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514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1250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8036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080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435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943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51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2504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728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4794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8572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9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14" r:id="rId5"/>
    <p:sldLayoutId id="2147483719" r:id="rId6"/>
    <p:sldLayoutId id="2147483715" r:id="rId7"/>
    <p:sldLayoutId id="2147483716" r:id="rId8"/>
    <p:sldLayoutId id="2147483717" r:id="rId9"/>
    <p:sldLayoutId id="2147483718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8A656C-0806-4677-A38B-DA5DF0F3C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467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E0DF16-5A7F-44C6-85A9-6D2BA8F251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2968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BEF8C6D-8BB3-473A-9607-D7381CC5C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7537" y="643467"/>
            <a:ext cx="5520995" cy="5215839"/>
          </a:xfrm>
          <a:prstGeom prst="roundRect">
            <a:avLst>
              <a:gd name="adj" fmla="val 265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2063A7A-2931-4648-AF6F-41F5F0FAC9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7047" y="795509"/>
            <a:ext cx="5037616" cy="3011340"/>
          </a:xfrm>
        </p:spPr>
        <p:txBody>
          <a:bodyPr>
            <a:normAutofit/>
          </a:bodyPr>
          <a:lstStyle/>
          <a:p>
            <a:r>
              <a:rPr lang="de-CH" sz="4700" dirty="0" err="1"/>
              <a:t>Polleverywhere</a:t>
            </a:r>
            <a:endParaRPr lang="de-CH" sz="47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CCF77E7-F0E6-4BFD-AEB7-117FCBCA3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57047" y="3898924"/>
            <a:ext cx="5037616" cy="1777878"/>
          </a:xfrm>
        </p:spPr>
        <p:txBody>
          <a:bodyPr>
            <a:normAutofit/>
          </a:bodyPr>
          <a:lstStyle/>
          <a:p>
            <a:r>
              <a:rPr lang="de-CH" dirty="0"/>
              <a:t>Anna Stahel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DCFDFFB9-D302-4A05-A770-D33232254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6764" y="906791"/>
            <a:ext cx="2987899" cy="2987899"/>
          </a:xfrm>
          <a:prstGeom prst="arc">
            <a:avLst>
              <a:gd name="adj1" fmla="val 16200000"/>
              <a:gd name="adj2" fmla="val 114657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09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CA09DA5-7F26-45A6-88CE-683636035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02522"/>
            <a:ext cx="6701588" cy="1512009"/>
          </a:xfrm>
        </p:spPr>
        <p:txBody>
          <a:bodyPr>
            <a:normAutofit/>
          </a:bodyPr>
          <a:lstStyle/>
          <a:p>
            <a:r>
              <a:rPr lang="de-CH" sz="4000" dirty="0"/>
              <a:t>Erstellen einer Aufgabe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Grafik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3AAE5DA7-2F02-4C35-BC96-A044F345E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24" y="802105"/>
            <a:ext cx="10778800" cy="3826472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14912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2B03A00-6746-4BF8-A477-F3F05209F0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284" y="749162"/>
            <a:ext cx="9379432" cy="53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813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07C9FC5-0C1E-42A8-97E6-F940775A0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88FCF2-AB50-4B90-AFAF-12A5EEBF7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123482"/>
            <a:ext cx="8242214" cy="9799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Aktivierung</a:t>
            </a:r>
            <a:r>
              <a:rPr lang="en-US" sz="4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und </a:t>
            </a:r>
            <a:r>
              <a:rPr lang="en-US" sz="4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Präsentation</a:t>
            </a:r>
            <a:endParaRPr lang="en-US" sz="4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Inhalts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85F6BD64-2F8F-42CE-926C-8A71E99DBB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717" y="251058"/>
            <a:ext cx="10312004" cy="4872423"/>
          </a:xfrm>
          <a:custGeom>
            <a:avLst/>
            <a:gdLst/>
            <a:ahLst/>
            <a:cxnLst/>
            <a:rect l="l" t="t" r="r" b="b"/>
            <a:pathLst>
              <a:path w="10823796" h="3287267">
                <a:moveTo>
                  <a:pt x="98881" y="0"/>
                </a:moveTo>
                <a:lnTo>
                  <a:pt x="10724915" y="0"/>
                </a:lnTo>
                <a:cubicBezTo>
                  <a:pt x="10779525" y="0"/>
                  <a:pt x="10823796" y="44271"/>
                  <a:pt x="10823796" y="98881"/>
                </a:cubicBezTo>
                <a:lnTo>
                  <a:pt x="10823796" y="3188386"/>
                </a:lnTo>
                <a:cubicBezTo>
                  <a:pt x="10823796" y="3242996"/>
                  <a:pt x="10779525" y="3287267"/>
                  <a:pt x="10724915" y="3287267"/>
                </a:cubicBezTo>
                <a:lnTo>
                  <a:pt x="98881" y="3287267"/>
                </a:lnTo>
                <a:cubicBezTo>
                  <a:pt x="44271" y="3287267"/>
                  <a:pt x="0" y="3242996"/>
                  <a:pt x="0" y="3188386"/>
                </a:cubicBezTo>
                <a:lnTo>
                  <a:pt x="0" y="98881"/>
                </a:lnTo>
                <a:cubicBezTo>
                  <a:pt x="0" y="44271"/>
                  <a:pt x="44271" y="0"/>
                  <a:pt x="98881" y="0"/>
                </a:cubicBezTo>
                <a:close/>
              </a:path>
            </a:pathLst>
          </a:cu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9EE371B4-A1D9-4EFE-8FE1-00049583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17" y="4218281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2E19C174-9C7C-461E-970B-4320199015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38539" y="3295432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2087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46E8C3-2D64-4442-A96A-143B5A986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Vorteile				Nachteile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A24D8E-B6C6-4AFA-8507-2854A6FD920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CH" dirty="0"/>
              <a:t>Viele verschiedene Tools</a:t>
            </a:r>
          </a:p>
          <a:p>
            <a:r>
              <a:rPr lang="de-CH" dirty="0"/>
              <a:t>Aktivierende und ansprechende Oberfläche</a:t>
            </a:r>
          </a:p>
          <a:p>
            <a:r>
              <a:rPr lang="de-CH" dirty="0"/>
              <a:t>Selbsterklärend</a:t>
            </a:r>
          </a:p>
          <a:p>
            <a:r>
              <a:rPr lang="de-CH" dirty="0"/>
              <a:t>Einfache Handhabung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0EDDCE2-46BD-48E2-A960-437E81447C1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CH" dirty="0"/>
              <a:t>Gratisversion: nur 40 Antworten pro Aktivität</a:t>
            </a:r>
          </a:p>
          <a:p>
            <a:r>
              <a:rPr lang="de-CH" dirty="0"/>
              <a:t>Nur eine Frage aufs Mal aktivierbar</a:t>
            </a:r>
          </a:p>
          <a:p>
            <a:r>
              <a:rPr lang="de-CH" dirty="0"/>
              <a:t>Word Cloud macht aus einem Wort mit Abstand zwei Worte (weisse Blutkörperchen)</a:t>
            </a:r>
          </a:p>
          <a:p>
            <a:r>
              <a:rPr lang="de-CH" dirty="0"/>
              <a:t>Sprache umstellen</a:t>
            </a:r>
          </a:p>
        </p:txBody>
      </p:sp>
    </p:spTree>
    <p:extLst>
      <p:ext uri="{BB962C8B-B14F-4D97-AF65-F5344CB8AC3E}">
        <p14:creationId xmlns:p14="http://schemas.microsoft.com/office/powerpoint/2010/main" val="3178484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9EF30C2-29AC-4A0D-BC0A-A679CF113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4573214-B9BB-42C4-AEFF-920B88092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520" y="2744662"/>
            <a:ext cx="6589707" cy="2387600"/>
          </a:xfrm>
        </p:spPr>
        <p:txBody>
          <a:bodyPr>
            <a:normAutofit/>
          </a:bodyPr>
          <a:lstStyle/>
          <a:p>
            <a:pPr algn="r"/>
            <a:r>
              <a:rPr lang="de-CH" sz="5100">
                <a:solidFill>
                  <a:srgbClr val="FFFFFF"/>
                </a:solidFill>
              </a:rPr>
              <a:t>Vielen Dank für eure Aufmerksamkeit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D3811F5-514E-49A4-B382-673ED228A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67AD921-1CEE-4C1B-9AA3-C66D908DD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87299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Breitbild</PresentationFormat>
  <Paragraphs>14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Aharoni</vt:lpstr>
      <vt:lpstr>Arial</vt:lpstr>
      <vt:lpstr>Avenir Next LT Pro</vt:lpstr>
      <vt:lpstr>Calibri</vt:lpstr>
      <vt:lpstr>ShapesVTI</vt:lpstr>
      <vt:lpstr>Polleverywhere</vt:lpstr>
      <vt:lpstr>Erstellen einer Aufgabe</vt:lpstr>
      <vt:lpstr>PowerPoint-Präsentation</vt:lpstr>
      <vt:lpstr>Aktivierung und Präsentation</vt:lpstr>
      <vt:lpstr>Vorteile    Nachteile</vt:lpstr>
      <vt:lpstr>Vielen Dank für eure Aufmerksamkeit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Polleverywhere</dc:title>
  <dc:creator>anna stahel</dc:creator>
  <cp:lastModifiedBy>anna stahel</cp:lastModifiedBy>
  <cp:revision>1</cp:revision>
  <dcterms:created xsi:type="dcterms:W3CDTF">2021-12-09T21:05:05Z</dcterms:created>
  <dcterms:modified xsi:type="dcterms:W3CDTF">2021-12-09T21:19:45Z</dcterms:modified>
</cp:coreProperties>
</file>