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E2922-F85F-4226-9F32-27F82252A59E}" v="2" dt="2021-12-16T08:02:15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tahel" userId="ded324d22262f445" providerId="LiveId" clId="{834E2922-F85F-4226-9F32-27F82252A59E}"/>
    <pc:docChg chg="custSel addSld modSld">
      <pc:chgData name="anna stahel" userId="ded324d22262f445" providerId="LiveId" clId="{834E2922-F85F-4226-9F32-27F82252A59E}" dt="2021-12-16T08:02:28.186" v="35" actId="1076"/>
      <pc:docMkLst>
        <pc:docMk/>
      </pc:docMkLst>
      <pc:sldChg chg="modSp mod">
        <pc:chgData name="anna stahel" userId="ded324d22262f445" providerId="LiveId" clId="{834E2922-F85F-4226-9F32-27F82252A59E}" dt="2021-12-16T07:45:18.964" v="27" actId="6549"/>
        <pc:sldMkLst>
          <pc:docMk/>
          <pc:sldMk cId="1212092879" sldId="256"/>
        </pc:sldMkLst>
        <pc:spChg chg="mod">
          <ac:chgData name="anna stahel" userId="ded324d22262f445" providerId="LiveId" clId="{834E2922-F85F-4226-9F32-27F82252A59E}" dt="2021-12-16T07:45:18.964" v="27" actId="6549"/>
          <ac:spMkLst>
            <pc:docMk/>
            <pc:sldMk cId="1212092879" sldId="256"/>
            <ac:spMk id="2" creationId="{F2063A7A-2931-4648-AF6F-41F5F0FAC981}"/>
          </ac:spMkLst>
        </pc:spChg>
      </pc:sldChg>
      <pc:sldChg chg="addSp modSp mod">
        <pc:chgData name="anna stahel" userId="ded324d22262f445" providerId="LiveId" clId="{834E2922-F85F-4226-9F32-27F82252A59E}" dt="2021-12-16T07:38:27.691" v="15" actId="1582"/>
        <pc:sldMkLst>
          <pc:docMk/>
          <pc:sldMk cId="614912687" sldId="257"/>
        </pc:sldMkLst>
        <pc:spChg chg="add mod">
          <ac:chgData name="anna stahel" userId="ded324d22262f445" providerId="LiveId" clId="{834E2922-F85F-4226-9F32-27F82252A59E}" dt="2021-12-16T07:38:27.691" v="15" actId="1582"/>
          <ac:spMkLst>
            <pc:docMk/>
            <pc:sldMk cId="614912687" sldId="257"/>
            <ac:spMk id="3" creationId="{14EBA424-7066-4C40-8735-FB25DC4328C2}"/>
          </ac:spMkLst>
        </pc:spChg>
      </pc:sldChg>
      <pc:sldChg chg="addSp delSp modSp mod">
        <pc:chgData name="anna stahel" userId="ded324d22262f445" providerId="LiveId" clId="{834E2922-F85F-4226-9F32-27F82252A59E}" dt="2021-12-16T08:02:28.186" v="35" actId="1076"/>
        <pc:sldMkLst>
          <pc:docMk/>
          <pc:sldMk cId="2352087366" sldId="259"/>
        </pc:sldMkLst>
        <pc:spChg chg="add del mod">
          <ac:chgData name="anna stahel" userId="ded324d22262f445" providerId="LiveId" clId="{834E2922-F85F-4226-9F32-27F82252A59E}" dt="2021-12-16T07:40:35.646" v="23" actId="478"/>
          <ac:spMkLst>
            <pc:docMk/>
            <pc:sldMk cId="2352087366" sldId="259"/>
            <ac:spMk id="7" creationId="{056DCAE8-8DB5-4725-AA18-2E6ADA94721E}"/>
          </ac:spMkLst>
        </pc:spChg>
        <pc:spChg chg="add mod">
          <ac:chgData name="anna stahel" userId="ded324d22262f445" providerId="LiveId" clId="{834E2922-F85F-4226-9F32-27F82252A59E}" dt="2021-12-16T08:02:01.512" v="31" actId="1582"/>
          <ac:spMkLst>
            <pc:docMk/>
            <pc:sldMk cId="2352087366" sldId="259"/>
            <ac:spMk id="8" creationId="{4BD873D8-7BC5-4BC4-9B25-59DB56BEE509}"/>
          </ac:spMkLst>
        </pc:spChg>
        <pc:spChg chg="add mod">
          <ac:chgData name="anna stahel" userId="ded324d22262f445" providerId="LiveId" clId="{834E2922-F85F-4226-9F32-27F82252A59E}" dt="2021-12-16T08:02:28.186" v="35" actId="1076"/>
          <ac:spMkLst>
            <pc:docMk/>
            <pc:sldMk cId="2352087366" sldId="259"/>
            <ac:spMk id="15" creationId="{74B6D672-F14F-42F5-9DF1-E7A4BE422D67}"/>
          </ac:spMkLst>
        </pc:spChg>
        <pc:spChg chg="add mod">
          <ac:chgData name="anna stahel" userId="ded324d22262f445" providerId="LiveId" clId="{834E2922-F85F-4226-9F32-27F82252A59E}" dt="2021-12-16T08:02:21.959" v="34" actId="1076"/>
          <ac:spMkLst>
            <pc:docMk/>
            <pc:sldMk cId="2352087366" sldId="259"/>
            <ac:spMk id="17" creationId="{A88924AB-3367-49E2-BD5D-2E398DC3553B}"/>
          </ac:spMkLst>
        </pc:spChg>
        <pc:picChg chg="add mod">
          <ac:chgData name="anna stahel" userId="ded324d22262f445" providerId="LiveId" clId="{834E2922-F85F-4226-9F32-27F82252A59E}" dt="2021-12-16T07:41:01.961" v="24" actId="1076"/>
          <ac:picMkLst>
            <pc:docMk/>
            <pc:sldMk cId="2352087366" sldId="259"/>
            <ac:picMk id="4" creationId="{0341D26E-EAF2-421E-BEFA-501EDC039386}"/>
          </ac:picMkLst>
        </pc:picChg>
        <pc:picChg chg="del mod">
          <ac:chgData name="anna stahel" userId="ded324d22262f445" providerId="LiveId" clId="{834E2922-F85F-4226-9F32-27F82252A59E}" dt="2021-12-16T07:40:19.257" v="19" actId="478"/>
          <ac:picMkLst>
            <pc:docMk/>
            <pc:sldMk cId="2352087366" sldId="259"/>
            <ac:picMk id="5" creationId="{85F6BD64-2F8F-42CE-926C-8A71E99DBB59}"/>
          </ac:picMkLst>
        </pc:picChg>
      </pc:sldChg>
      <pc:sldChg chg="addSp modSp new mod">
        <pc:chgData name="anna stahel" userId="ded324d22262f445" providerId="LiveId" clId="{834E2922-F85F-4226-9F32-27F82252A59E}" dt="2021-12-16T07:36:09.305" v="5" actId="1582"/>
        <pc:sldMkLst>
          <pc:docMk/>
          <pc:sldMk cId="4167542194" sldId="262"/>
        </pc:sldMkLst>
        <pc:spChg chg="add mod">
          <ac:chgData name="anna stahel" userId="ded324d22262f445" providerId="LiveId" clId="{834E2922-F85F-4226-9F32-27F82252A59E}" dt="2021-12-16T07:36:09.305" v="5" actId="1582"/>
          <ac:spMkLst>
            <pc:docMk/>
            <pc:sldMk cId="4167542194" sldId="262"/>
            <ac:spMk id="4" creationId="{42AD2516-E42C-463F-A07F-027332ED97F9}"/>
          </ac:spMkLst>
        </pc:spChg>
        <pc:picChg chg="add">
          <ac:chgData name="anna stahel" userId="ded324d22262f445" providerId="LiveId" clId="{834E2922-F85F-4226-9F32-27F82252A59E}" dt="2021-12-16T07:34:58.728" v="1" actId="22"/>
          <ac:picMkLst>
            <pc:docMk/>
            <pc:sldMk cId="4167542194" sldId="262"/>
            <ac:picMk id="3" creationId="{33970BEF-EFB6-4172-B448-CBC5646ABD4D}"/>
          </ac:picMkLst>
        </pc:picChg>
      </pc:sldChg>
      <pc:sldChg chg="addSp modSp new mod">
        <pc:chgData name="anna stahel" userId="ded324d22262f445" providerId="LiveId" clId="{834E2922-F85F-4226-9F32-27F82252A59E}" dt="2021-12-16T07:37:33.516" v="11" actId="1582"/>
        <pc:sldMkLst>
          <pc:docMk/>
          <pc:sldMk cId="4091076458" sldId="263"/>
        </pc:sldMkLst>
        <pc:spChg chg="add mod">
          <ac:chgData name="anna stahel" userId="ded324d22262f445" providerId="LiveId" clId="{834E2922-F85F-4226-9F32-27F82252A59E}" dt="2021-12-16T07:37:33.516" v="11" actId="1582"/>
          <ac:spMkLst>
            <pc:docMk/>
            <pc:sldMk cId="4091076458" sldId="263"/>
            <ac:spMk id="4" creationId="{FBA5739D-E5C6-4DC5-B647-1601552E4387}"/>
          </ac:spMkLst>
        </pc:spChg>
        <pc:picChg chg="add">
          <ac:chgData name="anna stahel" userId="ded324d22262f445" providerId="LiveId" clId="{834E2922-F85F-4226-9F32-27F82252A59E}" dt="2021-12-16T07:37:00.793" v="7" actId="22"/>
          <ac:picMkLst>
            <pc:docMk/>
            <pc:sldMk cId="4091076458" sldId="263"/>
            <ac:picMk id="3" creationId="{38E3C298-0CD4-4F13-B05A-CDA9052BC18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14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25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03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80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35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4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51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50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28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79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57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E0DF16-5A7F-44C6-85A9-6D2BA8F251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96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063A7A-2931-4648-AF6F-41F5F0FAC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7047" y="795509"/>
            <a:ext cx="5037616" cy="3011340"/>
          </a:xfrm>
        </p:spPr>
        <p:txBody>
          <a:bodyPr>
            <a:normAutofit/>
          </a:bodyPr>
          <a:lstStyle/>
          <a:p>
            <a:r>
              <a:rPr lang="de-CH" sz="4700" dirty="0"/>
              <a:t>Poll </a:t>
            </a:r>
            <a:r>
              <a:rPr lang="de-CH" sz="4700" dirty="0" err="1"/>
              <a:t>Everywhere</a:t>
            </a:r>
            <a:endParaRPr lang="de-CH" sz="47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CCF77E7-F0E6-4BFD-AEB7-117FCBCA3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7047" y="3898924"/>
            <a:ext cx="5037616" cy="1777878"/>
          </a:xfrm>
        </p:spPr>
        <p:txBody>
          <a:bodyPr>
            <a:normAutofit/>
          </a:bodyPr>
          <a:lstStyle/>
          <a:p>
            <a:r>
              <a:rPr lang="de-CH" dirty="0"/>
              <a:t>Anna Stahel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09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3970BEF-EFB6-4172-B448-CBC5646AB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99" y="771388"/>
            <a:ext cx="11684601" cy="5315223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42AD2516-E42C-463F-A07F-027332ED97F9}"/>
              </a:ext>
            </a:extLst>
          </p:cNvPr>
          <p:cNvSpPr/>
          <p:nvPr/>
        </p:nvSpPr>
        <p:spPr>
          <a:xfrm>
            <a:off x="9824720" y="771388"/>
            <a:ext cx="1442720" cy="630692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754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8E3C298-0CD4-4F13-B05A-CDA9052BC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56" y="752337"/>
            <a:ext cx="11417887" cy="5353325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FBA5739D-E5C6-4DC5-B647-1601552E4387}"/>
              </a:ext>
            </a:extLst>
          </p:cNvPr>
          <p:cNvSpPr/>
          <p:nvPr/>
        </p:nvSpPr>
        <p:spPr>
          <a:xfrm>
            <a:off x="955040" y="1463040"/>
            <a:ext cx="1107440" cy="29464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107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A09DA5-7F26-45A6-88CE-68363603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02522"/>
            <a:ext cx="6701588" cy="1512009"/>
          </a:xfrm>
        </p:spPr>
        <p:txBody>
          <a:bodyPr>
            <a:normAutofit/>
          </a:bodyPr>
          <a:lstStyle/>
          <a:p>
            <a:r>
              <a:rPr lang="de-CH" sz="4000" dirty="0"/>
              <a:t>Erstellen einer Aufgabe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3AAE5DA7-2F02-4C35-BC96-A044F345E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24" y="802105"/>
            <a:ext cx="10778800" cy="382647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14EBA424-7066-4C40-8735-FB25DC4328C2}"/>
              </a:ext>
            </a:extLst>
          </p:cNvPr>
          <p:cNvSpPr/>
          <p:nvPr/>
        </p:nvSpPr>
        <p:spPr>
          <a:xfrm>
            <a:off x="646043" y="914400"/>
            <a:ext cx="1411357" cy="477078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491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2B03A00-6746-4BF8-A477-F3F05209F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84" y="749162"/>
            <a:ext cx="9379432" cy="53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1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07C9FC5-0C1E-42A8-97E6-F940775A0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8FCF2-AB50-4B90-AFAF-12A5EEBF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123482"/>
            <a:ext cx="8242214" cy="9799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Aktivierung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und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Präsentation</a:t>
            </a: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341D26E-EAF2-421E-BEFA-501EDC039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625" y="212810"/>
            <a:ext cx="10285406" cy="4621683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4BD873D8-7BC5-4BC4-9B25-59DB56BEE509}"/>
              </a:ext>
            </a:extLst>
          </p:cNvPr>
          <p:cNvSpPr/>
          <p:nvPr/>
        </p:nvSpPr>
        <p:spPr>
          <a:xfrm>
            <a:off x="9766214" y="212810"/>
            <a:ext cx="1047560" cy="477997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74B6D672-F14F-42F5-9DF1-E7A4BE422D67}"/>
              </a:ext>
            </a:extLst>
          </p:cNvPr>
          <p:cNvSpPr/>
          <p:nvPr/>
        </p:nvSpPr>
        <p:spPr>
          <a:xfrm>
            <a:off x="10832792" y="190394"/>
            <a:ext cx="1047560" cy="477997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88924AB-3367-49E2-BD5D-2E398DC3553B}"/>
              </a:ext>
            </a:extLst>
          </p:cNvPr>
          <p:cNvSpPr/>
          <p:nvPr/>
        </p:nvSpPr>
        <p:spPr>
          <a:xfrm>
            <a:off x="8660227" y="4432696"/>
            <a:ext cx="1047560" cy="477997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208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6E8C3-2D64-4442-A96A-143B5A98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Vorteile				Nachteile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A24D8E-B6C6-4AFA-8507-2854A6FD92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/>
              <a:t>Viele verschiedene Tools</a:t>
            </a:r>
          </a:p>
          <a:p>
            <a:r>
              <a:rPr lang="de-CH" dirty="0"/>
              <a:t>Aktivierende und ansprechende Oberfläche</a:t>
            </a:r>
          </a:p>
          <a:p>
            <a:r>
              <a:rPr lang="de-CH" dirty="0"/>
              <a:t>Selbsterklärend</a:t>
            </a:r>
          </a:p>
          <a:p>
            <a:r>
              <a:rPr lang="de-CH" dirty="0"/>
              <a:t>Einfache Handhabung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EDDCE2-46BD-48E2-A960-437E81447C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dirty="0"/>
              <a:t>Gratisversion: nur 40 Antworten pro Aktivität</a:t>
            </a:r>
          </a:p>
          <a:p>
            <a:r>
              <a:rPr lang="de-CH" dirty="0"/>
              <a:t>Nur eine Frage aufs Mal aktivierbar</a:t>
            </a:r>
          </a:p>
          <a:p>
            <a:r>
              <a:rPr lang="de-CH" dirty="0"/>
              <a:t>Word Cloud macht aus einem Wort mit Abstand zwei Worte (weisse Blutkörperchen)</a:t>
            </a:r>
          </a:p>
          <a:p>
            <a:r>
              <a:rPr lang="de-CH" dirty="0"/>
              <a:t>Sprache umstellen</a:t>
            </a:r>
          </a:p>
        </p:txBody>
      </p:sp>
    </p:spTree>
    <p:extLst>
      <p:ext uri="{BB962C8B-B14F-4D97-AF65-F5344CB8AC3E}">
        <p14:creationId xmlns:p14="http://schemas.microsoft.com/office/powerpoint/2010/main" val="317848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4573214-B9BB-42C4-AEFF-920B88092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de-CH" sz="5100">
                <a:solidFill>
                  <a:srgbClr val="FFFFFF"/>
                </a:solidFill>
              </a:rPr>
              <a:t>Vielen Dank für eure Aufmerksamkeit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8729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Breitbild</PresentationFormat>
  <Paragraphs>14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Aharoni</vt:lpstr>
      <vt:lpstr>Arial</vt:lpstr>
      <vt:lpstr>Avenir Next LT Pro</vt:lpstr>
      <vt:lpstr>Calibri</vt:lpstr>
      <vt:lpstr>ShapesVTI</vt:lpstr>
      <vt:lpstr>Poll Everywhere</vt:lpstr>
      <vt:lpstr>PowerPoint-Präsentation</vt:lpstr>
      <vt:lpstr>PowerPoint-Präsentation</vt:lpstr>
      <vt:lpstr>Erstellen einer Aufgabe</vt:lpstr>
      <vt:lpstr>PowerPoint-Präsentation</vt:lpstr>
      <vt:lpstr>Aktivierung und Präsentation</vt:lpstr>
      <vt:lpstr>Vorteile    Nachteile</vt:lpstr>
      <vt:lpstr>Vielen Dank für eure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Polleverywhere</dc:title>
  <dc:creator>anna stahel</dc:creator>
  <cp:lastModifiedBy>anna stahel</cp:lastModifiedBy>
  <cp:revision>1</cp:revision>
  <dcterms:created xsi:type="dcterms:W3CDTF">2021-12-09T21:05:05Z</dcterms:created>
  <dcterms:modified xsi:type="dcterms:W3CDTF">2021-12-16T08:02:43Z</dcterms:modified>
</cp:coreProperties>
</file>