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9EE9E-6237-4DEC-B359-6A811847D99A}" v="1" dt="2021-10-27T08:28:48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ahel" userId="ded324d22262f445" providerId="LiveId" clId="{52B9EE9E-6237-4DEC-B359-6A811847D99A}"/>
    <pc:docChg chg="undo custSel addSld delSld modSld">
      <pc:chgData name="anna stahel" userId="ded324d22262f445" providerId="LiveId" clId="{52B9EE9E-6237-4DEC-B359-6A811847D99A}" dt="2021-10-27T08:48:01.828" v="229" actId="1582"/>
      <pc:docMkLst>
        <pc:docMk/>
      </pc:docMkLst>
      <pc:sldChg chg="addSp modSp mod setBg">
        <pc:chgData name="anna stahel" userId="ded324d22262f445" providerId="LiveId" clId="{52B9EE9E-6237-4DEC-B359-6A811847D99A}" dt="2021-10-27T08:20:10.385" v="0" actId="26606"/>
        <pc:sldMkLst>
          <pc:docMk/>
          <pc:sldMk cId="2690489452" sldId="256"/>
        </pc:sldMkLst>
        <pc:spChg chg="mod">
          <ac:chgData name="anna stahel" userId="ded324d22262f445" providerId="LiveId" clId="{52B9EE9E-6237-4DEC-B359-6A811847D99A}" dt="2021-10-27T08:20:10.385" v="0" actId="26606"/>
          <ac:spMkLst>
            <pc:docMk/>
            <pc:sldMk cId="2690489452" sldId="256"/>
            <ac:spMk id="2" creationId="{96EAEC65-F914-4B77-9CD7-F5D3D76E9715}"/>
          </ac:spMkLst>
        </pc:spChg>
        <pc:spChg chg="mod">
          <ac:chgData name="anna stahel" userId="ded324d22262f445" providerId="LiveId" clId="{52B9EE9E-6237-4DEC-B359-6A811847D99A}" dt="2021-10-27T08:20:10.385" v="0" actId="26606"/>
          <ac:spMkLst>
            <pc:docMk/>
            <pc:sldMk cId="2690489452" sldId="256"/>
            <ac:spMk id="3" creationId="{4517D386-DAB2-47BD-AC1A-DC88FA060051}"/>
          </ac:spMkLst>
        </pc:spChg>
        <pc:spChg chg="add">
          <ac:chgData name="anna stahel" userId="ded324d22262f445" providerId="LiveId" clId="{52B9EE9E-6237-4DEC-B359-6A811847D99A}" dt="2021-10-27T08:20:10.385" v="0" actId="26606"/>
          <ac:spMkLst>
            <pc:docMk/>
            <pc:sldMk cId="2690489452" sldId="256"/>
            <ac:spMk id="8" creationId="{C27D7A02-907B-496F-BA7E-AA3780733CA7}"/>
          </ac:spMkLst>
        </pc:spChg>
        <pc:spChg chg="add">
          <ac:chgData name="anna stahel" userId="ded324d22262f445" providerId="LiveId" clId="{52B9EE9E-6237-4DEC-B359-6A811847D99A}" dt="2021-10-27T08:20:10.385" v="0" actId="26606"/>
          <ac:spMkLst>
            <pc:docMk/>
            <pc:sldMk cId="2690489452" sldId="256"/>
            <ac:spMk id="10" creationId="{0FBA5268-0AE7-4CAD-9537-D0EB09E76406}"/>
          </ac:spMkLst>
        </pc:spChg>
        <pc:spChg chg="add">
          <ac:chgData name="anna stahel" userId="ded324d22262f445" providerId="LiveId" clId="{52B9EE9E-6237-4DEC-B359-6A811847D99A}" dt="2021-10-27T08:20:10.385" v="0" actId="26606"/>
          <ac:spMkLst>
            <pc:docMk/>
            <pc:sldMk cId="2690489452" sldId="256"/>
            <ac:spMk id="12" creationId="{088D065B-39DA-4077-B9CF-E489CE4C0169}"/>
          </ac:spMkLst>
        </pc:spChg>
      </pc:sldChg>
      <pc:sldChg chg="addSp delSp modSp del mod">
        <pc:chgData name="anna stahel" userId="ded324d22262f445" providerId="LiveId" clId="{52B9EE9E-6237-4DEC-B359-6A811847D99A}" dt="2021-10-27T08:27:56.370" v="34" actId="2696"/>
        <pc:sldMkLst>
          <pc:docMk/>
          <pc:sldMk cId="2931608915" sldId="257"/>
        </pc:sldMkLst>
        <pc:spChg chg="mod">
          <ac:chgData name="anna stahel" userId="ded324d22262f445" providerId="LiveId" clId="{52B9EE9E-6237-4DEC-B359-6A811847D99A}" dt="2021-10-27T08:27:16.279" v="33" actId="20577"/>
          <ac:spMkLst>
            <pc:docMk/>
            <pc:sldMk cId="2931608915" sldId="257"/>
            <ac:spMk id="2" creationId="{B282434E-C971-4333-AB73-68C0AC5BD0C5}"/>
          </ac:spMkLst>
        </pc:spChg>
        <pc:spChg chg="add del mod">
          <ac:chgData name="anna stahel" userId="ded324d22262f445" providerId="LiveId" clId="{52B9EE9E-6237-4DEC-B359-6A811847D99A}" dt="2021-10-27T08:26:23.820" v="13" actId="21"/>
          <ac:spMkLst>
            <pc:docMk/>
            <pc:sldMk cId="2931608915" sldId="257"/>
            <ac:spMk id="4" creationId="{F1FD8C96-0571-4DE1-AF7E-D3E4ACB311F7}"/>
          </ac:spMkLst>
        </pc:spChg>
        <pc:spChg chg="add mod">
          <ac:chgData name="anna stahel" userId="ded324d22262f445" providerId="LiveId" clId="{52B9EE9E-6237-4DEC-B359-6A811847D99A}" dt="2021-10-27T08:26:32.629" v="14" actId="21"/>
          <ac:spMkLst>
            <pc:docMk/>
            <pc:sldMk cId="2931608915" sldId="257"/>
            <ac:spMk id="8" creationId="{BEDB9162-1A8F-4B5C-9B70-67DE630465C4}"/>
          </ac:spMkLst>
        </pc:spChg>
        <pc:picChg chg="add del">
          <ac:chgData name="anna stahel" userId="ded324d22262f445" providerId="LiveId" clId="{52B9EE9E-6237-4DEC-B359-6A811847D99A}" dt="2021-10-27T08:26:32.629" v="14" actId="21"/>
          <ac:picMkLst>
            <pc:docMk/>
            <pc:sldMk cId="2931608915" sldId="257"/>
            <ac:picMk id="5" creationId="{D24AC9CB-FCCD-4EE3-951C-9581624DAFE6}"/>
          </ac:picMkLst>
        </pc:picChg>
      </pc:sldChg>
      <pc:sldChg chg="addSp delSp modSp mod setBg">
        <pc:chgData name="anna stahel" userId="ded324d22262f445" providerId="LiveId" clId="{52B9EE9E-6237-4DEC-B359-6A811847D99A}" dt="2021-10-27T08:46:02.700" v="224" actId="1076"/>
        <pc:sldMkLst>
          <pc:docMk/>
          <pc:sldMk cId="2119095561" sldId="258"/>
        </pc:sldMkLst>
        <pc:spChg chg="mod">
          <ac:chgData name="anna stahel" userId="ded324d22262f445" providerId="LiveId" clId="{52B9EE9E-6237-4DEC-B359-6A811847D99A}" dt="2021-10-27T08:29:52.931" v="65" actId="1076"/>
          <ac:spMkLst>
            <pc:docMk/>
            <pc:sldMk cId="2119095561" sldId="258"/>
            <ac:spMk id="2" creationId="{9F468963-2424-4BA7-9D47-8BEF90138AA5}"/>
          </ac:spMkLst>
        </pc:spChg>
        <pc:spChg chg="add del mod">
          <ac:chgData name="anna stahel" userId="ded324d22262f445" providerId="LiveId" clId="{52B9EE9E-6237-4DEC-B359-6A811847D99A}" dt="2021-10-27T08:44:50.685" v="217" actId="478"/>
          <ac:spMkLst>
            <pc:docMk/>
            <pc:sldMk cId="2119095561" sldId="258"/>
            <ac:spMk id="4" creationId="{64EDDEFB-63D8-46C0-B057-51CFEFD8A317}"/>
          </ac:spMkLst>
        </pc:spChg>
        <pc:spChg chg="add del">
          <ac:chgData name="anna stahel" userId="ded324d22262f445" providerId="LiveId" clId="{52B9EE9E-6237-4DEC-B359-6A811847D99A}" dt="2021-10-27T08:21:30.788" v="2" actId="26606"/>
          <ac:spMkLst>
            <pc:docMk/>
            <pc:sldMk cId="2119095561" sldId="258"/>
            <ac:spMk id="10" creationId="{C6FC42E6-6C25-4922-95D2-B97B1E123559}"/>
          </ac:spMkLst>
        </pc:spChg>
        <pc:spChg chg="add del">
          <ac:chgData name="anna stahel" userId="ded324d22262f445" providerId="LiveId" clId="{52B9EE9E-6237-4DEC-B359-6A811847D99A}" dt="2021-10-27T08:21:30.788" v="2" actId="26606"/>
          <ac:spMkLst>
            <pc:docMk/>
            <pc:sldMk cId="2119095561" sldId="258"/>
            <ac:spMk id="12" creationId="{0295F874-A8A5-4A14-8CFC-828968DE64C4}"/>
          </ac:spMkLst>
        </pc:spChg>
        <pc:spChg chg="add del">
          <ac:chgData name="anna stahel" userId="ded324d22262f445" providerId="LiveId" clId="{52B9EE9E-6237-4DEC-B359-6A811847D99A}" dt="2021-10-27T08:21:53.612" v="4" actId="26606"/>
          <ac:spMkLst>
            <pc:docMk/>
            <pc:sldMk cId="2119095561" sldId="258"/>
            <ac:spMk id="14" creationId="{ED9C414A-A284-4D73-B9C7-54C138F6DC3D}"/>
          </ac:spMkLst>
        </pc:spChg>
        <pc:spChg chg="add del">
          <ac:chgData name="anna stahel" userId="ded324d22262f445" providerId="LiveId" clId="{52B9EE9E-6237-4DEC-B359-6A811847D99A}" dt="2021-10-27T08:21:53.612" v="4" actId="26606"/>
          <ac:spMkLst>
            <pc:docMk/>
            <pc:sldMk cId="2119095561" sldId="258"/>
            <ac:spMk id="15" creationId="{A3DAD80A-CFC8-4003-858B-671FF2048CE2}"/>
          </ac:spMkLst>
        </pc:spChg>
        <pc:spChg chg="add">
          <ac:chgData name="anna stahel" userId="ded324d22262f445" providerId="LiveId" clId="{52B9EE9E-6237-4DEC-B359-6A811847D99A}" dt="2021-10-27T08:21:53.612" v="5" actId="26606"/>
          <ac:spMkLst>
            <pc:docMk/>
            <pc:sldMk cId="2119095561" sldId="258"/>
            <ac:spMk id="17" creationId="{C6FC42E6-6C25-4922-95D2-B97B1E123559}"/>
          </ac:spMkLst>
        </pc:spChg>
        <pc:spChg chg="add">
          <ac:chgData name="anna stahel" userId="ded324d22262f445" providerId="LiveId" clId="{52B9EE9E-6237-4DEC-B359-6A811847D99A}" dt="2021-10-27T08:21:53.612" v="5" actId="26606"/>
          <ac:spMkLst>
            <pc:docMk/>
            <pc:sldMk cId="2119095561" sldId="258"/>
            <ac:spMk id="18" creationId="{0295F874-A8A5-4A14-8CFC-828968DE64C4}"/>
          </ac:spMkLst>
        </pc:spChg>
        <pc:picChg chg="del mod">
          <ac:chgData name="anna stahel" userId="ded324d22262f445" providerId="LiveId" clId="{52B9EE9E-6237-4DEC-B359-6A811847D99A}" dt="2021-10-27T08:44:46.859" v="216" actId="478"/>
          <ac:picMkLst>
            <pc:docMk/>
            <pc:sldMk cId="2119095561" sldId="258"/>
            <ac:picMk id="5" creationId="{B403C0DA-065E-4051-B670-66B77F99BF70}"/>
          </ac:picMkLst>
        </pc:picChg>
        <pc:picChg chg="add mod">
          <ac:chgData name="anna stahel" userId="ded324d22262f445" providerId="LiveId" clId="{52B9EE9E-6237-4DEC-B359-6A811847D99A}" dt="2021-10-27T08:46:02.700" v="224" actId="1076"/>
          <ac:picMkLst>
            <pc:docMk/>
            <pc:sldMk cId="2119095561" sldId="258"/>
            <ac:picMk id="7" creationId="{7DBE6810-407E-48A3-BEC7-B5F135373432}"/>
          </ac:picMkLst>
        </pc:picChg>
      </pc:sldChg>
      <pc:sldChg chg="addSp modSp mod setBg">
        <pc:chgData name="anna stahel" userId="ded324d22262f445" providerId="LiveId" clId="{52B9EE9E-6237-4DEC-B359-6A811847D99A}" dt="2021-10-27T08:33:03.611" v="83" actId="20577"/>
        <pc:sldMkLst>
          <pc:docMk/>
          <pc:sldMk cId="1901843927" sldId="259"/>
        </pc:sldMkLst>
        <pc:spChg chg="mod">
          <ac:chgData name="anna stahel" userId="ded324d22262f445" providerId="LiveId" clId="{52B9EE9E-6237-4DEC-B359-6A811847D99A}" dt="2021-10-27T08:32:56.367" v="82" actId="26606"/>
          <ac:spMkLst>
            <pc:docMk/>
            <pc:sldMk cId="1901843927" sldId="259"/>
            <ac:spMk id="2" creationId="{A7278F60-24DF-4073-AA57-F5BFF716693B}"/>
          </ac:spMkLst>
        </pc:spChg>
        <pc:spChg chg="mod">
          <ac:chgData name="anna stahel" userId="ded324d22262f445" providerId="LiveId" clId="{52B9EE9E-6237-4DEC-B359-6A811847D99A}" dt="2021-10-27T08:33:03.611" v="83" actId="20577"/>
          <ac:spMkLst>
            <pc:docMk/>
            <pc:sldMk cId="1901843927" sldId="259"/>
            <ac:spMk id="3" creationId="{55C7FC05-D611-4072-AFE1-0A52BD4F542C}"/>
          </ac:spMkLst>
        </pc:spChg>
        <pc:spChg chg="add">
          <ac:chgData name="anna stahel" userId="ded324d22262f445" providerId="LiveId" clId="{52B9EE9E-6237-4DEC-B359-6A811847D99A}" dt="2021-10-27T08:32:56.367" v="82" actId="26606"/>
          <ac:spMkLst>
            <pc:docMk/>
            <pc:sldMk cId="1901843927" sldId="259"/>
            <ac:spMk id="8" creationId="{98DDA986-B6EE-4642-AC60-0490373E69D0}"/>
          </ac:spMkLst>
        </pc:spChg>
        <pc:spChg chg="add">
          <ac:chgData name="anna stahel" userId="ded324d22262f445" providerId="LiveId" clId="{52B9EE9E-6237-4DEC-B359-6A811847D99A}" dt="2021-10-27T08:32:56.367" v="82" actId="26606"/>
          <ac:spMkLst>
            <pc:docMk/>
            <pc:sldMk cId="1901843927" sldId="259"/>
            <ac:spMk id="10" creationId="{80B62878-12EF-4E97-A284-47BAFC30DA2E}"/>
          </ac:spMkLst>
        </pc:spChg>
        <pc:spChg chg="add">
          <ac:chgData name="anna stahel" userId="ded324d22262f445" providerId="LiveId" clId="{52B9EE9E-6237-4DEC-B359-6A811847D99A}" dt="2021-10-27T08:32:56.367" v="82" actId="26606"/>
          <ac:spMkLst>
            <pc:docMk/>
            <pc:sldMk cId="1901843927" sldId="259"/>
            <ac:spMk id="12" creationId="{6D79188D-1ED5-4705-B8C7-5D6FB7670AB3}"/>
          </ac:spMkLst>
        </pc:spChg>
      </pc:sldChg>
      <pc:sldChg chg="addSp delSp modSp mod setBg">
        <pc:chgData name="anna stahel" userId="ded324d22262f445" providerId="LiveId" clId="{52B9EE9E-6237-4DEC-B359-6A811847D99A}" dt="2021-10-27T08:37:25.049" v="202" actId="1076"/>
        <pc:sldMkLst>
          <pc:docMk/>
          <pc:sldMk cId="1557033366" sldId="260"/>
        </pc:sldMkLst>
        <pc:spChg chg="mod">
          <ac:chgData name="anna stahel" userId="ded324d22262f445" providerId="LiveId" clId="{52B9EE9E-6237-4DEC-B359-6A811847D99A}" dt="2021-10-27T08:37:25.049" v="202" actId="1076"/>
          <ac:spMkLst>
            <pc:docMk/>
            <pc:sldMk cId="1557033366" sldId="260"/>
            <ac:spMk id="2" creationId="{263726B7-3D2D-49F7-B267-69C1E633644C}"/>
          </ac:spMkLst>
        </pc:spChg>
        <pc:spChg chg="add del">
          <ac:chgData name="anna stahel" userId="ded324d22262f445" providerId="LiveId" clId="{52B9EE9E-6237-4DEC-B359-6A811847D99A}" dt="2021-10-27T08:36:17.186" v="153" actId="26606"/>
          <ac:spMkLst>
            <pc:docMk/>
            <pc:sldMk cId="1557033366" sldId="260"/>
            <ac:spMk id="10" creationId="{C6FC42E6-6C25-4922-95D2-B97B1E123559}"/>
          </ac:spMkLst>
        </pc:spChg>
        <pc:spChg chg="add del">
          <ac:chgData name="anna stahel" userId="ded324d22262f445" providerId="LiveId" clId="{52B9EE9E-6237-4DEC-B359-6A811847D99A}" dt="2021-10-27T08:36:17.186" v="153" actId="26606"/>
          <ac:spMkLst>
            <pc:docMk/>
            <pc:sldMk cId="1557033366" sldId="260"/>
            <ac:spMk id="12" creationId="{0295F874-A8A5-4A14-8CFC-828968DE64C4}"/>
          </ac:spMkLst>
        </pc:spChg>
        <pc:spChg chg="add mod">
          <ac:chgData name="anna stahel" userId="ded324d22262f445" providerId="LiveId" clId="{52B9EE9E-6237-4DEC-B359-6A811847D99A}" dt="2021-10-27T08:36:48.888" v="196" actId="122"/>
          <ac:spMkLst>
            <pc:docMk/>
            <pc:sldMk cId="1557033366" sldId="260"/>
            <ac:spMk id="16" creationId="{24B3CF65-86E6-422B-A04A-EA24BB2CA38F}"/>
          </ac:spMkLst>
        </pc:spChg>
        <pc:spChg chg="add">
          <ac:chgData name="anna stahel" userId="ded324d22262f445" providerId="LiveId" clId="{52B9EE9E-6237-4DEC-B359-6A811847D99A}" dt="2021-10-27T08:36:17.186" v="153" actId="26606"/>
          <ac:spMkLst>
            <pc:docMk/>
            <pc:sldMk cId="1557033366" sldId="260"/>
            <ac:spMk id="19" creationId="{9CE0A68D-28EF-49D9-B84B-5DAB38714976}"/>
          </ac:spMkLst>
        </pc:spChg>
        <pc:spChg chg="add">
          <ac:chgData name="anna stahel" userId="ded324d22262f445" providerId="LiveId" clId="{52B9EE9E-6237-4DEC-B359-6A811847D99A}" dt="2021-10-27T08:36:17.186" v="153" actId="26606"/>
          <ac:spMkLst>
            <pc:docMk/>
            <pc:sldMk cId="1557033366" sldId="260"/>
            <ac:spMk id="21" creationId="{1FA0C3DC-24DE-44E3-9D41-CAA5F3B20751}"/>
          </ac:spMkLst>
        </pc:spChg>
        <pc:picChg chg="mod">
          <ac:chgData name="anna stahel" userId="ded324d22262f445" providerId="LiveId" clId="{52B9EE9E-6237-4DEC-B359-6A811847D99A}" dt="2021-10-27T08:37:15.709" v="201" actId="1076"/>
          <ac:picMkLst>
            <pc:docMk/>
            <pc:sldMk cId="1557033366" sldId="260"/>
            <ac:picMk id="5" creationId="{80E3BBDB-533F-45B2-B337-1945975F4EED}"/>
          </ac:picMkLst>
        </pc:picChg>
      </pc:sldChg>
      <pc:sldChg chg="addSp delSp modSp mod setBg">
        <pc:chgData name="anna stahel" userId="ded324d22262f445" providerId="LiveId" clId="{52B9EE9E-6237-4DEC-B359-6A811847D99A}" dt="2021-10-27T08:38:44.789" v="212" actId="1076"/>
        <pc:sldMkLst>
          <pc:docMk/>
          <pc:sldMk cId="2031578892" sldId="261"/>
        </pc:sldMkLst>
        <pc:spChg chg="mod">
          <ac:chgData name="anna stahel" userId="ded324d22262f445" providerId="LiveId" clId="{52B9EE9E-6237-4DEC-B359-6A811847D99A}" dt="2021-10-27T08:35:57.528" v="152" actId="1076"/>
          <ac:spMkLst>
            <pc:docMk/>
            <pc:sldMk cId="2031578892" sldId="261"/>
            <ac:spMk id="2" creationId="{51CEE039-6A28-44AC-9D33-E6A1C835C6C5}"/>
          </ac:spMkLst>
        </pc:spChg>
        <pc:spChg chg="add del mod">
          <ac:chgData name="anna stahel" userId="ded324d22262f445" providerId="LiveId" clId="{52B9EE9E-6237-4DEC-B359-6A811847D99A}" dt="2021-10-27T08:38:31.272" v="209" actId="478"/>
          <ac:spMkLst>
            <pc:docMk/>
            <pc:sldMk cId="2031578892" sldId="261"/>
            <ac:spMk id="7" creationId="{98DB2861-B1D8-4459-AE4B-ECF8D5F77B01}"/>
          </ac:spMkLst>
        </pc:spChg>
        <pc:spChg chg="add del">
          <ac:chgData name="anna stahel" userId="ded324d22262f445" providerId="LiveId" clId="{52B9EE9E-6237-4DEC-B359-6A811847D99A}" dt="2021-10-27T08:37:53.732" v="204" actId="22"/>
          <ac:spMkLst>
            <pc:docMk/>
            <pc:sldMk cId="2031578892" sldId="261"/>
            <ac:spMk id="9" creationId="{F30D5179-B011-493A-B47C-2DE25090E78A}"/>
          </ac:spMkLst>
        </pc:spChg>
        <pc:spChg chg="add del">
          <ac:chgData name="anna stahel" userId="ded324d22262f445" providerId="LiveId" clId="{52B9EE9E-6237-4DEC-B359-6A811847D99A}" dt="2021-10-27T08:35:38.274" v="150" actId="26606"/>
          <ac:spMkLst>
            <pc:docMk/>
            <pc:sldMk cId="2031578892" sldId="261"/>
            <ac:spMk id="16" creationId="{ED9C414A-A284-4D73-B9C7-54C138F6DC3D}"/>
          </ac:spMkLst>
        </pc:spChg>
        <pc:spChg chg="add del">
          <ac:chgData name="anna stahel" userId="ded324d22262f445" providerId="LiveId" clId="{52B9EE9E-6237-4DEC-B359-6A811847D99A}" dt="2021-10-27T08:35:38.274" v="150" actId="26606"/>
          <ac:spMkLst>
            <pc:docMk/>
            <pc:sldMk cId="2031578892" sldId="261"/>
            <ac:spMk id="18" creationId="{A3DAD80A-CFC8-4003-858B-671FF2048CE2}"/>
          </ac:spMkLst>
        </pc:spChg>
        <pc:spChg chg="add">
          <ac:chgData name="anna stahel" userId="ded324d22262f445" providerId="LiveId" clId="{52B9EE9E-6237-4DEC-B359-6A811847D99A}" dt="2021-10-27T08:35:38.274" v="150" actId="26606"/>
          <ac:spMkLst>
            <pc:docMk/>
            <pc:sldMk cId="2031578892" sldId="261"/>
            <ac:spMk id="23" creationId="{C6FC42E6-6C25-4922-95D2-B97B1E123559}"/>
          </ac:spMkLst>
        </pc:spChg>
        <pc:spChg chg="add">
          <ac:chgData name="anna stahel" userId="ded324d22262f445" providerId="LiveId" clId="{52B9EE9E-6237-4DEC-B359-6A811847D99A}" dt="2021-10-27T08:35:38.274" v="150" actId="26606"/>
          <ac:spMkLst>
            <pc:docMk/>
            <pc:sldMk cId="2031578892" sldId="261"/>
            <ac:spMk id="25" creationId="{0295F874-A8A5-4A14-8CFC-828968DE64C4}"/>
          </ac:spMkLst>
        </pc:spChg>
        <pc:picChg chg="add mod">
          <ac:chgData name="anna stahel" userId="ded324d22262f445" providerId="LiveId" clId="{52B9EE9E-6237-4DEC-B359-6A811847D99A}" dt="2021-10-27T08:38:44.789" v="212" actId="1076"/>
          <ac:picMkLst>
            <pc:docMk/>
            <pc:sldMk cId="2031578892" sldId="261"/>
            <ac:picMk id="5" creationId="{2CC44B68-1D1F-4FBB-9280-4A1983187ED8}"/>
          </ac:picMkLst>
        </pc:picChg>
        <pc:picChg chg="del mod">
          <ac:chgData name="anna stahel" userId="ded324d22262f445" providerId="LiveId" clId="{52B9EE9E-6237-4DEC-B359-6A811847D99A}" dt="2021-10-27T08:38:16.002" v="208" actId="478"/>
          <ac:picMkLst>
            <pc:docMk/>
            <pc:sldMk cId="2031578892" sldId="261"/>
            <ac:picMk id="11" creationId="{76DB7F66-32B1-4E56-A9DF-BE39A815DF62}"/>
          </ac:picMkLst>
        </pc:picChg>
      </pc:sldChg>
      <pc:sldChg chg="addSp delSp modSp new mod setBg">
        <pc:chgData name="anna stahel" userId="ded324d22262f445" providerId="LiveId" clId="{52B9EE9E-6237-4DEC-B359-6A811847D99A}" dt="2021-10-27T08:48:01.828" v="229" actId="1582"/>
        <pc:sldMkLst>
          <pc:docMk/>
          <pc:sldMk cId="2638003840" sldId="262"/>
        </pc:sldMkLst>
        <pc:spChg chg="mod">
          <ac:chgData name="anna stahel" userId="ded324d22262f445" providerId="LiveId" clId="{52B9EE9E-6237-4DEC-B359-6A811847D99A}" dt="2021-10-27T08:30:07.915" v="66" actId="1076"/>
          <ac:spMkLst>
            <pc:docMk/>
            <pc:sldMk cId="2638003840" sldId="262"/>
            <ac:spMk id="2" creationId="{99FCEA86-2A08-491E-9EE5-8BCFFFDDB1D7}"/>
          </ac:spMkLst>
        </pc:spChg>
        <pc:spChg chg="del mod">
          <ac:chgData name="anna stahel" userId="ded324d22262f445" providerId="LiveId" clId="{52B9EE9E-6237-4DEC-B359-6A811847D99A}" dt="2021-10-27T08:28:48.149" v="55"/>
          <ac:spMkLst>
            <pc:docMk/>
            <pc:sldMk cId="2638003840" sldId="262"/>
            <ac:spMk id="3" creationId="{9BB6CCE8-A7B0-45D6-9731-076BF881FE30}"/>
          </ac:spMkLst>
        </pc:spChg>
        <pc:spChg chg="add mod">
          <ac:chgData name="anna stahel" userId="ded324d22262f445" providerId="LiveId" clId="{52B9EE9E-6237-4DEC-B359-6A811847D99A}" dt="2021-10-27T08:48:01.828" v="229" actId="1582"/>
          <ac:spMkLst>
            <pc:docMk/>
            <pc:sldMk cId="2638003840" sldId="262"/>
            <ac:spMk id="4" creationId="{DAE185B9-670E-460B-9480-3BF082ABAC98}"/>
          </ac:spMkLst>
        </pc:spChg>
        <pc:spChg chg="add del">
          <ac:chgData name="anna stahel" userId="ded324d22262f445" providerId="LiveId" clId="{52B9EE9E-6237-4DEC-B359-6A811847D99A}" dt="2021-10-27T08:28:53.659" v="56" actId="26606"/>
          <ac:spMkLst>
            <pc:docMk/>
            <pc:sldMk cId="2638003840" sldId="262"/>
            <ac:spMk id="8" creationId="{98DDA986-B6EE-4642-AC60-0490373E69D0}"/>
          </ac:spMkLst>
        </pc:spChg>
        <pc:spChg chg="add del">
          <ac:chgData name="anna stahel" userId="ded324d22262f445" providerId="LiveId" clId="{52B9EE9E-6237-4DEC-B359-6A811847D99A}" dt="2021-10-27T08:28:53.659" v="56" actId="26606"/>
          <ac:spMkLst>
            <pc:docMk/>
            <pc:sldMk cId="2638003840" sldId="262"/>
            <ac:spMk id="10" creationId="{80B62878-12EF-4E97-A284-47BAFC30DA2E}"/>
          </ac:spMkLst>
        </pc:spChg>
        <pc:spChg chg="add del">
          <ac:chgData name="anna stahel" userId="ded324d22262f445" providerId="LiveId" clId="{52B9EE9E-6237-4DEC-B359-6A811847D99A}" dt="2021-10-27T08:28:53.659" v="56" actId="26606"/>
          <ac:spMkLst>
            <pc:docMk/>
            <pc:sldMk cId="2638003840" sldId="262"/>
            <ac:spMk id="12" creationId="{6D79188D-1ED5-4705-B8C7-5D6FB7670AB3}"/>
          </ac:spMkLst>
        </pc:spChg>
        <pc:spChg chg="add">
          <ac:chgData name="anna stahel" userId="ded324d22262f445" providerId="LiveId" clId="{52B9EE9E-6237-4DEC-B359-6A811847D99A}" dt="2021-10-27T08:28:53.659" v="56" actId="26606"/>
          <ac:spMkLst>
            <pc:docMk/>
            <pc:sldMk cId="2638003840" sldId="262"/>
            <ac:spMk id="17" creationId="{C6FC42E6-6C25-4922-95D2-B97B1E123559}"/>
          </ac:spMkLst>
        </pc:spChg>
        <pc:spChg chg="add">
          <ac:chgData name="anna stahel" userId="ded324d22262f445" providerId="LiveId" clId="{52B9EE9E-6237-4DEC-B359-6A811847D99A}" dt="2021-10-27T08:28:53.659" v="56" actId="26606"/>
          <ac:spMkLst>
            <pc:docMk/>
            <pc:sldMk cId="2638003840" sldId="262"/>
            <ac:spMk id="19" creationId="{0295F874-A8A5-4A14-8CFC-828968DE64C4}"/>
          </ac:spMkLst>
        </pc:spChg>
        <pc:picChg chg="add mod">
          <ac:chgData name="anna stahel" userId="ded324d22262f445" providerId="LiveId" clId="{52B9EE9E-6237-4DEC-B359-6A811847D99A}" dt="2021-10-27T08:29:22.306" v="60" actId="1076"/>
          <ac:picMkLst>
            <pc:docMk/>
            <pc:sldMk cId="2638003840" sldId="262"/>
            <ac:picMk id="7" creationId="{46094AC6-3BC9-4440-BD9F-CA4AFDCDCC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1E5D2-2DF7-4772-AC7A-B6CAE6B1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2F9FB5-DBA9-4564-B31E-816DE42C1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6F141A-86AD-49A7-BC6F-D6D66C54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CB16F7-3150-45BE-B716-B9514D5A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4E13C-5685-4212-8788-8B4DA6D5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44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0A90D-2960-4A2E-A7E3-DF874983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6F7E81-9DF7-4407-8491-E42C3859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207DFE-7FD6-4846-92F5-0DB819BA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B08D3-C8A7-49B1-8AD0-97874329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96EDF5-8626-4331-A4FA-34879505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1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FAE6848-8C6E-4936-8835-51257E6A8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DE7136-ECE5-471B-90F2-CB04C5151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90418-65B5-4B4B-8208-126A4310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8425E7-953B-47B8-B080-B76827D5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93DF53-0A2C-4D31-8BA1-B9040055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177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321B0-2986-414C-9AB4-4AB99318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B9FE0-DF86-4758-9C99-BC9270E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5F90D-C36F-40B6-A1B2-446E5B2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91143-1F31-4E72-85AB-8DBB5972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E2C88-586D-4D0C-A1E6-5A7386C0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329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FD9D2-A496-45D6-8144-2A3419C3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8DC494-1592-4B4A-9DBA-DEA399E3C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FDFB4-76BB-4948-8C4A-087D9EC3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7DCFF7-8C90-45C3-9D99-7E7A41E1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45908E-E390-41D4-8E86-D77D84C1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19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62518-4D7E-486F-8E42-E17C18A8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7E915-3D8D-4292-A7C7-748D1B892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5E42E1-7965-49CC-9305-D6625475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E83632-402D-496F-8FDF-810BDC46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E698C-BDCB-432E-96B9-A64FE00F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8BEDF2-FCBB-4F3D-8509-6DFFCF37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49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FCD1D-6CEC-437E-9312-B0F9FB12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7A19AE-F109-47E1-B33C-4C2E7C6B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1E1FBB-D8D7-40D4-8C75-14C72BBF1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3B1811-7A29-4DE5-A571-86DA0884C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7515E9-4BB9-4FA3-BA7A-8AC876630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6D30B0-F752-4CD4-97B4-106CCF6F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9A4B51-BD00-4408-B0D5-711C45AD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35F0FF-E6F7-4220-8126-A5E0DE1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553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B96A7-1703-4746-9647-69F9F572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2002BE-76D5-4AD0-968F-D0AC6BF9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DD0131-AC34-402A-A55E-C7D083B7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04401C-F85A-4654-9460-69A3CE49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082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6E9F0D-AB5E-4A1A-8164-65D4290C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571B40-8A28-4A34-AC36-3AFA6A01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8E9C8-9B63-4A73-B73B-7C1FF122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32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A12D5-FCA3-48A6-B62A-8B3AE5AA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98D11-12E9-458D-9B76-D03223F8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E4F462-0C4C-43E8-B3AD-BEA9F1227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1E8A46-E61E-42B6-BB06-33D6A403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99A18F-E7DB-4E0B-866B-4EBB9198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732A8D-1E74-475C-ABE5-AD2BD32E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13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374B-D9A8-487D-A152-3EAE3C55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486BC4-58D1-4AB3-B0FF-3BC83C7E3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B04D4-0490-41A8-A2B9-F1BF6839B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9D79A6-75E2-403F-AC76-21AF58C1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5001E5-4B5D-42EF-8A8C-3B69B707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DAFDDA-333D-4CD3-B1C3-9EE890E4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966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4AC6CA-1BE6-4552-B66B-67B28DFE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C6D3A4-DEDA-44BC-8F30-A481873E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C20934-E9C0-4635-8A50-74EAFD278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20CB-9F15-44D1-BF54-0F617F8DEDC1}" type="datetimeFigureOut">
              <a:rPr lang="de-CH" smtClean="0"/>
              <a:t>27.10.2021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2E862-FA0E-4152-9BAE-747B4242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CB0BBC-99E1-4E03-9908-0A12340B1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94242-20EB-4E16-AF40-A7241980F6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91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EAEC65-F914-4B77-9CD7-F5D3D76E9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de-DE" sz="3200">
                <a:solidFill>
                  <a:schemeClr val="tx1">
                    <a:lumMod val="65000"/>
                    <a:lumOff val="35000"/>
                  </a:schemeClr>
                </a:solidFill>
              </a:rPr>
              <a:t>Hospitation</a:t>
            </a:r>
            <a:endParaRPr lang="de-CH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17D386-DAB2-47BD-AC1A-DC88FA060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de-DE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Anna und Ladina</a:t>
            </a:r>
            <a:endParaRPr lang="de-CH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8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FCEA86-2A08-491E-9EE5-8BCFFFDD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2116"/>
            <a:ext cx="2924843" cy="9537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Unser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Ablaufschema</a:t>
            </a:r>
            <a:endParaRPr lang="en-US" sz="28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46094AC6-3BC9-4440-BD9F-CA4AFDCDC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414" y="1771704"/>
            <a:ext cx="8553786" cy="331459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AE185B9-670E-460B-9480-3BF082ABAC98}"/>
              </a:ext>
            </a:extLst>
          </p:cNvPr>
          <p:cNvSpPr/>
          <p:nvPr/>
        </p:nvSpPr>
        <p:spPr>
          <a:xfrm>
            <a:off x="9466208" y="3785012"/>
            <a:ext cx="798786" cy="24173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00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468963-2424-4BA7-9D47-8BEF9013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17" y="2906135"/>
            <a:ext cx="2777698" cy="1045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Ausgefülltes</a:t>
            </a: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Ablaufschema</a:t>
            </a: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BE6810-407E-48A3-BEC7-B5F13537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09" y="324506"/>
            <a:ext cx="9626045" cy="62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754" y="0"/>
            <a:ext cx="47317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CEE039-6A28-44AC-9D33-E6A1C835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54" y="2952115"/>
            <a:ext cx="2924843" cy="9537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Offizielles</a:t>
            </a: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Ablaufschema</a:t>
            </a: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44B68-1D1F-4FBB-9280-4A198318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59" y="231104"/>
            <a:ext cx="9403137" cy="63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278F60-24DF-4073-AA57-F5BFF716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Einstieg</a:t>
            </a:r>
            <a:endParaRPr lang="de-CH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C7FC05-D611-4072-AFE1-0A52BD4F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Kurz gehalten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Gegebenenfalls Vorstellung von Dozierenden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Knappe Schilderung der folgenden Lektion: Praxisblock mit verschiedenen Fallbeispielen 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Gruppeneinteilung 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Information, welche Gruppe was aus dem Lager holen soll 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Kein Advance Organizer </a:t>
            </a:r>
          </a:p>
          <a:p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CE0A68D-28EF-49D9-B84B-5DAB3871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3726B7-3D2D-49F7-B267-69C1E633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035" y="4695273"/>
            <a:ext cx="4786138" cy="1663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sehr</a:t>
            </a:r>
            <a: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motiviert</a:t>
            </a:r>
            <a:b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hilfsbereit</a:t>
            </a:r>
            <a:b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wissensdurstig</a:t>
            </a:r>
            <a:b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1800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engagiert</a:t>
            </a:r>
            <a:endPara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 descr="Ein Bild, das Baum, draußen, Person, Schnee enthält.&#10;&#10;Automatisch generierte Beschreibung">
            <a:extLst>
              <a:ext uri="{FF2B5EF4-FFF2-40B4-BE49-F238E27FC236}">
                <a16:creationId xmlns:a16="http://schemas.microsoft.com/office/drawing/2014/main" id="{80E3BBDB-533F-45B2-B337-1945975F4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19" y="555383"/>
            <a:ext cx="5278624" cy="39589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A0C3DC-24DE-44E3-9D41-CAA5F3B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6208" y="0"/>
            <a:ext cx="477579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4B3CF65-86E6-422B-A04A-EA24BB2CA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814" y="818707"/>
            <a:ext cx="3131288" cy="531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595959"/>
                </a:solidFill>
              </a:rPr>
              <a:t>Unser </a:t>
            </a:r>
            <a:r>
              <a:rPr lang="en-US" dirty="0" err="1">
                <a:solidFill>
                  <a:srgbClr val="595959"/>
                </a:solidFill>
              </a:rPr>
              <a:t>Eindruck</a:t>
            </a:r>
            <a:r>
              <a:rPr lang="en-US" dirty="0">
                <a:solidFill>
                  <a:srgbClr val="595959"/>
                </a:solidFill>
              </a:rPr>
              <a:t> von der Schule/</a:t>
            </a:r>
            <a:r>
              <a:rPr lang="en-US" dirty="0" err="1">
                <a:solidFill>
                  <a:srgbClr val="595959"/>
                </a:solidFill>
              </a:rPr>
              <a:t>Klasse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3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2A5527D1F30A4DB29CF01215B86FE4" ma:contentTypeVersion="10" ma:contentTypeDescription="Ein neues Dokument erstellen." ma:contentTypeScope="" ma:versionID="72ff9e6ad9d3a96216e7eee89e4fbfca">
  <xsd:schema xmlns:xsd="http://www.w3.org/2001/XMLSchema" xmlns:xs="http://www.w3.org/2001/XMLSchema" xmlns:p="http://schemas.microsoft.com/office/2006/metadata/properties" xmlns:ns3="86fc463d-97b9-42a3-82c1-ef963954ca35" targetNamespace="http://schemas.microsoft.com/office/2006/metadata/properties" ma:root="true" ma:fieldsID="b247160c28ca3d8a7da8cf6aa8329f3f" ns3:_="">
    <xsd:import namespace="86fc463d-97b9-42a3-82c1-ef963954ca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c463d-97b9-42a3-82c1-ef963954c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B221BD-73A1-4159-97FA-22AA678A7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c463d-97b9-42a3-82c1-ef963954ca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BDA98B-EB70-4148-B2FA-35C7DD188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2134E4-D147-4EAE-B6C2-43BBA18D8B21}">
  <ds:schemaRefs>
    <ds:schemaRef ds:uri="http://schemas.microsoft.com/office/2006/documentManagement/types"/>
    <ds:schemaRef ds:uri="86fc463d-97b9-42a3-82c1-ef963954ca3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Breitbild</PresentationFormat>
  <Paragraphs>14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Hospitation</vt:lpstr>
      <vt:lpstr>Unser Ablaufschema</vt:lpstr>
      <vt:lpstr>Ausgefülltes Ablaufschema </vt:lpstr>
      <vt:lpstr>Offizielles Ablaufschema </vt:lpstr>
      <vt:lpstr>Einstieg</vt:lpstr>
      <vt:lpstr> - sehr motiviert - hilfsbereit - wissensdurstig - engagiert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Hospitation</dc:title>
  <dc:creator>Wohlwend  Ladina</dc:creator>
  <cp:lastModifiedBy>anna stahel</cp:lastModifiedBy>
  <cp:revision>1</cp:revision>
  <dcterms:created xsi:type="dcterms:W3CDTF">2021-10-27T07:23:13Z</dcterms:created>
  <dcterms:modified xsi:type="dcterms:W3CDTF">2021-10-27T08:48:13Z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0x0101003E2A5527D1F30A4DB29CF01215B86FE4</vt:lpwstr>
  </property>
</Properties>
</file>