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78BFA-F6BF-44EB-AFD5-E4A4540766B9}" v="1" dt="2021-10-30T13:55:17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0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ch  Selina" userId="8e331708-afb2-40b6-9584-40921d0d5667" providerId="ADAL" clId="{93978BFA-F6BF-44EB-AFD5-E4A4540766B9}"/>
    <pc:docChg chg="undo custSel addSld modSld">
      <pc:chgData name="Burch  Selina" userId="8e331708-afb2-40b6-9584-40921d0d5667" providerId="ADAL" clId="{93978BFA-F6BF-44EB-AFD5-E4A4540766B9}" dt="2021-10-30T14:02:15.127" v="527" actId="255"/>
      <pc:docMkLst>
        <pc:docMk/>
      </pc:docMkLst>
      <pc:sldChg chg="addSp delSp modSp mod">
        <pc:chgData name="Burch  Selina" userId="8e331708-afb2-40b6-9584-40921d0d5667" providerId="ADAL" clId="{93978BFA-F6BF-44EB-AFD5-E4A4540766B9}" dt="2021-10-30T14:00:05.037" v="507" actId="255"/>
        <pc:sldMkLst>
          <pc:docMk/>
          <pc:sldMk cId="3071394126" sldId="257"/>
        </pc:sldMkLst>
        <pc:spChg chg="mod">
          <ac:chgData name="Burch  Selina" userId="8e331708-afb2-40b6-9584-40921d0d5667" providerId="ADAL" clId="{93978BFA-F6BF-44EB-AFD5-E4A4540766B9}" dt="2021-10-30T13:49:57.461" v="5" actId="26606"/>
          <ac:spMkLst>
            <pc:docMk/>
            <pc:sldMk cId="3071394126" sldId="257"/>
            <ac:spMk id="2" creationId="{A4184043-ADD8-4DBE-B86D-2A65DA091A3B}"/>
          </ac:spMkLst>
        </pc:spChg>
        <pc:spChg chg="mod">
          <ac:chgData name="Burch  Selina" userId="8e331708-afb2-40b6-9584-40921d0d5667" providerId="ADAL" clId="{93978BFA-F6BF-44EB-AFD5-E4A4540766B9}" dt="2021-10-30T14:00:05.037" v="507" actId="255"/>
          <ac:spMkLst>
            <pc:docMk/>
            <pc:sldMk cId="3071394126" sldId="257"/>
            <ac:spMk id="8" creationId="{66FCFD5F-05B0-4BAC-9E54-C18F27549DBA}"/>
          </ac:spMkLst>
        </pc:spChg>
        <pc:spChg chg="del">
          <ac:chgData name="Burch  Selina" userId="8e331708-afb2-40b6-9584-40921d0d5667" providerId="ADAL" clId="{93978BFA-F6BF-44EB-AFD5-E4A4540766B9}" dt="2021-10-30T13:49:57.461" v="5" actId="26606"/>
          <ac:spMkLst>
            <pc:docMk/>
            <pc:sldMk cId="3071394126" sldId="257"/>
            <ac:spMk id="18" creationId="{45D37F4E-DDB4-456B-97E0-9937730A039F}"/>
          </ac:spMkLst>
        </pc:spChg>
        <pc:spChg chg="del">
          <ac:chgData name="Burch  Selina" userId="8e331708-afb2-40b6-9584-40921d0d5667" providerId="ADAL" clId="{93978BFA-F6BF-44EB-AFD5-E4A4540766B9}" dt="2021-10-30T13:49:57.461" v="5" actId="26606"/>
          <ac:spMkLst>
            <pc:docMk/>
            <pc:sldMk cId="3071394126" sldId="257"/>
            <ac:spMk id="20" creationId="{B2DD41CD-8F47-4F56-AD12-4E2FF7696987}"/>
          </ac:spMkLst>
        </pc:spChg>
        <pc:spChg chg="add">
          <ac:chgData name="Burch  Selina" userId="8e331708-afb2-40b6-9584-40921d0d5667" providerId="ADAL" clId="{93978BFA-F6BF-44EB-AFD5-E4A4540766B9}" dt="2021-10-30T13:49:57.461" v="5" actId="26606"/>
          <ac:spMkLst>
            <pc:docMk/>
            <pc:sldMk cId="3071394126" sldId="257"/>
            <ac:spMk id="25" creationId="{2B97F24A-32CE-4C1C-A50D-3016B394DCFB}"/>
          </ac:spMkLst>
        </pc:spChg>
        <pc:spChg chg="add">
          <ac:chgData name="Burch  Selina" userId="8e331708-afb2-40b6-9584-40921d0d5667" providerId="ADAL" clId="{93978BFA-F6BF-44EB-AFD5-E4A4540766B9}" dt="2021-10-30T13:49:57.461" v="5" actId="26606"/>
          <ac:spMkLst>
            <pc:docMk/>
            <pc:sldMk cId="3071394126" sldId="257"/>
            <ac:spMk id="27" creationId="{CD8B4F24-440B-49E9-B85D-733523DC064B}"/>
          </ac:spMkLst>
        </pc:spChg>
        <pc:picChg chg="mod">
          <ac:chgData name="Burch  Selina" userId="8e331708-afb2-40b6-9584-40921d0d5667" providerId="ADAL" clId="{93978BFA-F6BF-44EB-AFD5-E4A4540766B9}" dt="2021-10-30T13:49:57.461" v="5" actId="26606"/>
          <ac:picMkLst>
            <pc:docMk/>
            <pc:sldMk cId="3071394126" sldId="257"/>
            <ac:picMk id="4" creationId="{12F45F18-7AD8-4F9F-B277-4AC1EDB76DE8}"/>
          </ac:picMkLst>
        </pc:picChg>
      </pc:sldChg>
      <pc:sldChg chg="modSp mod">
        <pc:chgData name="Burch  Selina" userId="8e331708-afb2-40b6-9584-40921d0d5667" providerId="ADAL" clId="{93978BFA-F6BF-44EB-AFD5-E4A4540766B9}" dt="2021-10-30T13:58:53.993" v="495" actId="113"/>
        <pc:sldMkLst>
          <pc:docMk/>
          <pc:sldMk cId="2842208978" sldId="258"/>
        </pc:sldMkLst>
        <pc:spChg chg="mod">
          <ac:chgData name="Burch  Selina" userId="8e331708-afb2-40b6-9584-40921d0d5667" providerId="ADAL" clId="{93978BFA-F6BF-44EB-AFD5-E4A4540766B9}" dt="2021-10-30T13:58:53.993" v="495" actId="113"/>
          <ac:spMkLst>
            <pc:docMk/>
            <pc:sldMk cId="2842208978" sldId="258"/>
            <ac:spMk id="2" creationId="{0D939109-7F78-414C-91D8-6F27EE48E5F3}"/>
          </ac:spMkLst>
        </pc:spChg>
        <pc:picChg chg="mod">
          <ac:chgData name="Burch  Selina" userId="8e331708-afb2-40b6-9584-40921d0d5667" providerId="ADAL" clId="{93978BFA-F6BF-44EB-AFD5-E4A4540766B9}" dt="2021-10-30T13:50:19.901" v="8" actId="1076"/>
          <ac:picMkLst>
            <pc:docMk/>
            <pc:sldMk cId="2842208978" sldId="258"/>
            <ac:picMk id="5" creationId="{1C0CB1A0-A927-43EF-AC50-9956BF5DFD6B}"/>
          </ac:picMkLst>
        </pc:picChg>
        <pc:picChg chg="mod">
          <ac:chgData name="Burch  Selina" userId="8e331708-afb2-40b6-9584-40921d0d5667" providerId="ADAL" clId="{93978BFA-F6BF-44EB-AFD5-E4A4540766B9}" dt="2021-10-30T13:50:25.823" v="10" actId="1076"/>
          <ac:picMkLst>
            <pc:docMk/>
            <pc:sldMk cId="2842208978" sldId="258"/>
            <ac:picMk id="7" creationId="{26250D41-0EF8-49F7-BF04-003B1BD1298C}"/>
          </ac:picMkLst>
        </pc:picChg>
      </pc:sldChg>
      <pc:sldChg chg="addSp delSp modSp new mod setBg">
        <pc:chgData name="Burch  Selina" userId="8e331708-afb2-40b6-9584-40921d0d5667" providerId="ADAL" clId="{93978BFA-F6BF-44EB-AFD5-E4A4540766B9}" dt="2021-10-30T13:59:07.489" v="497" actId="113"/>
        <pc:sldMkLst>
          <pc:docMk/>
          <pc:sldMk cId="2174756436" sldId="259"/>
        </pc:sldMkLst>
        <pc:spChg chg="mod">
          <ac:chgData name="Burch  Selina" userId="8e331708-afb2-40b6-9584-40921d0d5667" providerId="ADAL" clId="{93978BFA-F6BF-44EB-AFD5-E4A4540766B9}" dt="2021-10-30T13:59:07.489" v="497" actId="113"/>
          <ac:spMkLst>
            <pc:docMk/>
            <pc:sldMk cId="2174756436" sldId="259"/>
            <ac:spMk id="2" creationId="{FD133426-E069-468B-9D69-18F4B867A258}"/>
          </ac:spMkLst>
        </pc:spChg>
        <pc:spChg chg="del">
          <ac:chgData name="Burch  Selina" userId="8e331708-afb2-40b6-9584-40921d0d5667" providerId="ADAL" clId="{93978BFA-F6BF-44EB-AFD5-E4A4540766B9}" dt="2021-10-30T13:51:17.041" v="12" actId="22"/>
          <ac:spMkLst>
            <pc:docMk/>
            <pc:sldMk cId="2174756436" sldId="259"/>
            <ac:spMk id="3" creationId="{FD065E5E-3574-4F6A-8233-525292057569}"/>
          </ac:spMkLst>
        </pc:spChg>
        <pc:spChg chg="add del">
          <ac:chgData name="Burch  Selina" userId="8e331708-afb2-40b6-9584-40921d0d5667" providerId="ADAL" clId="{93978BFA-F6BF-44EB-AFD5-E4A4540766B9}" dt="2021-10-30T13:52:53.407" v="40" actId="26606"/>
          <ac:spMkLst>
            <pc:docMk/>
            <pc:sldMk cId="2174756436" sldId="259"/>
            <ac:spMk id="16" creationId="{72018E1B-E0B9-4440-AFF3-4112E50A2763}"/>
          </ac:spMkLst>
        </pc:spChg>
        <pc:spChg chg="add">
          <ac:chgData name="Burch  Selina" userId="8e331708-afb2-40b6-9584-40921d0d5667" providerId="ADAL" clId="{93978BFA-F6BF-44EB-AFD5-E4A4540766B9}" dt="2021-10-30T13:52:53.407" v="40" actId="26606"/>
          <ac:spMkLst>
            <pc:docMk/>
            <pc:sldMk cId="2174756436" sldId="259"/>
            <ac:spMk id="21" creationId="{91F55C5D-1648-4BE3-932D-8CADBF3F6736}"/>
          </ac:spMkLst>
        </pc:spChg>
        <pc:spChg chg="add">
          <ac:chgData name="Burch  Selina" userId="8e331708-afb2-40b6-9584-40921d0d5667" providerId="ADAL" clId="{93978BFA-F6BF-44EB-AFD5-E4A4540766B9}" dt="2021-10-30T13:52:53.407" v="40" actId="26606"/>
          <ac:spMkLst>
            <pc:docMk/>
            <pc:sldMk cId="2174756436" sldId="259"/>
            <ac:spMk id="23" creationId="{A38E1331-B5A6-44BE-BF4E-EE6C2FD2A242}"/>
          </ac:spMkLst>
        </pc:spChg>
        <pc:picChg chg="add mod ord">
          <ac:chgData name="Burch  Selina" userId="8e331708-afb2-40b6-9584-40921d0d5667" providerId="ADAL" clId="{93978BFA-F6BF-44EB-AFD5-E4A4540766B9}" dt="2021-10-30T13:52:53.407" v="40" actId="26606"/>
          <ac:picMkLst>
            <pc:docMk/>
            <pc:sldMk cId="2174756436" sldId="259"/>
            <ac:picMk id="5" creationId="{027F9F9D-806A-440D-9243-F1046B890122}"/>
          </ac:picMkLst>
        </pc:picChg>
        <pc:picChg chg="add mod">
          <ac:chgData name="Burch  Selina" userId="8e331708-afb2-40b6-9584-40921d0d5667" providerId="ADAL" clId="{93978BFA-F6BF-44EB-AFD5-E4A4540766B9}" dt="2021-10-30T13:52:53.407" v="40" actId="26606"/>
          <ac:picMkLst>
            <pc:docMk/>
            <pc:sldMk cId="2174756436" sldId="259"/>
            <ac:picMk id="7" creationId="{B4AA93C0-F787-4EB4-910F-C64A802812D4}"/>
          </ac:picMkLst>
        </pc:picChg>
        <pc:picChg chg="add mod ord">
          <ac:chgData name="Burch  Selina" userId="8e331708-afb2-40b6-9584-40921d0d5667" providerId="ADAL" clId="{93978BFA-F6BF-44EB-AFD5-E4A4540766B9}" dt="2021-10-30T13:52:53.407" v="40" actId="26606"/>
          <ac:picMkLst>
            <pc:docMk/>
            <pc:sldMk cId="2174756436" sldId="259"/>
            <ac:picMk id="9" creationId="{EC234857-BB1F-47FF-AD59-8420EDB9DB16}"/>
          </ac:picMkLst>
        </pc:picChg>
        <pc:picChg chg="add mod ord">
          <ac:chgData name="Burch  Selina" userId="8e331708-afb2-40b6-9584-40921d0d5667" providerId="ADAL" clId="{93978BFA-F6BF-44EB-AFD5-E4A4540766B9}" dt="2021-10-30T13:52:53.407" v="40" actId="26606"/>
          <ac:picMkLst>
            <pc:docMk/>
            <pc:sldMk cId="2174756436" sldId="259"/>
            <ac:picMk id="11" creationId="{9D5ED74C-16E5-4B24-A915-C9D05DE8EE40}"/>
          </ac:picMkLst>
        </pc:picChg>
      </pc:sldChg>
      <pc:sldChg chg="addSp delSp modSp new mod setBg">
        <pc:chgData name="Burch  Selina" userId="8e331708-afb2-40b6-9584-40921d0d5667" providerId="ADAL" clId="{93978BFA-F6BF-44EB-AFD5-E4A4540766B9}" dt="2021-10-30T14:02:00.578" v="526" actId="255"/>
        <pc:sldMkLst>
          <pc:docMk/>
          <pc:sldMk cId="2679804784" sldId="260"/>
        </pc:sldMkLst>
        <pc:spChg chg="mod">
          <ac:chgData name="Burch  Selina" userId="8e331708-afb2-40b6-9584-40921d0d5667" providerId="ADAL" clId="{93978BFA-F6BF-44EB-AFD5-E4A4540766B9}" dt="2021-10-30T14:02:00.578" v="526" actId="255"/>
          <ac:spMkLst>
            <pc:docMk/>
            <pc:sldMk cId="2679804784" sldId="260"/>
            <ac:spMk id="2" creationId="{1736A836-BFCB-44AB-A8DB-01BA1C256B99}"/>
          </ac:spMkLst>
        </pc:spChg>
        <pc:spChg chg="add del">
          <ac:chgData name="Burch  Selina" userId="8e331708-afb2-40b6-9584-40921d0d5667" providerId="ADAL" clId="{93978BFA-F6BF-44EB-AFD5-E4A4540766B9}" dt="2021-10-30T13:53:29.376" v="76" actId="3680"/>
          <ac:spMkLst>
            <pc:docMk/>
            <pc:sldMk cId="2679804784" sldId="260"/>
            <ac:spMk id="3" creationId="{33D790BD-6827-4543-9012-AD32278A4CD4}"/>
          </ac:spMkLst>
        </pc:spChg>
        <pc:spChg chg="add del mod">
          <ac:chgData name="Burch  Selina" userId="8e331708-afb2-40b6-9584-40921d0d5667" providerId="ADAL" clId="{93978BFA-F6BF-44EB-AFD5-E4A4540766B9}" dt="2021-10-30T13:55:16.375" v="250" actId="3680"/>
          <ac:spMkLst>
            <pc:docMk/>
            <pc:sldMk cId="2679804784" sldId="260"/>
            <ac:spMk id="7" creationId="{19677A72-6EE9-4BFF-914B-19DD57E5B7C6}"/>
          </ac:spMkLst>
        </pc:spChg>
        <pc:spChg chg="add">
          <ac:chgData name="Burch  Selina" userId="8e331708-afb2-40b6-9584-40921d0d5667" providerId="ADAL" clId="{93978BFA-F6BF-44EB-AFD5-E4A4540766B9}" dt="2021-10-30T13:58:29.650" v="493" actId="26606"/>
          <ac:spMkLst>
            <pc:docMk/>
            <pc:sldMk cId="2679804784" sldId="260"/>
            <ac:spMk id="13" creationId="{FC37D925-B2B5-4741-8118-4BF6C097D373}"/>
          </ac:spMkLst>
        </pc:spChg>
        <pc:spChg chg="add">
          <ac:chgData name="Burch  Selina" userId="8e331708-afb2-40b6-9584-40921d0d5667" providerId="ADAL" clId="{93978BFA-F6BF-44EB-AFD5-E4A4540766B9}" dt="2021-10-30T13:58:29.650" v="493" actId="26606"/>
          <ac:spMkLst>
            <pc:docMk/>
            <pc:sldMk cId="2679804784" sldId="260"/>
            <ac:spMk id="15" creationId="{18A6A388-2558-4B5C-905D-1BE0A5AB86EF}"/>
          </ac:spMkLst>
        </pc:spChg>
        <pc:spChg chg="add">
          <ac:chgData name="Burch  Selina" userId="8e331708-afb2-40b6-9584-40921d0d5667" providerId="ADAL" clId="{93978BFA-F6BF-44EB-AFD5-E4A4540766B9}" dt="2021-10-30T13:58:29.650" v="493" actId="26606"/>
          <ac:spMkLst>
            <pc:docMk/>
            <pc:sldMk cId="2679804784" sldId="260"/>
            <ac:spMk id="17" creationId="{BEF57B31-ACD4-4362-9470-EA88B2C59E91}"/>
          </ac:spMkLst>
        </pc:spChg>
        <pc:spChg chg="add">
          <ac:chgData name="Burch  Selina" userId="8e331708-afb2-40b6-9584-40921d0d5667" providerId="ADAL" clId="{93978BFA-F6BF-44EB-AFD5-E4A4540766B9}" dt="2021-10-30T13:58:29.650" v="493" actId="26606"/>
          <ac:spMkLst>
            <pc:docMk/>
            <pc:sldMk cId="2679804784" sldId="260"/>
            <ac:spMk id="19" creationId="{2929DB54-1BF0-4191-88B1-ADEBA6E9A757}"/>
          </ac:spMkLst>
        </pc:spChg>
        <pc:spChg chg="add">
          <ac:chgData name="Burch  Selina" userId="8e331708-afb2-40b6-9584-40921d0d5667" providerId="ADAL" clId="{93978BFA-F6BF-44EB-AFD5-E4A4540766B9}" dt="2021-10-30T13:58:29.650" v="493" actId="26606"/>
          <ac:spMkLst>
            <pc:docMk/>
            <pc:sldMk cId="2679804784" sldId="260"/>
            <ac:spMk id="21" creationId="{45007A37-582D-49FD-BB33-EB2F9B54A86A}"/>
          </ac:spMkLst>
        </pc:spChg>
        <pc:graphicFrameChg chg="add del mod ord modGraphic">
          <ac:chgData name="Burch  Selina" userId="8e331708-afb2-40b6-9584-40921d0d5667" providerId="ADAL" clId="{93978BFA-F6BF-44EB-AFD5-E4A4540766B9}" dt="2021-10-30T13:53:23.731" v="75" actId="3680"/>
          <ac:graphicFrameMkLst>
            <pc:docMk/>
            <pc:sldMk cId="2679804784" sldId="260"/>
            <ac:graphicFrameMk id="4" creationId="{3DB86C3A-4747-4FA7-A034-0C88E07BFD6C}"/>
          </ac:graphicFrameMkLst>
        </pc:graphicFrameChg>
        <pc:graphicFrameChg chg="add del mod ord modGraphic">
          <ac:chgData name="Burch  Selina" userId="8e331708-afb2-40b6-9584-40921d0d5667" providerId="ADAL" clId="{93978BFA-F6BF-44EB-AFD5-E4A4540766B9}" dt="2021-10-30T13:55:12.374" v="249" actId="478"/>
          <ac:graphicFrameMkLst>
            <pc:docMk/>
            <pc:sldMk cId="2679804784" sldId="260"/>
            <ac:graphicFrameMk id="5" creationId="{7D26DCC9-9712-42EA-ABB9-6E7F1AE5A37B}"/>
          </ac:graphicFrameMkLst>
        </pc:graphicFrameChg>
        <pc:graphicFrameChg chg="add mod ord modGraphic">
          <ac:chgData name="Burch  Selina" userId="8e331708-afb2-40b6-9584-40921d0d5667" providerId="ADAL" clId="{93978BFA-F6BF-44EB-AFD5-E4A4540766B9}" dt="2021-10-30T14:01:47.445" v="522" actId="1076"/>
          <ac:graphicFrameMkLst>
            <pc:docMk/>
            <pc:sldMk cId="2679804784" sldId="260"/>
            <ac:graphicFrameMk id="8" creationId="{02E3CE40-A11D-481C-8DE1-E19CAE22E775}"/>
          </ac:graphicFrameMkLst>
        </pc:graphicFrameChg>
      </pc:sldChg>
      <pc:sldChg chg="addSp modSp new mod setBg">
        <pc:chgData name="Burch  Selina" userId="8e331708-afb2-40b6-9584-40921d0d5667" providerId="ADAL" clId="{93978BFA-F6BF-44EB-AFD5-E4A4540766B9}" dt="2021-10-30T14:02:15.127" v="527" actId="255"/>
        <pc:sldMkLst>
          <pc:docMk/>
          <pc:sldMk cId="158562595" sldId="261"/>
        </pc:sldMkLst>
        <pc:spChg chg="mod">
          <ac:chgData name="Burch  Selina" userId="8e331708-afb2-40b6-9584-40921d0d5667" providerId="ADAL" clId="{93978BFA-F6BF-44EB-AFD5-E4A4540766B9}" dt="2021-10-30T13:59:36.975" v="504" actId="122"/>
          <ac:spMkLst>
            <pc:docMk/>
            <pc:sldMk cId="158562595" sldId="261"/>
            <ac:spMk id="2" creationId="{911C0E41-3584-41DF-BD12-81E60709DB95}"/>
          </ac:spMkLst>
        </pc:spChg>
        <pc:spChg chg="mod">
          <ac:chgData name="Burch  Selina" userId="8e331708-afb2-40b6-9584-40921d0d5667" providerId="ADAL" clId="{93978BFA-F6BF-44EB-AFD5-E4A4540766B9}" dt="2021-10-30T14:02:15.127" v="527" actId="255"/>
          <ac:spMkLst>
            <pc:docMk/>
            <pc:sldMk cId="158562595" sldId="261"/>
            <ac:spMk id="3" creationId="{B7681217-42B6-437B-99F8-C6F66119E19A}"/>
          </ac:spMkLst>
        </pc:spChg>
        <pc:spChg chg="add">
          <ac:chgData name="Burch  Selina" userId="8e331708-afb2-40b6-9584-40921d0d5667" providerId="ADAL" clId="{93978BFA-F6BF-44EB-AFD5-E4A4540766B9}" dt="2021-10-30T13:59:28.775" v="502" actId="26606"/>
          <ac:spMkLst>
            <pc:docMk/>
            <pc:sldMk cId="158562595" sldId="261"/>
            <ac:spMk id="8" creationId="{100EDD19-6802-4EC3-95CE-CFFAB042CFD6}"/>
          </ac:spMkLst>
        </pc:spChg>
        <pc:spChg chg="add">
          <ac:chgData name="Burch  Selina" userId="8e331708-afb2-40b6-9584-40921d0d5667" providerId="ADAL" clId="{93978BFA-F6BF-44EB-AFD5-E4A4540766B9}" dt="2021-10-30T13:59:28.775" v="502" actId="26606"/>
          <ac:spMkLst>
            <pc:docMk/>
            <pc:sldMk cId="158562595" sldId="261"/>
            <ac:spMk id="10" creationId="{DB17E863-922E-4C26-BD64-E8FD41D286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ED757-5EA3-4B35-8606-3EF78E060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7DF2D9-8287-4CEB-86D4-B02358E50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882E3-44C8-44F3-B2B0-F0D0060A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E84211-6288-4E51-B4C3-13C477EA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800477-980E-4DFE-B767-74D22DFC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9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BA69D-7A1A-41CF-B487-29D3093B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62E656-777E-4620-9A5F-A0A5E92CF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8CBEF0-0309-4B33-8979-AC1506D8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8185DD-9863-42CB-9377-F0992430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133412-18E5-4C06-8004-8FD2044A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182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E0762B3-9215-4AB2-AB9A-4ED05984A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6A634E-6013-476D-9699-9A5F8D41E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2A80CA-EC43-491E-83C6-7B10F0E6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4166FA-DF28-402D-B601-5F12881F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595802-A27A-433E-B269-B6751122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54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ED50F-31BD-44D9-A6A1-1A6ADE8C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634A9A-E22F-4580-AE39-7F2445D5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2A60A1-AFD0-45AD-8E9A-8D1384D6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C03214-483D-47C5-B1F6-F4281ECF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EB11D0-0E05-44BA-9DDD-802CA0A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1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19F33-8A55-46C4-B142-C150CA41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72B414-81A4-4075-A79D-25F88111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FAF41E-D53B-4268-87BD-A98256FA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6949A-4CB0-4BD3-9BF1-863BC921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8C3A74-D73A-4A0F-ACD8-53EF1763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37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363DC-57FF-4A72-959F-C047FCBB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EA1F06-A5C9-4F11-8DB9-3E1AC828F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8A655A-FD6E-423F-878D-C9D540A44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089FAC-1B38-4606-8666-E6F0F3C6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D43625-B24C-42B5-8D56-4521B0F1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DC9925-37A9-48C4-BEB0-16E2D95A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378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4FC53-A305-4241-815A-035627E0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AE2BE7-F993-4095-9C6B-6086FE05A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21516D-92BE-465D-8E09-3FF2AAA76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84A183-5A25-4C3A-A090-1079BDC6D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E04ACB-0E16-4EA7-BB09-4CE756AE0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5449A3-2B40-4AA0-B02E-50EF8C42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6C5351D-967D-477D-A933-A152357A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6DFE5E-848D-423A-806C-11B8B071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07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9B8AB-E845-4B96-AE2E-88CD347C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BF628-F4D6-4C35-B69D-0C357D00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D9C895-7D13-4BAB-9021-3AEDB0E2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692E1C-2853-4B1E-B6F7-D8DC6ECB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983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741B06-8D74-4A03-BAD8-A03392EB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E8C85E-8A6A-40CB-8023-D9F47E30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C6B377-362F-4B09-B981-C6B5C0B0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8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53D9F-0DB6-44EB-900F-4AC2F76B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81CDB-FF7A-498A-9637-3437DA846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22C1A2-D354-4131-B1E3-7377C04FD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326ECC-47FB-4071-AE13-B2D9C4D3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CEF5B0-56BC-49B9-B49B-2F245E46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2952B-6D46-4C31-9CA9-6FB10072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701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64C19-D9A4-4CDD-A61E-3E562073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1FD5092-D031-41F4-90F2-8F3511913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DE0CB3-3D7D-452C-B4CF-BBC4A3EA6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DFB016-5314-4BC8-A25F-F696A3B6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7D7211-E555-4C21-B3DE-DA5B404C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935319-5A6E-4E5B-8A05-1CCEA581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497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9C24CD-5A98-4370-8BBE-F0F44EFA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0F543E-C4B5-4F12-97C9-5FB285EA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00FDEF-53F3-43B5-96BF-A819D8E75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4E2A-7220-4325-8230-AED72C2BCB2B}" type="datetimeFigureOut">
              <a:rPr lang="de-CH" smtClean="0"/>
              <a:t>30.10.2021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C4DD98-6DBF-4BC3-AF2B-D575D5D51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BA0820-66BB-4209-9DA3-6F36422DB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B4FB-8698-43AD-BE33-65E01E0381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936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7CDA5.3D0625F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43A4EA-3A34-4EF3-A915-72DF801B8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de-DE" sz="4200" b="1" dirty="0"/>
              <a:t>Hospitation HF Olten, Pflege</a:t>
            </a:r>
            <a:br>
              <a:rPr lang="de-DE" sz="4200" dirty="0"/>
            </a:br>
            <a:br>
              <a:rPr lang="de-DE" sz="4200" dirty="0"/>
            </a:br>
            <a:r>
              <a:rPr lang="de-DE" sz="3200" dirty="0"/>
              <a:t>bei Dr. med. Elisabeth Maggi</a:t>
            </a:r>
            <a:br>
              <a:rPr lang="de-DE" sz="3200" dirty="0"/>
            </a:br>
            <a:r>
              <a:rPr lang="de-DE" sz="3200" dirty="0"/>
              <a:t>1. Lehrjahr</a:t>
            </a:r>
            <a:endParaRPr lang="de-CH" sz="3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C0EDF9-DDBA-4369-BD41-C3A580F7A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endParaRPr lang="de-DE" dirty="0"/>
          </a:p>
          <a:p>
            <a:pPr algn="l"/>
            <a:r>
              <a:rPr lang="de-DE" sz="3200" dirty="0"/>
              <a:t>Datum, 25.10.21</a:t>
            </a:r>
          </a:p>
          <a:p>
            <a:pPr algn="l"/>
            <a:r>
              <a:rPr lang="de-DE" sz="3200" dirty="0"/>
              <a:t>Zeit, 9:00-11:50</a:t>
            </a:r>
            <a:endParaRPr lang="de-CH" sz="3200" dirty="0"/>
          </a:p>
        </p:txBody>
      </p:sp>
      <p:pic>
        <p:nvPicPr>
          <p:cNvPr id="12" name="Picture 11" descr="Schreibtisch mit Stethoskop und Computertastatur">
            <a:extLst>
              <a:ext uri="{FF2B5EF4-FFF2-40B4-BE49-F238E27FC236}">
                <a16:creationId xmlns:a16="http://schemas.microsoft.com/office/drawing/2014/main" id="{0F6AB568-AABD-4BDF-B63F-7D5FD6FD2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184043-ADD8-4DBE-B86D-2A65DA09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DE" sz="4200" dirty="0"/>
              <a:t>Ablaufschema</a:t>
            </a:r>
            <a:endParaRPr lang="de-CH" sz="4200" dirty="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FCFD5F-05B0-4BAC-9E54-C18F2754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dirty="0" err="1"/>
              <a:t>Kopfzeile</a:t>
            </a:r>
            <a:endParaRPr lang="en-US" dirty="0"/>
          </a:p>
          <a:p>
            <a:r>
              <a:rPr lang="en-US" dirty="0" err="1"/>
              <a:t>Zeittabelle</a:t>
            </a:r>
            <a:endParaRPr lang="en-US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2F45F18-7AD8-4F9F-B277-4AC1EDB76DE8}"/>
              </a:ext>
            </a:extLst>
          </p:cNvPr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r="4" b="1776"/>
          <a:stretch>
            <a:fillRect/>
          </a:stretch>
        </p:blipFill>
        <p:spPr bwMode="auto">
          <a:xfrm>
            <a:off x="5423092" y="640080"/>
            <a:ext cx="5366127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39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939109-7F78-414C-91D8-6F27EE48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1" dirty="0" err="1"/>
              <a:t>Ablaufschema</a:t>
            </a:r>
            <a:endParaRPr lang="en-US" sz="4200" b="1" dirty="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0CB1A0-A927-43EF-AC50-9956BF5DF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15" y="1483360"/>
            <a:ext cx="4029050" cy="55382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6250D41-0EF8-49F7-BF04-003B1BD12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2151973"/>
            <a:ext cx="6967728" cy="49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0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133426-E069-468B-9D69-18F4B867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1" dirty="0" err="1"/>
              <a:t>Arbeitsblätter</a:t>
            </a:r>
            <a:endParaRPr lang="en-US" sz="4200" b="1" dirty="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4AA93C0-F787-4EB4-910F-C64A80281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63" b="3"/>
          <a:stretch/>
        </p:blipFill>
        <p:spPr>
          <a:xfrm>
            <a:off x="246690" y="2610545"/>
            <a:ext cx="2734955" cy="36092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234857-BB1F-47FF-AD59-8420EDB9D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" b="6628"/>
          <a:stretch/>
        </p:blipFill>
        <p:spPr>
          <a:xfrm>
            <a:off x="3227490" y="2610546"/>
            <a:ext cx="2734964" cy="36092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D5ED74C-16E5-4B24-A915-C9D05DE8E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13558"/>
          <a:stretch/>
        </p:blipFill>
        <p:spPr>
          <a:xfrm>
            <a:off x="6229537" y="2610546"/>
            <a:ext cx="2734980" cy="3609279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27F9F9D-806A-440D-9243-F1046B890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022" r="-1" b="8248"/>
          <a:stretch/>
        </p:blipFill>
        <p:spPr>
          <a:xfrm>
            <a:off x="9210365" y="2610546"/>
            <a:ext cx="2734932" cy="36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5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C37D925-B2B5-4741-8118-4BF6C097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A6A388-2558-4B5C-905D-1BE0A5AB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36A836-BFCB-44AB-A8DB-01BA1C25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441435"/>
            <a:ext cx="11103103" cy="1201444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de-DE" sz="4200" b="1" dirty="0"/>
            </a:br>
            <a:r>
              <a:rPr lang="de-DE" sz="4700" b="1" dirty="0"/>
              <a:t>Unterrichtsanfang – und Ende</a:t>
            </a:r>
            <a:endParaRPr lang="de-CH" sz="47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F57B31-ACD4-4362-9470-EA88B2C59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raphic 14">
            <a:extLst>
              <a:ext uri="{FF2B5EF4-FFF2-40B4-BE49-F238E27FC236}">
                <a16:creationId xmlns:a16="http://schemas.microsoft.com/office/drawing/2014/main" id="{2929DB54-1BF0-4191-88B1-ADEBA6E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455886" y="4450968"/>
            <a:ext cx="1736114" cy="1738279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007A37-582D-49FD-BB33-EB2F9B54A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02E3CE40-A11D-481C-8DE1-E19CAE22E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466165"/>
              </p:ext>
            </p:extLst>
          </p:nvPr>
        </p:nvGraphicFramePr>
        <p:xfrm>
          <a:off x="2414364" y="1642878"/>
          <a:ext cx="9496871" cy="521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3237">
                  <a:extLst>
                    <a:ext uri="{9D8B030D-6E8A-4147-A177-3AD203B41FA5}">
                      <a16:colId xmlns:a16="http://schemas.microsoft.com/office/drawing/2014/main" val="1643088006"/>
                    </a:ext>
                  </a:extLst>
                </a:gridCol>
                <a:gridCol w="4733634">
                  <a:extLst>
                    <a:ext uri="{9D8B030D-6E8A-4147-A177-3AD203B41FA5}">
                      <a16:colId xmlns:a16="http://schemas.microsoft.com/office/drawing/2014/main" val="1293240033"/>
                    </a:ext>
                  </a:extLst>
                </a:gridCol>
              </a:tblGrid>
              <a:tr h="618810">
                <a:tc>
                  <a:txBody>
                    <a:bodyPr/>
                    <a:lstStyle/>
                    <a:p>
                      <a:r>
                        <a:rPr lang="de-DE" sz="2800" dirty="0"/>
                        <a:t>Unterrichtsanfang</a:t>
                      </a:r>
                      <a:endParaRPr lang="de-CH" sz="2800" dirty="0"/>
                    </a:p>
                  </a:txBody>
                  <a:tcPr marL="100602" marR="100602" marT="50301" marB="50301"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Unterrichtsende</a:t>
                      </a:r>
                      <a:endParaRPr lang="de-CH" sz="2800" dirty="0"/>
                    </a:p>
                  </a:txBody>
                  <a:tcPr marL="100602" marR="100602" marT="50301" marB="50301"/>
                </a:tc>
                <a:extLst>
                  <a:ext uri="{0D108BD9-81ED-4DB2-BD59-A6C34878D82A}">
                    <a16:rowId xmlns:a16="http://schemas.microsoft.com/office/drawing/2014/main" val="187369754"/>
                  </a:ext>
                </a:extLst>
              </a:tr>
              <a:tr h="618810">
                <a:tc>
                  <a:txBody>
                    <a:bodyPr/>
                    <a:lstStyle/>
                    <a:p>
                      <a:r>
                        <a:rPr lang="de-DE" sz="2800" dirty="0"/>
                        <a:t>10 min</a:t>
                      </a:r>
                      <a:endParaRPr lang="de-CH" sz="2800" dirty="0"/>
                    </a:p>
                  </a:txBody>
                  <a:tcPr marL="100602" marR="100602" marT="50301" marB="50301"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15 min</a:t>
                      </a:r>
                      <a:endParaRPr lang="de-CH" sz="2800" dirty="0"/>
                    </a:p>
                  </a:txBody>
                  <a:tcPr marL="100602" marR="100602" marT="50301" marB="50301"/>
                </a:tc>
                <a:extLst>
                  <a:ext uri="{0D108BD9-81ED-4DB2-BD59-A6C34878D82A}">
                    <a16:rowId xmlns:a16="http://schemas.microsoft.com/office/drawing/2014/main" val="1544379468"/>
                  </a:ext>
                </a:extLst>
              </a:tr>
              <a:tr h="618810">
                <a:tc>
                  <a:txBody>
                    <a:bodyPr/>
                    <a:lstStyle/>
                    <a:p>
                      <a:r>
                        <a:rPr lang="de-DE" sz="2800" dirty="0"/>
                        <a:t>Pinnwand mit Symbolen</a:t>
                      </a:r>
                      <a:endParaRPr lang="de-CH" sz="2800" dirty="0"/>
                    </a:p>
                  </a:txBody>
                  <a:tcPr marL="100602" marR="100602" marT="50301" marB="50301"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Kurzvideo mit Ton</a:t>
                      </a:r>
                      <a:endParaRPr lang="de-CH" sz="2800" dirty="0"/>
                    </a:p>
                  </a:txBody>
                  <a:tcPr marL="100602" marR="100602" marT="50301" marB="50301"/>
                </a:tc>
                <a:extLst>
                  <a:ext uri="{0D108BD9-81ED-4DB2-BD59-A6C34878D82A}">
                    <a16:rowId xmlns:a16="http://schemas.microsoft.com/office/drawing/2014/main" val="1119234502"/>
                  </a:ext>
                </a:extLst>
              </a:tr>
              <a:tr h="1119564">
                <a:tc>
                  <a:txBody>
                    <a:bodyPr/>
                    <a:lstStyle/>
                    <a:p>
                      <a:r>
                        <a:rPr lang="de-DE" sz="2800"/>
                        <a:t>Repetition Unterrichtsstoff via Fragen</a:t>
                      </a:r>
                    </a:p>
                  </a:txBody>
                  <a:tcPr marL="100602" marR="100602" marT="50301" marB="50301"/>
                </a:tc>
                <a:tc>
                  <a:txBody>
                    <a:bodyPr/>
                    <a:lstStyle/>
                    <a:p>
                      <a:r>
                        <a:rPr lang="de-DE" sz="2800"/>
                        <a:t>Zusammenfassung Video mit Fragen</a:t>
                      </a:r>
                      <a:endParaRPr lang="de-CH" sz="2800"/>
                    </a:p>
                  </a:txBody>
                  <a:tcPr marL="100602" marR="100602" marT="50301" marB="50301"/>
                </a:tc>
                <a:extLst>
                  <a:ext uri="{0D108BD9-81ED-4DB2-BD59-A6C34878D82A}">
                    <a16:rowId xmlns:a16="http://schemas.microsoft.com/office/drawing/2014/main" val="1549074328"/>
                  </a:ext>
                </a:extLst>
              </a:tr>
              <a:tr h="1119564">
                <a:tc>
                  <a:txBody>
                    <a:bodyPr/>
                    <a:lstStyle/>
                    <a:p>
                      <a:r>
                        <a:rPr lang="de-DE" sz="2800"/>
                        <a:t>Ziel: Übersicht geben</a:t>
                      </a:r>
                      <a:endParaRPr lang="de-CH" sz="2800"/>
                    </a:p>
                  </a:txBody>
                  <a:tcPr marL="100602" marR="100602" marT="50301" marB="50301"/>
                </a:tc>
                <a:tc>
                  <a:txBody>
                    <a:bodyPr/>
                    <a:lstStyle/>
                    <a:p>
                      <a:r>
                        <a:rPr lang="de-DE" sz="2800"/>
                        <a:t>Ziel: Einblick in nächsten Unterrichtsstunden</a:t>
                      </a:r>
                      <a:endParaRPr lang="de-CH" sz="2800"/>
                    </a:p>
                  </a:txBody>
                  <a:tcPr marL="100602" marR="100602" marT="50301" marB="50301"/>
                </a:tc>
                <a:extLst>
                  <a:ext uri="{0D108BD9-81ED-4DB2-BD59-A6C34878D82A}">
                    <a16:rowId xmlns:a16="http://schemas.microsoft.com/office/drawing/2014/main" val="1653696618"/>
                  </a:ext>
                </a:extLst>
              </a:tr>
              <a:tr h="1119564">
                <a:tc>
                  <a:txBody>
                    <a:bodyPr/>
                    <a:lstStyle/>
                    <a:p>
                      <a:r>
                        <a:rPr lang="de-DE" sz="2800" dirty="0"/>
                        <a:t>Schüler: zuhören</a:t>
                      </a:r>
                      <a:endParaRPr lang="de-CH" sz="2800" dirty="0"/>
                    </a:p>
                  </a:txBody>
                  <a:tcPr marL="100602" marR="100602" marT="50301" marB="50301"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Schüler: zuhören, Blutgruppe bestimmen</a:t>
                      </a:r>
                      <a:endParaRPr lang="de-CH" sz="2800" dirty="0"/>
                    </a:p>
                  </a:txBody>
                  <a:tcPr marL="100602" marR="100602" marT="50301" marB="50301"/>
                </a:tc>
                <a:extLst>
                  <a:ext uri="{0D108BD9-81ED-4DB2-BD59-A6C34878D82A}">
                    <a16:rowId xmlns:a16="http://schemas.microsoft.com/office/drawing/2014/main" val="812511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80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1C0E41-3584-41DF-BD12-81E60709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200" b="1" dirty="0"/>
              <a:t>Eindruck Klasse</a:t>
            </a:r>
            <a:endParaRPr lang="de-CH" sz="4200" b="1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681217-42B6-437B-99F8-C6F66119E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dirty="0"/>
              <a:t>18 Schüler (16 Frauen, 2 Männer)</a:t>
            </a:r>
          </a:p>
          <a:p>
            <a:r>
              <a:rPr lang="de-DE" dirty="0"/>
              <a:t>Ruhig</a:t>
            </a:r>
          </a:p>
          <a:p>
            <a:r>
              <a:rPr lang="de-DE" dirty="0"/>
              <a:t>Zurückhaltend bei Fragen</a:t>
            </a:r>
          </a:p>
          <a:p>
            <a:r>
              <a:rPr lang="de-DE" dirty="0"/>
              <a:t>Interessiert</a:t>
            </a:r>
          </a:p>
          <a:p>
            <a:r>
              <a:rPr lang="de-DE" dirty="0"/>
              <a:t>respektvoll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56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Breitbild</PresentationFormat>
  <Paragraphs>28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 Medium</vt:lpstr>
      <vt:lpstr>Office</vt:lpstr>
      <vt:lpstr>Hospitation HF Olten, Pflege  bei Dr. med. Elisabeth Maggi 1. Lehrjahr</vt:lpstr>
      <vt:lpstr>Ablaufschema</vt:lpstr>
      <vt:lpstr>Ablaufschema</vt:lpstr>
      <vt:lpstr>Arbeitsblätter</vt:lpstr>
      <vt:lpstr> Unterrichtsanfang – und Ende</vt:lpstr>
      <vt:lpstr>Eindruck Klasse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Hospitation HF Olten, Pflege  bei Dr. med. Elisabeth Maggi 1. Lehrjahr</dc:title>
  <dc:creator>Burch  Selina</dc:creator>
  <cp:lastModifiedBy>Burch  Selina</cp:lastModifiedBy>
  <cp:revision>2</cp:revision>
  <dcterms:created xsi:type="dcterms:W3CDTF">2021-10-30T13:38:45Z</dcterms:created>
  <dcterms:modified xsi:type="dcterms:W3CDTF">2021-10-30T14:02:18Z</dcterms:modified>
</cp:coreProperties>
</file>