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2519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316"/>
    <a:srgbClr val="173919"/>
    <a:srgbClr val="183C1B"/>
    <a:srgbClr val="193F1D"/>
    <a:srgbClr val="0E2410"/>
    <a:srgbClr val="223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2312"/>
            <a:ext cx="9144000" cy="877112"/>
          </a:xfrm>
        </p:spPr>
        <p:txBody>
          <a:bodyPr anchor="b"/>
          <a:lstStyle>
            <a:lvl1pPr algn="ctr">
              <a:defRPr sz="22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23249"/>
            <a:ext cx="9144000" cy="608263"/>
          </a:xfrm>
        </p:spPr>
        <p:txBody>
          <a:bodyPr/>
          <a:lstStyle>
            <a:lvl1pPr marL="0" indent="0" algn="ctr">
              <a:buNone/>
              <a:defRPr sz="882"/>
            </a:lvl1pPr>
            <a:lvl2pPr marL="167975" indent="0" algn="ctr">
              <a:buNone/>
              <a:defRPr sz="735"/>
            </a:lvl2pPr>
            <a:lvl3pPr marL="335951" indent="0" algn="ctr">
              <a:buNone/>
              <a:defRPr sz="661"/>
            </a:lvl3pPr>
            <a:lvl4pPr marL="503926" indent="0" algn="ctr">
              <a:buNone/>
              <a:defRPr sz="588"/>
            </a:lvl4pPr>
            <a:lvl5pPr marL="671901" indent="0" algn="ctr">
              <a:buNone/>
              <a:defRPr sz="588"/>
            </a:lvl5pPr>
            <a:lvl6pPr marL="839876" indent="0" algn="ctr">
              <a:buNone/>
              <a:defRPr sz="588"/>
            </a:lvl6pPr>
            <a:lvl7pPr marL="1007852" indent="0" algn="ctr">
              <a:buNone/>
              <a:defRPr sz="588"/>
            </a:lvl7pPr>
            <a:lvl8pPr marL="1175827" indent="0" algn="ctr">
              <a:buNone/>
              <a:defRPr sz="588"/>
            </a:lvl8pPr>
            <a:lvl9pPr marL="1343802" indent="0" algn="ctr">
              <a:buNone/>
              <a:defRPr sz="58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9C4E-7834-4056-80EA-D1C55054C7B9}" type="datetimeFigureOut">
              <a:rPr lang="en-CH" smtClean="0"/>
              <a:t>24/08/2021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191-E52A-4888-B36F-197D4E9CCD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8779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9C4E-7834-4056-80EA-D1C55054C7B9}" type="datetimeFigureOut">
              <a:rPr lang="en-CH" smtClean="0"/>
              <a:t>24/08/2021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191-E52A-4888-B36F-197D4E9CCD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5006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34133"/>
            <a:ext cx="2628900" cy="21350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34133"/>
            <a:ext cx="7734300" cy="21350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9C4E-7834-4056-80EA-D1C55054C7B9}" type="datetimeFigureOut">
              <a:rPr lang="en-CH" smtClean="0"/>
              <a:t>24/08/2021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191-E52A-4888-B36F-197D4E9CCD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3731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9C4E-7834-4056-80EA-D1C55054C7B9}" type="datetimeFigureOut">
              <a:rPr lang="en-CH" smtClean="0"/>
              <a:t>24/08/2021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191-E52A-4888-B36F-197D4E9CCD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6460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28091"/>
            <a:ext cx="10515600" cy="1047985"/>
          </a:xfrm>
        </p:spPr>
        <p:txBody>
          <a:bodyPr anchor="b"/>
          <a:lstStyle>
            <a:lvl1pPr>
              <a:defRPr sz="22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685991"/>
            <a:ext cx="10515600" cy="551110"/>
          </a:xfrm>
        </p:spPr>
        <p:txBody>
          <a:bodyPr/>
          <a:lstStyle>
            <a:lvl1pPr marL="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1pPr>
            <a:lvl2pPr marL="167975" indent="0">
              <a:buNone/>
              <a:defRPr sz="735">
                <a:solidFill>
                  <a:schemeClr val="tx1">
                    <a:tint val="75000"/>
                  </a:schemeClr>
                </a:solidFill>
              </a:defRPr>
            </a:lvl2pPr>
            <a:lvl3pPr marL="335951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3pPr>
            <a:lvl4pPr marL="503926" indent="0">
              <a:buNone/>
              <a:defRPr sz="588">
                <a:solidFill>
                  <a:schemeClr val="tx1">
                    <a:tint val="75000"/>
                  </a:schemeClr>
                </a:solidFill>
              </a:defRPr>
            </a:lvl4pPr>
            <a:lvl5pPr marL="671901" indent="0">
              <a:buNone/>
              <a:defRPr sz="588">
                <a:solidFill>
                  <a:schemeClr val="tx1">
                    <a:tint val="75000"/>
                  </a:schemeClr>
                </a:solidFill>
              </a:defRPr>
            </a:lvl5pPr>
            <a:lvl6pPr marL="839876" indent="0">
              <a:buNone/>
              <a:defRPr sz="588">
                <a:solidFill>
                  <a:schemeClr val="tx1">
                    <a:tint val="75000"/>
                  </a:schemeClr>
                </a:solidFill>
              </a:defRPr>
            </a:lvl6pPr>
            <a:lvl7pPr marL="1007852" indent="0">
              <a:buNone/>
              <a:defRPr sz="588">
                <a:solidFill>
                  <a:schemeClr val="tx1">
                    <a:tint val="75000"/>
                  </a:schemeClr>
                </a:solidFill>
              </a:defRPr>
            </a:lvl7pPr>
            <a:lvl8pPr marL="1175827" indent="0">
              <a:buNone/>
              <a:defRPr sz="588">
                <a:solidFill>
                  <a:schemeClr val="tx1">
                    <a:tint val="75000"/>
                  </a:schemeClr>
                </a:solidFill>
              </a:defRPr>
            </a:lvl8pPr>
            <a:lvl9pPr marL="1343802" indent="0">
              <a:buNone/>
              <a:defRPr sz="5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9C4E-7834-4056-80EA-D1C55054C7B9}" type="datetimeFigureOut">
              <a:rPr lang="en-CH" smtClean="0"/>
              <a:t>24/08/2021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191-E52A-4888-B36F-197D4E9CCD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3646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670664"/>
            <a:ext cx="5181600" cy="159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70664"/>
            <a:ext cx="5181600" cy="159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9C4E-7834-4056-80EA-D1C55054C7B9}" type="datetimeFigureOut">
              <a:rPr lang="en-CH" smtClean="0"/>
              <a:t>24/08/2021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191-E52A-4888-B36F-197D4E9CCD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4126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4133"/>
            <a:ext cx="10515600" cy="486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617594"/>
            <a:ext cx="5157787" cy="302673"/>
          </a:xfrm>
        </p:spPr>
        <p:txBody>
          <a:bodyPr anchor="b"/>
          <a:lstStyle>
            <a:lvl1pPr marL="0" indent="0">
              <a:buNone/>
              <a:defRPr sz="882" b="1"/>
            </a:lvl1pPr>
            <a:lvl2pPr marL="167975" indent="0">
              <a:buNone/>
              <a:defRPr sz="735" b="1"/>
            </a:lvl2pPr>
            <a:lvl3pPr marL="335951" indent="0">
              <a:buNone/>
              <a:defRPr sz="661" b="1"/>
            </a:lvl3pPr>
            <a:lvl4pPr marL="503926" indent="0">
              <a:buNone/>
              <a:defRPr sz="588" b="1"/>
            </a:lvl4pPr>
            <a:lvl5pPr marL="671901" indent="0">
              <a:buNone/>
              <a:defRPr sz="588" b="1"/>
            </a:lvl5pPr>
            <a:lvl6pPr marL="839876" indent="0">
              <a:buNone/>
              <a:defRPr sz="588" b="1"/>
            </a:lvl6pPr>
            <a:lvl7pPr marL="1007852" indent="0">
              <a:buNone/>
              <a:defRPr sz="588" b="1"/>
            </a:lvl7pPr>
            <a:lvl8pPr marL="1175827" indent="0">
              <a:buNone/>
              <a:defRPr sz="588" b="1"/>
            </a:lvl8pPr>
            <a:lvl9pPr marL="1343802" indent="0">
              <a:buNone/>
              <a:defRPr sz="58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920267"/>
            <a:ext cx="5157787" cy="1353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617594"/>
            <a:ext cx="5183188" cy="302673"/>
          </a:xfrm>
        </p:spPr>
        <p:txBody>
          <a:bodyPr anchor="b"/>
          <a:lstStyle>
            <a:lvl1pPr marL="0" indent="0">
              <a:buNone/>
              <a:defRPr sz="882" b="1"/>
            </a:lvl1pPr>
            <a:lvl2pPr marL="167975" indent="0">
              <a:buNone/>
              <a:defRPr sz="735" b="1"/>
            </a:lvl2pPr>
            <a:lvl3pPr marL="335951" indent="0">
              <a:buNone/>
              <a:defRPr sz="661" b="1"/>
            </a:lvl3pPr>
            <a:lvl4pPr marL="503926" indent="0">
              <a:buNone/>
              <a:defRPr sz="588" b="1"/>
            </a:lvl4pPr>
            <a:lvl5pPr marL="671901" indent="0">
              <a:buNone/>
              <a:defRPr sz="588" b="1"/>
            </a:lvl5pPr>
            <a:lvl6pPr marL="839876" indent="0">
              <a:buNone/>
              <a:defRPr sz="588" b="1"/>
            </a:lvl6pPr>
            <a:lvl7pPr marL="1007852" indent="0">
              <a:buNone/>
              <a:defRPr sz="588" b="1"/>
            </a:lvl7pPr>
            <a:lvl8pPr marL="1175827" indent="0">
              <a:buNone/>
              <a:defRPr sz="588" b="1"/>
            </a:lvl8pPr>
            <a:lvl9pPr marL="1343802" indent="0">
              <a:buNone/>
              <a:defRPr sz="58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920267"/>
            <a:ext cx="5183188" cy="1353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9C4E-7834-4056-80EA-D1C55054C7B9}" type="datetimeFigureOut">
              <a:rPr lang="en-CH" smtClean="0"/>
              <a:t>24/08/2021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191-E52A-4888-B36F-197D4E9CCD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4849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9C4E-7834-4056-80EA-D1C55054C7B9}" type="datetimeFigureOut">
              <a:rPr lang="en-CH" smtClean="0"/>
              <a:t>24/08/2021</a:t>
            </a:fld>
            <a:endParaRPr lang="en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191-E52A-4888-B36F-197D4E9CCD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2477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9C4E-7834-4056-80EA-D1C55054C7B9}" type="datetimeFigureOut">
              <a:rPr lang="en-CH" smtClean="0"/>
              <a:t>24/08/2021</a:t>
            </a:fld>
            <a:endParaRPr lang="en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191-E52A-4888-B36F-197D4E9CCD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3036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67958"/>
            <a:ext cx="3932237" cy="587851"/>
          </a:xfrm>
        </p:spPr>
        <p:txBody>
          <a:bodyPr anchor="b"/>
          <a:lstStyle>
            <a:lvl1pPr>
              <a:defRPr sz="11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62742"/>
            <a:ext cx="6172200" cy="1790381"/>
          </a:xfrm>
        </p:spPr>
        <p:txBody>
          <a:bodyPr/>
          <a:lstStyle>
            <a:lvl1pPr>
              <a:defRPr sz="1176"/>
            </a:lvl1pPr>
            <a:lvl2pPr>
              <a:defRPr sz="1029"/>
            </a:lvl2pPr>
            <a:lvl3pPr>
              <a:defRPr sz="882"/>
            </a:lvl3pPr>
            <a:lvl4pPr>
              <a:defRPr sz="735"/>
            </a:lvl4pPr>
            <a:lvl5pPr>
              <a:defRPr sz="735"/>
            </a:lvl5pPr>
            <a:lvl6pPr>
              <a:defRPr sz="735"/>
            </a:lvl6pPr>
            <a:lvl7pPr>
              <a:defRPr sz="735"/>
            </a:lvl7pPr>
            <a:lvl8pPr>
              <a:defRPr sz="735"/>
            </a:lvl8pPr>
            <a:lvl9pPr>
              <a:defRPr sz="7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755809"/>
            <a:ext cx="3932237" cy="1400229"/>
          </a:xfrm>
        </p:spPr>
        <p:txBody>
          <a:bodyPr/>
          <a:lstStyle>
            <a:lvl1pPr marL="0" indent="0">
              <a:buNone/>
              <a:defRPr sz="588"/>
            </a:lvl1pPr>
            <a:lvl2pPr marL="167975" indent="0">
              <a:buNone/>
              <a:defRPr sz="514"/>
            </a:lvl2pPr>
            <a:lvl3pPr marL="335951" indent="0">
              <a:buNone/>
              <a:defRPr sz="441"/>
            </a:lvl3pPr>
            <a:lvl4pPr marL="503926" indent="0">
              <a:buNone/>
              <a:defRPr sz="367"/>
            </a:lvl4pPr>
            <a:lvl5pPr marL="671901" indent="0">
              <a:buNone/>
              <a:defRPr sz="367"/>
            </a:lvl5pPr>
            <a:lvl6pPr marL="839876" indent="0">
              <a:buNone/>
              <a:defRPr sz="367"/>
            </a:lvl6pPr>
            <a:lvl7pPr marL="1007852" indent="0">
              <a:buNone/>
              <a:defRPr sz="367"/>
            </a:lvl7pPr>
            <a:lvl8pPr marL="1175827" indent="0">
              <a:buNone/>
              <a:defRPr sz="367"/>
            </a:lvl8pPr>
            <a:lvl9pPr marL="1343802" indent="0">
              <a:buNone/>
              <a:defRPr sz="3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9C4E-7834-4056-80EA-D1C55054C7B9}" type="datetimeFigureOut">
              <a:rPr lang="en-CH" smtClean="0"/>
              <a:t>24/08/2021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191-E52A-4888-B36F-197D4E9CCD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2782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67958"/>
            <a:ext cx="3932237" cy="587851"/>
          </a:xfrm>
        </p:spPr>
        <p:txBody>
          <a:bodyPr anchor="b"/>
          <a:lstStyle>
            <a:lvl1pPr>
              <a:defRPr sz="11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362742"/>
            <a:ext cx="6172200" cy="1790381"/>
          </a:xfrm>
        </p:spPr>
        <p:txBody>
          <a:bodyPr anchor="t"/>
          <a:lstStyle>
            <a:lvl1pPr marL="0" indent="0">
              <a:buNone/>
              <a:defRPr sz="1176"/>
            </a:lvl1pPr>
            <a:lvl2pPr marL="167975" indent="0">
              <a:buNone/>
              <a:defRPr sz="1029"/>
            </a:lvl2pPr>
            <a:lvl3pPr marL="335951" indent="0">
              <a:buNone/>
              <a:defRPr sz="882"/>
            </a:lvl3pPr>
            <a:lvl4pPr marL="503926" indent="0">
              <a:buNone/>
              <a:defRPr sz="735"/>
            </a:lvl4pPr>
            <a:lvl5pPr marL="671901" indent="0">
              <a:buNone/>
              <a:defRPr sz="735"/>
            </a:lvl5pPr>
            <a:lvl6pPr marL="839876" indent="0">
              <a:buNone/>
              <a:defRPr sz="735"/>
            </a:lvl6pPr>
            <a:lvl7pPr marL="1007852" indent="0">
              <a:buNone/>
              <a:defRPr sz="735"/>
            </a:lvl7pPr>
            <a:lvl8pPr marL="1175827" indent="0">
              <a:buNone/>
              <a:defRPr sz="735"/>
            </a:lvl8pPr>
            <a:lvl9pPr marL="1343802" indent="0">
              <a:buNone/>
              <a:defRPr sz="73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755809"/>
            <a:ext cx="3932237" cy="1400229"/>
          </a:xfrm>
        </p:spPr>
        <p:txBody>
          <a:bodyPr/>
          <a:lstStyle>
            <a:lvl1pPr marL="0" indent="0">
              <a:buNone/>
              <a:defRPr sz="588"/>
            </a:lvl1pPr>
            <a:lvl2pPr marL="167975" indent="0">
              <a:buNone/>
              <a:defRPr sz="514"/>
            </a:lvl2pPr>
            <a:lvl3pPr marL="335951" indent="0">
              <a:buNone/>
              <a:defRPr sz="441"/>
            </a:lvl3pPr>
            <a:lvl4pPr marL="503926" indent="0">
              <a:buNone/>
              <a:defRPr sz="367"/>
            </a:lvl4pPr>
            <a:lvl5pPr marL="671901" indent="0">
              <a:buNone/>
              <a:defRPr sz="367"/>
            </a:lvl5pPr>
            <a:lvl6pPr marL="839876" indent="0">
              <a:buNone/>
              <a:defRPr sz="367"/>
            </a:lvl6pPr>
            <a:lvl7pPr marL="1007852" indent="0">
              <a:buNone/>
              <a:defRPr sz="367"/>
            </a:lvl7pPr>
            <a:lvl8pPr marL="1175827" indent="0">
              <a:buNone/>
              <a:defRPr sz="367"/>
            </a:lvl8pPr>
            <a:lvl9pPr marL="1343802" indent="0">
              <a:buNone/>
              <a:defRPr sz="3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9C4E-7834-4056-80EA-D1C55054C7B9}" type="datetimeFigureOut">
              <a:rPr lang="en-CH" smtClean="0"/>
              <a:t>24/08/2021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1191-E52A-4888-B36F-197D4E9CCD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9447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4133"/>
            <a:ext cx="10515600" cy="486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670664"/>
            <a:ext cx="10515600" cy="1598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2335076"/>
            <a:ext cx="2743200" cy="134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59C4E-7834-4056-80EA-D1C55054C7B9}" type="datetimeFigureOut">
              <a:rPr lang="en-CH" smtClean="0"/>
              <a:t>24/08/2021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2335076"/>
            <a:ext cx="4114800" cy="134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2335076"/>
            <a:ext cx="2743200" cy="134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61191-E52A-4888-B36F-197D4E9CCD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0956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35951" rtl="0" eaLnBrk="1" latinLnBrk="0" hangingPunct="1">
        <a:lnSpc>
          <a:spcPct val="90000"/>
        </a:lnSpc>
        <a:spcBef>
          <a:spcPct val="0"/>
        </a:spcBef>
        <a:buNone/>
        <a:defRPr sz="16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3988" indent="-83988" algn="l" defTabSz="335951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029" kern="1200">
          <a:solidFill>
            <a:schemeClr val="tx1"/>
          </a:solidFill>
          <a:latin typeface="+mn-lt"/>
          <a:ea typeface="+mn-ea"/>
          <a:cs typeface="+mn-cs"/>
        </a:defRPr>
      </a:lvl1pPr>
      <a:lvl2pPr marL="251963" indent="-83988" algn="l" defTabSz="335951" rtl="0" eaLnBrk="1" latinLnBrk="0" hangingPunct="1">
        <a:lnSpc>
          <a:spcPct val="90000"/>
        </a:lnSpc>
        <a:spcBef>
          <a:spcPts val="184"/>
        </a:spcBef>
        <a:buFont typeface="Arial" panose="020B0604020202020204" pitchFamily="34" charset="0"/>
        <a:buChar char="•"/>
        <a:defRPr sz="882" kern="1200">
          <a:solidFill>
            <a:schemeClr val="tx1"/>
          </a:solidFill>
          <a:latin typeface="+mn-lt"/>
          <a:ea typeface="+mn-ea"/>
          <a:cs typeface="+mn-cs"/>
        </a:defRPr>
      </a:lvl2pPr>
      <a:lvl3pPr marL="419938" indent="-83988" algn="l" defTabSz="335951" rtl="0" eaLnBrk="1" latinLnBrk="0" hangingPunct="1">
        <a:lnSpc>
          <a:spcPct val="90000"/>
        </a:lnSpc>
        <a:spcBef>
          <a:spcPts val="184"/>
        </a:spcBef>
        <a:buFont typeface="Arial" panose="020B0604020202020204" pitchFamily="34" charset="0"/>
        <a:buChar char="•"/>
        <a:defRPr sz="735" kern="1200">
          <a:solidFill>
            <a:schemeClr val="tx1"/>
          </a:solidFill>
          <a:latin typeface="+mn-lt"/>
          <a:ea typeface="+mn-ea"/>
          <a:cs typeface="+mn-cs"/>
        </a:defRPr>
      </a:lvl3pPr>
      <a:lvl4pPr marL="587913" indent="-83988" algn="l" defTabSz="335951" rtl="0" eaLnBrk="1" latinLnBrk="0" hangingPunct="1">
        <a:lnSpc>
          <a:spcPct val="90000"/>
        </a:lnSpc>
        <a:spcBef>
          <a:spcPts val="184"/>
        </a:spcBef>
        <a:buFont typeface="Arial" panose="020B0604020202020204" pitchFamily="34" charset="0"/>
        <a:buChar char="•"/>
        <a:defRPr sz="661" kern="1200">
          <a:solidFill>
            <a:schemeClr val="tx1"/>
          </a:solidFill>
          <a:latin typeface="+mn-lt"/>
          <a:ea typeface="+mn-ea"/>
          <a:cs typeface="+mn-cs"/>
        </a:defRPr>
      </a:lvl4pPr>
      <a:lvl5pPr marL="755889" indent="-83988" algn="l" defTabSz="335951" rtl="0" eaLnBrk="1" latinLnBrk="0" hangingPunct="1">
        <a:lnSpc>
          <a:spcPct val="90000"/>
        </a:lnSpc>
        <a:spcBef>
          <a:spcPts val="184"/>
        </a:spcBef>
        <a:buFont typeface="Arial" panose="020B0604020202020204" pitchFamily="34" charset="0"/>
        <a:buChar char="•"/>
        <a:defRPr sz="661" kern="1200">
          <a:solidFill>
            <a:schemeClr val="tx1"/>
          </a:solidFill>
          <a:latin typeface="+mn-lt"/>
          <a:ea typeface="+mn-ea"/>
          <a:cs typeface="+mn-cs"/>
        </a:defRPr>
      </a:lvl5pPr>
      <a:lvl6pPr marL="923864" indent="-83988" algn="l" defTabSz="335951" rtl="0" eaLnBrk="1" latinLnBrk="0" hangingPunct="1">
        <a:lnSpc>
          <a:spcPct val="90000"/>
        </a:lnSpc>
        <a:spcBef>
          <a:spcPts val="184"/>
        </a:spcBef>
        <a:buFont typeface="Arial" panose="020B0604020202020204" pitchFamily="34" charset="0"/>
        <a:buChar char="•"/>
        <a:defRPr sz="661" kern="1200">
          <a:solidFill>
            <a:schemeClr val="tx1"/>
          </a:solidFill>
          <a:latin typeface="+mn-lt"/>
          <a:ea typeface="+mn-ea"/>
          <a:cs typeface="+mn-cs"/>
        </a:defRPr>
      </a:lvl6pPr>
      <a:lvl7pPr marL="1091839" indent="-83988" algn="l" defTabSz="335951" rtl="0" eaLnBrk="1" latinLnBrk="0" hangingPunct="1">
        <a:lnSpc>
          <a:spcPct val="90000"/>
        </a:lnSpc>
        <a:spcBef>
          <a:spcPts val="184"/>
        </a:spcBef>
        <a:buFont typeface="Arial" panose="020B0604020202020204" pitchFamily="34" charset="0"/>
        <a:buChar char="•"/>
        <a:defRPr sz="661" kern="1200">
          <a:solidFill>
            <a:schemeClr val="tx1"/>
          </a:solidFill>
          <a:latin typeface="+mn-lt"/>
          <a:ea typeface="+mn-ea"/>
          <a:cs typeface="+mn-cs"/>
        </a:defRPr>
      </a:lvl7pPr>
      <a:lvl8pPr marL="1259815" indent="-83988" algn="l" defTabSz="335951" rtl="0" eaLnBrk="1" latinLnBrk="0" hangingPunct="1">
        <a:lnSpc>
          <a:spcPct val="90000"/>
        </a:lnSpc>
        <a:spcBef>
          <a:spcPts val="184"/>
        </a:spcBef>
        <a:buFont typeface="Arial" panose="020B0604020202020204" pitchFamily="34" charset="0"/>
        <a:buChar char="•"/>
        <a:defRPr sz="661" kern="1200">
          <a:solidFill>
            <a:schemeClr val="tx1"/>
          </a:solidFill>
          <a:latin typeface="+mn-lt"/>
          <a:ea typeface="+mn-ea"/>
          <a:cs typeface="+mn-cs"/>
        </a:defRPr>
      </a:lvl8pPr>
      <a:lvl9pPr marL="1427790" indent="-83988" algn="l" defTabSz="335951" rtl="0" eaLnBrk="1" latinLnBrk="0" hangingPunct="1">
        <a:lnSpc>
          <a:spcPct val="90000"/>
        </a:lnSpc>
        <a:spcBef>
          <a:spcPts val="184"/>
        </a:spcBef>
        <a:buFont typeface="Arial" panose="020B0604020202020204" pitchFamily="34" charset="0"/>
        <a:buChar char="•"/>
        <a:defRPr sz="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5951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1pPr>
      <a:lvl2pPr marL="167975" algn="l" defTabSz="335951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2pPr>
      <a:lvl3pPr marL="335951" algn="l" defTabSz="335951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3pPr>
      <a:lvl4pPr marL="503926" algn="l" defTabSz="335951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4pPr>
      <a:lvl5pPr marL="671901" algn="l" defTabSz="335951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5pPr>
      <a:lvl6pPr marL="839876" algn="l" defTabSz="335951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6pPr>
      <a:lvl7pPr marL="1007852" algn="l" defTabSz="335951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7pPr>
      <a:lvl8pPr marL="1175827" algn="l" defTabSz="335951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8pPr>
      <a:lvl9pPr marL="1343802" algn="l" defTabSz="335951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Fermilab&amp;#39;s accelerators start up after long shutdown – CERN Courier">
            <a:extLst>
              <a:ext uri="{FF2B5EF4-FFF2-40B4-BE49-F238E27FC236}">
                <a16:creationId xmlns:a16="http://schemas.microsoft.com/office/drawing/2014/main" id="{905675A0-420B-4FAF-9C3D-ACF4150BE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r="16257" b="1"/>
          <a:stretch/>
        </p:blipFill>
        <p:spPr bwMode="auto">
          <a:xfrm>
            <a:off x="9820021" y="94719"/>
            <a:ext cx="2329921" cy="226244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Particle Physicists Turn to AI to Cope with CERN&amp;#39;s Collision Deluge -  Scientific American">
            <a:extLst>
              <a:ext uri="{FF2B5EF4-FFF2-40B4-BE49-F238E27FC236}">
                <a16:creationId xmlns:a16="http://schemas.microsoft.com/office/drawing/2014/main" id="{DF04117F-06EC-4A07-B0DB-204D5A94F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5" r="36926" b="1"/>
          <a:stretch/>
        </p:blipFill>
        <p:spPr bwMode="auto">
          <a:xfrm>
            <a:off x="7370592" y="94719"/>
            <a:ext cx="2329921" cy="2329923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Quantum vacuum fluctuations, illustration - Stock Image - C029/2276 -  Science Photo Library">
            <a:extLst>
              <a:ext uri="{FF2B5EF4-FFF2-40B4-BE49-F238E27FC236}">
                <a16:creationId xmlns:a16="http://schemas.microsoft.com/office/drawing/2014/main" id="{208E7172-14FE-4A86-8004-FB1B4648E4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8" r="16314" b="4"/>
          <a:stretch/>
        </p:blipFill>
        <p:spPr bwMode="auto">
          <a:xfrm>
            <a:off x="2471730" y="94719"/>
            <a:ext cx="2329923" cy="2329923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hina and Europe bid for post-LHC collider – CERN Courier">
            <a:extLst>
              <a:ext uri="{FF2B5EF4-FFF2-40B4-BE49-F238E27FC236}">
                <a16:creationId xmlns:a16="http://schemas.microsoft.com/office/drawing/2014/main" id="{0C133DE7-0A9A-4ABC-8C46-616E3AB0C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5" r="26605" b="-1"/>
          <a:stretch/>
        </p:blipFill>
        <p:spPr bwMode="auto">
          <a:xfrm>
            <a:off x="63579" y="94719"/>
            <a:ext cx="2329921" cy="2329923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D878807-7469-4B70-96B5-86450321C381}"/>
              </a:ext>
            </a:extLst>
          </p:cNvPr>
          <p:cNvGrpSpPr/>
          <p:nvPr/>
        </p:nvGrpSpPr>
        <p:grpSpPr>
          <a:xfrm>
            <a:off x="4776866" y="58815"/>
            <a:ext cx="2474218" cy="2401731"/>
            <a:chOff x="7234300" y="3944639"/>
            <a:chExt cx="2841614" cy="275836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5D91F61-0D7B-4D3B-98A3-C6AC13CE73F4}"/>
                </a:ext>
              </a:extLst>
            </p:cNvPr>
            <p:cNvSpPr/>
            <p:nvPr/>
          </p:nvSpPr>
          <p:spPr>
            <a:xfrm>
              <a:off x="7345184" y="3944639"/>
              <a:ext cx="2730730" cy="270023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13" name="Picture 20">
              <a:extLst>
                <a:ext uri="{FF2B5EF4-FFF2-40B4-BE49-F238E27FC236}">
                  <a16:creationId xmlns:a16="http://schemas.microsoft.com/office/drawing/2014/main" id="{525888DF-B2BA-422D-950C-7BA9BDCA99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58" b="95405" l="26125" r="96750">
                          <a14:foregroundMark x1="35750" y1="36543" x2="35750" y2="36543"/>
                          <a14:foregroundMark x1="88000" y1="29759" x2="88000" y2="29759"/>
                          <a14:foregroundMark x1="79125" y1="35230" x2="79125" y2="35230"/>
                          <a14:foregroundMark x1="69125" y1="15317" x2="69125" y2="15317"/>
                          <a14:foregroundMark x1="75250" y1="8096" x2="75250" y2="8096"/>
                          <a14:foregroundMark x1="77875" y1="4814" x2="77875" y2="6346"/>
                          <a14:foregroundMark x1="27500" y1="50109" x2="27500" y2="50109"/>
                          <a14:foregroundMark x1="29000" y1="54486" x2="29000" y2="54486"/>
                          <a14:foregroundMark x1="29000" y1="52954" x2="29000" y2="52954"/>
                          <a14:foregroundMark x1="85375" y1="68928" x2="85375" y2="68928"/>
                          <a14:foregroundMark x1="85875" y1="50985" x2="85875" y2="50985"/>
                          <a14:foregroundMark x1="81000" y1="39387" x2="81000" y2="39387"/>
                          <a14:foregroundMark x1="77625" y1="36543" x2="77625" y2="36543"/>
                          <a14:foregroundMark x1="80250" y1="26915" x2="80250" y2="26915"/>
                          <a14:foregroundMark x1="80500" y1="26915" x2="80500" y2="26915"/>
                          <a14:foregroundMark x1="94125" y1="30416" x2="94125" y2="30416"/>
                          <a14:foregroundMark x1="96750" y1="44201" x2="96750" y2="44201"/>
                          <a14:foregroundMark x1="96750" y1="50547" x2="96750" y2="50547"/>
                          <a14:foregroundMark x1="95750" y1="57768" x2="95750" y2="57768"/>
                          <a14:foregroundMark x1="93875" y1="65427" x2="93875" y2="65427"/>
                          <a14:foregroundMark x1="92625" y1="74179" x2="92625" y2="74179"/>
                          <a14:foregroundMark x1="88500" y1="83807" x2="88500" y2="83807"/>
                          <a14:foregroundMark x1="86625" y1="89059" x2="86625" y2="89059"/>
                          <a14:foregroundMark x1="81750" y1="94967" x2="81750" y2="94967"/>
                          <a14:foregroundMark x1="79125" y1="94311" x2="79125" y2="94311"/>
                          <a14:foregroundMark x1="73500" y1="95405" x2="73500" y2="95405"/>
                          <a14:foregroundMark x1="26875" y1="47702" x2="26875" y2="47702"/>
                          <a14:foregroundMark x1="35250" y1="36543" x2="35250" y2="36543"/>
                          <a14:foregroundMark x1="35250" y1="49234" x2="35250" y2="49234"/>
                          <a14:foregroundMark x1="28750" y1="39387" x2="28750" y2="39387"/>
                          <a14:foregroundMark x1="27250" y1="38950" x2="27250" y2="38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4" t="-28685" r="1" b="-21572"/>
            <a:stretch/>
          </p:blipFill>
          <p:spPr bwMode="auto">
            <a:xfrm>
              <a:off x="7234300" y="4019041"/>
              <a:ext cx="2730729" cy="2683962"/>
            </a:xfrm>
            <a:custGeom>
              <a:avLst/>
              <a:gdLst/>
              <a:ahLst/>
              <a:cxnLst/>
              <a:rect l="l" t="t" r="r" b="b"/>
              <a:pathLst>
                <a:path w="4627646" h="4627648">
                  <a:moveTo>
                    <a:pt x="2313823" y="0"/>
                  </a:moveTo>
                  <a:cubicBezTo>
                    <a:pt x="3591712" y="0"/>
                    <a:pt x="4627646" y="1035934"/>
                    <a:pt x="4627646" y="2313824"/>
                  </a:cubicBezTo>
                  <a:cubicBezTo>
                    <a:pt x="4627646" y="3591714"/>
                    <a:pt x="3591712" y="4627648"/>
                    <a:pt x="2313823" y="4627648"/>
                  </a:cubicBezTo>
                  <a:cubicBezTo>
                    <a:pt x="1035934" y="4627648"/>
                    <a:pt x="0" y="3591714"/>
                    <a:pt x="0" y="2313824"/>
                  </a:cubicBezTo>
                  <a:cubicBezTo>
                    <a:pt x="0" y="1035934"/>
                    <a:pt x="1035934" y="0"/>
                    <a:pt x="2313823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343AE2-AD1C-4640-A29D-3E08D8B2EB1B}"/>
                </a:ext>
              </a:extLst>
            </p:cNvPr>
            <p:cNvSpPr/>
            <p:nvPr/>
          </p:nvSpPr>
          <p:spPr>
            <a:xfrm rot="18954193">
              <a:off x="8965325" y="4427220"/>
              <a:ext cx="220980" cy="1447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1450587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katesnike</dc:creator>
  <cp:lastModifiedBy>Vira Bondar</cp:lastModifiedBy>
  <cp:revision>32</cp:revision>
  <dcterms:created xsi:type="dcterms:W3CDTF">2021-01-18T11:50:16Z</dcterms:created>
  <dcterms:modified xsi:type="dcterms:W3CDTF">2021-08-24T09:12:20Z</dcterms:modified>
</cp:coreProperties>
</file>