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287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2" y="6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1289"/>
            <a:ext cx="9144000" cy="1002571"/>
          </a:xfrm>
        </p:spPr>
        <p:txBody>
          <a:bodyPr anchor="b"/>
          <a:lstStyle>
            <a:lvl1pPr algn="ctr"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12522"/>
            <a:ext cx="9144000" cy="695267"/>
          </a:xfrm>
        </p:spPr>
        <p:txBody>
          <a:bodyPr/>
          <a:lstStyle>
            <a:lvl1pPr marL="0" indent="0" algn="ctr">
              <a:buNone/>
              <a:defRPr sz="1008"/>
            </a:lvl1pPr>
            <a:lvl2pPr marL="191978" indent="0" algn="ctr">
              <a:buNone/>
              <a:defRPr sz="840"/>
            </a:lvl2pPr>
            <a:lvl3pPr marL="383957" indent="0" algn="ctr">
              <a:buNone/>
              <a:defRPr sz="756"/>
            </a:lvl3pPr>
            <a:lvl4pPr marL="575935" indent="0" algn="ctr">
              <a:buNone/>
              <a:defRPr sz="672"/>
            </a:lvl4pPr>
            <a:lvl5pPr marL="767913" indent="0" algn="ctr">
              <a:buNone/>
              <a:defRPr sz="672"/>
            </a:lvl5pPr>
            <a:lvl6pPr marL="959891" indent="0" algn="ctr">
              <a:buNone/>
              <a:defRPr sz="672"/>
            </a:lvl6pPr>
            <a:lvl7pPr marL="1151870" indent="0" algn="ctr">
              <a:buNone/>
              <a:defRPr sz="672"/>
            </a:lvl7pPr>
            <a:lvl8pPr marL="1343848" indent="0" algn="ctr">
              <a:buNone/>
              <a:defRPr sz="672"/>
            </a:lvl8pPr>
            <a:lvl9pPr marL="1535826" indent="0" algn="ctr">
              <a:buNone/>
              <a:defRPr sz="67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882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7012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3319"/>
            <a:ext cx="2628900" cy="24404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3319"/>
            <a:ext cx="7734300" cy="24404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742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6885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17932"/>
            <a:ext cx="10515600" cy="119788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927150"/>
            <a:ext cx="10515600" cy="629940"/>
          </a:xfrm>
        </p:spPr>
        <p:txBody>
          <a:bodyPr/>
          <a:lstStyle>
            <a:lvl1pPr marL="0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1pPr>
            <a:lvl2pPr marL="191978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2pPr>
            <a:lvl3pPr marL="38395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3pPr>
            <a:lvl4pPr marL="575935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4pPr>
            <a:lvl5pPr marL="767913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5pPr>
            <a:lvl6pPr marL="959891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6pPr>
            <a:lvl7pPr marL="1151870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7pPr>
            <a:lvl8pPr marL="1343848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8pPr>
            <a:lvl9pPr marL="1535826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697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66593"/>
            <a:ext cx="5181600" cy="1827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66593"/>
            <a:ext cx="5181600" cy="1827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122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3319"/>
            <a:ext cx="10515600" cy="5566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705933"/>
            <a:ext cx="5157787" cy="345967"/>
          </a:xfrm>
        </p:spPr>
        <p:txBody>
          <a:bodyPr anchor="b"/>
          <a:lstStyle>
            <a:lvl1pPr marL="0" indent="0">
              <a:buNone/>
              <a:defRPr sz="1008" b="1"/>
            </a:lvl1pPr>
            <a:lvl2pPr marL="191978" indent="0">
              <a:buNone/>
              <a:defRPr sz="840" b="1"/>
            </a:lvl2pPr>
            <a:lvl3pPr marL="383957" indent="0">
              <a:buNone/>
              <a:defRPr sz="756" b="1"/>
            </a:lvl3pPr>
            <a:lvl4pPr marL="575935" indent="0">
              <a:buNone/>
              <a:defRPr sz="672" b="1"/>
            </a:lvl4pPr>
            <a:lvl5pPr marL="767913" indent="0">
              <a:buNone/>
              <a:defRPr sz="672" b="1"/>
            </a:lvl5pPr>
            <a:lvl6pPr marL="959891" indent="0">
              <a:buNone/>
              <a:defRPr sz="672" b="1"/>
            </a:lvl6pPr>
            <a:lvl7pPr marL="1151870" indent="0">
              <a:buNone/>
              <a:defRPr sz="672" b="1"/>
            </a:lvl7pPr>
            <a:lvl8pPr marL="1343848" indent="0">
              <a:buNone/>
              <a:defRPr sz="672" b="1"/>
            </a:lvl8pPr>
            <a:lvl9pPr marL="1535826" indent="0">
              <a:buNone/>
              <a:defRPr sz="6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051899"/>
            <a:ext cx="5157787" cy="1547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705933"/>
            <a:ext cx="5183188" cy="345967"/>
          </a:xfrm>
        </p:spPr>
        <p:txBody>
          <a:bodyPr anchor="b"/>
          <a:lstStyle>
            <a:lvl1pPr marL="0" indent="0">
              <a:buNone/>
              <a:defRPr sz="1008" b="1"/>
            </a:lvl1pPr>
            <a:lvl2pPr marL="191978" indent="0">
              <a:buNone/>
              <a:defRPr sz="840" b="1"/>
            </a:lvl2pPr>
            <a:lvl3pPr marL="383957" indent="0">
              <a:buNone/>
              <a:defRPr sz="756" b="1"/>
            </a:lvl3pPr>
            <a:lvl4pPr marL="575935" indent="0">
              <a:buNone/>
              <a:defRPr sz="672" b="1"/>
            </a:lvl4pPr>
            <a:lvl5pPr marL="767913" indent="0">
              <a:buNone/>
              <a:defRPr sz="672" b="1"/>
            </a:lvl5pPr>
            <a:lvl6pPr marL="959891" indent="0">
              <a:buNone/>
              <a:defRPr sz="672" b="1"/>
            </a:lvl6pPr>
            <a:lvl7pPr marL="1151870" indent="0">
              <a:buNone/>
              <a:defRPr sz="672" b="1"/>
            </a:lvl7pPr>
            <a:lvl8pPr marL="1343848" indent="0">
              <a:buNone/>
              <a:defRPr sz="672" b="1"/>
            </a:lvl8pPr>
            <a:lvl9pPr marL="1535826" indent="0">
              <a:buNone/>
              <a:defRPr sz="6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051899"/>
            <a:ext cx="5183188" cy="1547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415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134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594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91982"/>
            <a:ext cx="3932237" cy="671936"/>
          </a:xfrm>
        </p:spPr>
        <p:txBody>
          <a:bodyPr anchor="b"/>
          <a:lstStyle>
            <a:lvl1pPr>
              <a:defRPr sz="13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14627"/>
            <a:ext cx="6172200" cy="2046471"/>
          </a:xfrm>
        </p:spPr>
        <p:txBody>
          <a:bodyPr/>
          <a:lstStyle>
            <a:lvl1pPr>
              <a:defRPr sz="1344"/>
            </a:lvl1pPr>
            <a:lvl2pPr>
              <a:defRPr sz="1176"/>
            </a:lvl2pPr>
            <a:lvl3pPr>
              <a:defRPr sz="1008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863918"/>
            <a:ext cx="3932237" cy="1600514"/>
          </a:xfrm>
        </p:spPr>
        <p:txBody>
          <a:bodyPr/>
          <a:lstStyle>
            <a:lvl1pPr marL="0" indent="0">
              <a:buNone/>
              <a:defRPr sz="672"/>
            </a:lvl1pPr>
            <a:lvl2pPr marL="191978" indent="0">
              <a:buNone/>
              <a:defRPr sz="588"/>
            </a:lvl2pPr>
            <a:lvl3pPr marL="383957" indent="0">
              <a:buNone/>
              <a:defRPr sz="504"/>
            </a:lvl3pPr>
            <a:lvl4pPr marL="575935" indent="0">
              <a:buNone/>
              <a:defRPr sz="420"/>
            </a:lvl4pPr>
            <a:lvl5pPr marL="767913" indent="0">
              <a:buNone/>
              <a:defRPr sz="420"/>
            </a:lvl5pPr>
            <a:lvl6pPr marL="959891" indent="0">
              <a:buNone/>
              <a:defRPr sz="420"/>
            </a:lvl6pPr>
            <a:lvl7pPr marL="1151870" indent="0">
              <a:buNone/>
              <a:defRPr sz="420"/>
            </a:lvl7pPr>
            <a:lvl8pPr marL="1343848" indent="0">
              <a:buNone/>
              <a:defRPr sz="420"/>
            </a:lvl8pPr>
            <a:lvl9pPr marL="1535826" indent="0">
              <a:buNone/>
              <a:defRPr sz="4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6960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91982"/>
            <a:ext cx="3932237" cy="671936"/>
          </a:xfrm>
        </p:spPr>
        <p:txBody>
          <a:bodyPr anchor="b"/>
          <a:lstStyle>
            <a:lvl1pPr>
              <a:defRPr sz="13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14627"/>
            <a:ext cx="6172200" cy="2046471"/>
          </a:xfrm>
        </p:spPr>
        <p:txBody>
          <a:bodyPr anchor="t"/>
          <a:lstStyle>
            <a:lvl1pPr marL="0" indent="0">
              <a:buNone/>
              <a:defRPr sz="1344"/>
            </a:lvl1pPr>
            <a:lvl2pPr marL="191978" indent="0">
              <a:buNone/>
              <a:defRPr sz="1176"/>
            </a:lvl2pPr>
            <a:lvl3pPr marL="383957" indent="0">
              <a:buNone/>
              <a:defRPr sz="1008"/>
            </a:lvl3pPr>
            <a:lvl4pPr marL="575935" indent="0">
              <a:buNone/>
              <a:defRPr sz="840"/>
            </a:lvl4pPr>
            <a:lvl5pPr marL="767913" indent="0">
              <a:buNone/>
              <a:defRPr sz="840"/>
            </a:lvl5pPr>
            <a:lvl6pPr marL="959891" indent="0">
              <a:buNone/>
              <a:defRPr sz="840"/>
            </a:lvl6pPr>
            <a:lvl7pPr marL="1151870" indent="0">
              <a:buNone/>
              <a:defRPr sz="840"/>
            </a:lvl7pPr>
            <a:lvl8pPr marL="1343848" indent="0">
              <a:buNone/>
              <a:defRPr sz="840"/>
            </a:lvl8pPr>
            <a:lvl9pPr marL="1535826" indent="0">
              <a:buNone/>
              <a:defRPr sz="8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863918"/>
            <a:ext cx="3932237" cy="1600514"/>
          </a:xfrm>
        </p:spPr>
        <p:txBody>
          <a:bodyPr/>
          <a:lstStyle>
            <a:lvl1pPr marL="0" indent="0">
              <a:buNone/>
              <a:defRPr sz="672"/>
            </a:lvl1pPr>
            <a:lvl2pPr marL="191978" indent="0">
              <a:buNone/>
              <a:defRPr sz="588"/>
            </a:lvl2pPr>
            <a:lvl3pPr marL="383957" indent="0">
              <a:buNone/>
              <a:defRPr sz="504"/>
            </a:lvl3pPr>
            <a:lvl4pPr marL="575935" indent="0">
              <a:buNone/>
              <a:defRPr sz="420"/>
            </a:lvl4pPr>
            <a:lvl5pPr marL="767913" indent="0">
              <a:buNone/>
              <a:defRPr sz="420"/>
            </a:lvl5pPr>
            <a:lvl6pPr marL="959891" indent="0">
              <a:buNone/>
              <a:defRPr sz="420"/>
            </a:lvl6pPr>
            <a:lvl7pPr marL="1151870" indent="0">
              <a:buNone/>
              <a:defRPr sz="420"/>
            </a:lvl7pPr>
            <a:lvl8pPr marL="1343848" indent="0">
              <a:buNone/>
              <a:defRPr sz="420"/>
            </a:lvl8pPr>
            <a:lvl9pPr marL="1535826" indent="0">
              <a:buNone/>
              <a:defRPr sz="4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9620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3319"/>
            <a:ext cx="10515600" cy="5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766593"/>
            <a:ext cx="10515600" cy="182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669079"/>
            <a:ext cx="2743200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9C4E-7834-4056-80EA-D1C55054C7B9}" type="datetimeFigureOut">
              <a:rPr lang="en-CH" smtClean="0"/>
              <a:t>18/01/2021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669079"/>
            <a:ext cx="4114800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669079"/>
            <a:ext cx="2743200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4649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3957" rtl="0" eaLnBrk="1" latinLnBrk="0" hangingPunct="1">
        <a:lnSpc>
          <a:spcPct val="90000"/>
        </a:lnSpc>
        <a:spcBef>
          <a:spcPct val="0"/>
        </a:spcBef>
        <a:buNone/>
        <a:defRPr sz="1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989" indent="-95989" algn="l" defTabSz="3839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1pPr>
      <a:lvl2pPr marL="287967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2pPr>
      <a:lvl3pPr marL="479946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3pPr>
      <a:lvl4pPr marL="671924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4pPr>
      <a:lvl5pPr marL="863902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5pPr>
      <a:lvl6pPr marL="1055881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6pPr>
      <a:lvl7pPr marL="1247859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7pPr>
      <a:lvl8pPr marL="1439837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8pPr>
      <a:lvl9pPr marL="1631815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1pPr>
      <a:lvl2pPr marL="191978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2pPr>
      <a:lvl3pPr marL="383957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3pPr>
      <a:lvl4pPr marL="575935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4pPr>
      <a:lvl5pPr marL="767913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5pPr>
      <a:lvl6pPr marL="959891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6pPr>
      <a:lvl7pPr marL="1151870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7pPr>
      <a:lvl8pPr marL="1343848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8pPr>
      <a:lvl9pPr marL="1535826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6E7EF-3B0D-49E3-A5DB-491D05E55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7" r="17846" b="4"/>
          <a:stretch/>
        </p:blipFill>
        <p:spPr>
          <a:xfrm>
            <a:off x="66602" y="198179"/>
            <a:ext cx="2389567" cy="2389567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430821-0367-4963-848A-9EECD6518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5" r="4660" b="-6"/>
          <a:stretch/>
        </p:blipFill>
        <p:spPr>
          <a:xfrm>
            <a:off x="2528501" y="68492"/>
            <a:ext cx="2519252" cy="251925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1C69D-5B38-441F-A729-0FAB32538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43" r="16155" b="-2"/>
          <a:stretch/>
        </p:blipFill>
        <p:spPr>
          <a:xfrm>
            <a:off x="5109288" y="213763"/>
            <a:ext cx="2213504" cy="2213504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4F0882-71C6-4ABD-95BC-527CD5E98C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13" r="20038" b="3"/>
          <a:stretch/>
        </p:blipFill>
        <p:spPr>
          <a:xfrm>
            <a:off x="7475203" y="209349"/>
            <a:ext cx="2213505" cy="2213505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FE8DAA-285C-4086-AE98-734DD0B8C4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15" r="4289" b="5"/>
          <a:stretch/>
        </p:blipFill>
        <p:spPr>
          <a:xfrm>
            <a:off x="9814394" y="176289"/>
            <a:ext cx="2298329" cy="2298329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058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6E7EF-3B0D-49E3-A5DB-491D05E55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5" r="17848" b="4"/>
          <a:stretch/>
        </p:blipFill>
        <p:spPr>
          <a:xfrm>
            <a:off x="975139" y="157715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403E8-B2DD-4CF1-B38B-C5F4154CF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5" r="4289" b="5"/>
          <a:stretch/>
        </p:blipFill>
        <p:spPr>
          <a:xfrm>
            <a:off x="3585647" y="157715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430821-0367-4963-848A-9EECD6518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5" r="4660" b="-6"/>
          <a:stretch/>
        </p:blipFill>
        <p:spPr>
          <a:xfrm>
            <a:off x="6196155" y="157715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1C69D-5B38-441F-A729-0FAB32538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43" r="16155" b="-2"/>
          <a:stretch/>
        </p:blipFill>
        <p:spPr>
          <a:xfrm>
            <a:off x="8806663" y="157715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737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katesnike</dc:creator>
  <cp:lastModifiedBy>katesnike</cp:lastModifiedBy>
  <cp:revision>3</cp:revision>
  <dcterms:created xsi:type="dcterms:W3CDTF">2021-01-18T12:30:26Z</dcterms:created>
  <dcterms:modified xsi:type="dcterms:W3CDTF">2021-01-18T14:19:45Z</dcterms:modified>
</cp:coreProperties>
</file>