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15"/>
  </p:notesMasterIdLst>
  <p:sldIdLst>
    <p:sldId id="256" r:id="rId2"/>
    <p:sldId id="258" r:id="rId3"/>
    <p:sldId id="259" r:id="rId4"/>
    <p:sldId id="261" r:id="rId5"/>
    <p:sldId id="274" r:id="rId6"/>
    <p:sldId id="277" r:id="rId7"/>
    <p:sldId id="262" r:id="rId8"/>
    <p:sldId id="271" r:id="rId9"/>
    <p:sldId id="270" r:id="rId10"/>
    <p:sldId id="275" r:id="rId11"/>
    <p:sldId id="272" r:id="rId12"/>
    <p:sldId id="273" r:id="rId13"/>
    <p:sldId id="27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94660"/>
  </p:normalViewPr>
  <p:slideViewPr>
    <p:cSldViewPr snapToGrid="0">
      <p:cViewPr varScale="1">
        <p:scale>
          <a:sx n="65" d="100"/>
          <a:sy n="65" d="100"/>
        </p:scale>
        <p:origin x="522"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B5A510-F979-4143-92E2-3DC3B4000C44}" type="doc">
      <dgm:prSet loTypeId="urn:microsoft.com/office/officeart/2008/layout/HorizontalMultiLevelHierarchy" loCatId="hierarchy" qsTypeId="urn:microsoft.com/office/officeart/2005/8/quickstyle/simple1" qsCatId="simple" csTypeId="urn:microsoft.com/office/officeart/2005/8/colors/accent0_3" csCatId="mainScheme" phldr="1"/>
      <dgm:spPr/>
      <dgm:t>
        <a:bodyPr/>
        <a:lstStyle/>
        <a:p>
          <a:endParaRPr lang="de-CH"/>
        </a:p>
      </dgm:t>
    </dgm:pt>
    <dgm:pt modelId="{80290DA9-BC2D-4ED5-9B68-EC57B4E50659}">
      <dgm:prSet phldrT="[Text]"/>
      <dgm:spPr/>
      <dgm:t>
        <a:bodyPr/>
        <a:lstStyle/>
        <a:p>
          <a:r>
            <a:rPr lang="de-CH" dirty="0"/>
            <a:t>A3</a:t>
          </a:r>
        </a:p>
      </dgm:t>
    </dgm:pt>
    <dgm:pt modelId="{EBAF6733-33E7-4E4A-A6A9-430F1F14C3AB}" type="parTrans" cxnId="{5997956F-DB63-4F67-B7FC-DD02D2792B91}">
      <dgm:prSet/>
      <dgm:spPr/>
      <dgm:t>
        <a:bodyPr/>
        <a:lstStyle/>
        <a:p>
          <a:endParaRPr lang="de-CH"/>
        </a:p>
      </dgm:t>
    </dgm:pt>
    <dgm:pt modelId="{B7E5CB24-F5E0-4C03-A1DC-00869DCED167}" type="sibTrans" cxnId="{5997956F-DB63-4F67-B7FC-DD02D2792B91}">
      <dgm:prSet/>
      <dgm:spPr/>
      <dgm:t>
        <a:bodyPr/>
        <a:lstStyle/>
        <a:p>
          <a:endParaRPr lang="de-CH"/>
        </a:p>
      </dgm:t>
    </dgm:pt>
    <dgm:pt modelId="{403EBB6F-5394-4CCE-894B-B8E17F9A3226}">
      <dgm:prSet phldrT="[Text]"/>
      <dgm:spPr/>
      <dgm:t>
        <a:bodyPr/>
        <a:lstStyle/>
        <a:p>
          <a:r>
            <a:rPr lang="de-CH" dirty="0"/>
            <a:t>Grundlagen	</a:t>
          </a:r>
        </a:p>
      </dgm:t>
    </dgm:pt>
    <dgm:pt modelId="{5EE9AB95-2DDD-4027-A6B9-4D23F53B8A0A}" type="parTrans" cxnId="{CA38BF98-04D1-4AE2-AF23-8EE1459B8213}">
      <dgm:prSet/>
      <dgm:spPr/>
      <dgm:t>
        <a:bodyPr/>
        <a:lstStyle/>
        <a:p>
          <a:endParaRPr lang="de-CH"/>
        </a:p>
      </dgm:t>
    </dgm:pt>
    <dgm:pt modelId="{F2921769-97AD-4D23-AD60-3A05B2E568E4}" type="sibTrans" cxnId="{CA38BF98-04D1-4AE2-AF23-8EE1459B8213}">
      <dgm:prSet/>
      <dgm:spPr/>
      <dgm:t>
        <a:bodyPr/>
        <a:lstStyle/>
        <a:p>
          <a:endParaRPr lang="de-CH"/>
        </a:p>
      </dgm:t>
    </dgm:pt>
    <dgm:pt modelId="{C63306BC-D4EA-4FA4-A4F2-EB69646DAC2B}">
      <dgm:prSet phldrT="[Text]"/>
      <dgm:spPr/>
      <dgm:t>
        <a:bodyPr/>
        <a:lstStyle/>
        <a:p>
          <a:r>
            <a:rPr lang="de-CH" dirty="0"/>
            <a:t>Berufspraxis</a:t>
          </a:r>
        </a:p>
      </dgm:t>
    </dgm:pt>
    <dgm:pt modelId="{190EB281-630C-47B6-84B2-255E108811F9}" type="parTrans" cxnId="{9063DD8B-CC96-4B00-9B47-72E700FE6284}">
      <dgm:prSet/>
      <dgm:spPr/>
      <dgm:t>
        <a:bodyPr/>
        <a:lstStyle/>
        <a:p>
          <a:endParaRPr lang="de-CH"/>
        </a:p>
      </dgm:t>
    </dgm:pt>
    <dgm:pt modelId="{F46010C4-508C-48C4-889E-E3BCEC73F911}" type="sibTrans" cxnId="{9063DD8B-CC96-4B00-9B47-72E700FE6284}">
      <dgm:prSet/>
      <dgm:spPr/>
      <dgm:t>
        <a:bodyPr/>
        <a:lstStyle/>
        <a:p>
          <a:endParaRPr lang="de-CH"/>
        </a:p>
      </dgm:t>
    </dgm:pt>
    <dgm:pt modelId="{8E1793F2-84B9-4D8E-948E-ACE6852EC878}">
      <dgm:prSet/>
      <dgm:spPr/>
      <dgm:t>
        <a:bodyPr/>
        <a:lstStyle/>
        <a:p>
          <a:r>
            <a:rPr lang="de-CH" dirty="0"/>
            <a:t>Grundbegriffe</a:t>
          </a:r>
        </a:p>
      </dgm:t>
    </dgm:pt>
    <dgm:pt modelId="{B9985A7C-4E4B-4F1A-A055-8EE689C7D306}" type="parTrans" cxnId="{1A0DCF2B-B540-48A9-802E-245F59492E07}">
      <dgm:prSet/>
      <dgm:spPr/>
      <dgm:t>
        <a:bodyPr/>
        <a:lstStyle/>
        <a:p>
          <a:endParaRPr lang="de-CH"/>
        </a:p>
      </dgm:t>
    </dgm:pt>
    <dgm:pt modelId="{B876813F-E9DC-4AB6-83C6-4D631C7C4B14}" type="sibTrans" cxnId="{1A0DCF2B-B540-48A9-802E-245F59492E07}">
      <dgm:prSet/>
      <dgm:spPr/>
      <dgm:t>
        <a:bodyPr/>
        <a:lstStyle/>
        <a:p>
          <a:endParaRPr lang="de-CH"/>
        </a:p>
      </dgm:t>
    </dgm:pt>
    <dgm:pt modelId="{45983649-98DB-439F-9095-2CCEA10746CB}">
      <dgm:prSet/>
      <dgm:spPr/>
      <dgm:t>
        <a:bodyPr/>
        <a:lstStyle/>
        <a:p>
          <a:r>
            <a:rPr lang="de-CH" dirty="0"/>
            <a:t>Gewebe</a:t>
          </a:r>
        </a:p>
      </dgm:t>
    </dgm:pt>
    <dgm:pt modelId="{68C3B4DE-66F4-4BC3-94FF-585ADEFB0D4A}" type="parTrans" cxnId="{EE61BEF0-5485-4807-BCD0-FCBB41343484}">
      <dgm:prSet/>
      <dgm:spPr/>
      <dgm:t>
        <a:bodyPr/>
        <a:lstStyle/>
        <a:p>
          <a:endParaRPr lang="de-CH"/>
        </a:p>
      </dgm:t>
    </dgm:pt>
    <dgm:pt modelId="{2923760B-B3DD-419B-8E4A-1A40C4AE31F3}" type="sibTrans" cxnId="{EE61BEF0-5485-4807-BCD0-FCBB41343484}">
      <dgm:prSet/>
      <dgm:spPr/>
      <dgm:t>
        <a:bodyPr/>
        <a:lstStyle/>
        <a:p>
          <a:endParaRPr lang="de-CH"/>
        </a:p>
      </dgm:t>
    </dgm:pt>
    <dgm:pt modelId="{1C441041-048E-45E1-B8D3-E5BCBC3CF040}">
      <dgm:prSet/>
      <dgm:spPr/>
      <dgm:t>
        <a:bodyPr/>
        <a:lstStyle/>
        <a:p>
          <a:r>
            <a:rPr lang="de-CH" dirty="0"/>
            <a:t>Organe</a:t>
          </a:r>
        </a:p>
      </dgm:t>
    </dgm:pt>
    <dgm:pt modelId="{6561A0C4-4206-4921-88CA-6F0CA7BB146C}" type="parTrans" cxnId="{83558725-2D7B-4EB8-96AA-18FCCC463093}">
      <dgm:prSet/>
      <dgm:spPr/>
      <dgm:t>
        <a:bodyPr/>
        <a:lstStyle/>
        <a:p>
          <a:endParaRPr lang="de-CH"/>
        </a:p>
      </dgm:t>
    </dgm:pt>
    <dgm:pt modelId="{8AB9E07C-A177-4AE4-818A-5A0CF388FC71}" type="sibTrans" cxnId="{83558725-2D7B-4EB8-96AA-18FCCC463093}">
      <dgm:prSet/>
      <dgm:spPr/>
      <dgm:t>
        <a:bodyPr/>
        <a:lstStyle/>
        <a:p>
          <a:endParaRPr lang="de-CH"/>
        </a:p>
      </dgm:t>
    </dgm:pt>
    <dgm:pt modelId="{1531AA75-9EE0-476F-A33D-810EDDA3151B}">
      <dgm:prSet/>
      <dgm:spPr>
        <a:ln>
          <a:solidFill>
            <a:schemeClr val="accent6"/>
          </a:solidFill>
        </a:ln>
      </dgm:spPr>
      <dgm:t>
        <a:bodyPr/>
        <a:lstStyle/>
        <a:p>
          <a:r>
            <a:rPr lang="de-CH" dirty="0"/>
            <a:t>Begriffe </a:t>
          </a:r>
        </a:p>
      </dgm:t>
    </dgm:pt>
    <dgm:pt modelId="{BF010C3F-A397-44E6-ADE9-1422F461C46A}" type="parTrans" cxnId="{28061FB4-E327-49AB-ADC3-1160E5FE34E5}">
      <dgm:prSet/>
      <dgm:spPr/>
      <dgm:t>
        <a:bodyPr/>
        <a:lstStyle/>
        <a:p>
          <a:endParaRPr lang="de-CH"/>
        </a:p>
      </dgm:t>
    </dgm:pt>
    <dgm:pt modelId="{587C1119-828C-42E5-A82C-1CD2FB42DF6A}" type="sibTrans" cxnId="{28061FB4-E327-49AB-ADC3-1160E5FE34E5}">
      <dgm:prSet/>
      <dgm:spPr/>
      <dgm:t>
        <a:bodyPr/>
        <a:lstStyle/>
        <a:p>
          <a:endParaRPr lang="de-CH"/>
        </a:p>
      </dgm:t>
    </dgm:pt>
    <dgm:pt modelId="{1F8A1629-9E28-4985-B5A5-46AB44EDDC40}">
      <dgm:prSet/>
      <dgm:spPr/>
      <dgm:t>
        <a:bodyPr/>
        <a:lstStyle/>
        <a:p>
          <a:r>
            <a:rPr lang="de-CH" dirty="0"/>
            <a:t>Allgemein </a:t>
          </a:r>
        </a:p>
      </dgm:t>
    </dgm:pt>
    <dgm:pt modelId="{AA2AF42A-381D-4689-9B45-1C93AF47A16F}" type="parTrans" cxnId="{2B163AF6-0FE7-40D0-B3BE-B775905DD352}">
      <dgm:prSet/>
      <dgm:spPr/>
      <dgm:t>
        <a:bodyPr/>
        <a:lstStyle/>
        <a:p>
          <a:endParaRPr lang="de-CH"/>
        </a:p>
      </dgm:t>
    </dgm:pt>
    <dgm:pt modelId="{BC832F74-0FDB-4AD5-A37C-A7B1EE401A14}" type="sibTrans" cxnId="{2B163AF6-0FE7-40D0-B3BE-B775905DD352}">
      <dgm:prSet/>
      <dgm:spPr/>
      <dgm:t>
        <a:bodyPr/>
        <a:lstStyle/>
        <a:p>
          <a:endParaRPr lang="de-CH"/>
        </a:p>
      </dgm:t>
    </dgm:pt>
    <dgm:pt modelId="{6BB1BB57-9B86-43C7-B434-68BF20A3BAD8}">
      <dgm:prSet/>
      <dgm:spPr>
        <a:ln>
          <a:solidFill>
            <a:schemeClr val="accent6"/>
          </a:solidFill>
        </a:ln>
      </dgm:spPr>
      <dgm:t>
        <a:bodyPr/>
        <a:lstStyle/>
        <a:p>
          <a:r>
            <a:rPr lang="de-CH" dirty="0"/>
            <a:t>Pathologie </a:t>
          </a:r>
        </a:p>
      </dgm:t>
    </dgm:pt>
    <dgm:pt modelId="{4285F499-B663-42DD-BA86-B194E2A5EC30}" type="parTrans" cxnId="{F066DBD9-C9B8-40D2-BA15-3B0CF122F1CB}">
      <dgm:prSet/>
      <dgm:spPr/>
      <dgm:t>
        <a:bodyPr/>
        <a:lstStyle/>
        <a:p>
          <a:endParaRPr lang="de-CH"/>
        </a:p>
      </dgm:t>
    </dgm:pt>
    <dgm:pt modelId="{07D7BFA5-133E-452D-91D5-9A0466791DC2}" type="sibTrans" cxnId="{F066DBD9-C9B8-40D2-BA15-3B0CF122F1CB}">
      <dgm:prSet/>
      <dgm:spPr/>
      <dgm:t>
        <a:bodyPr/>
        <a:lstStyle/>
        <a:p>
          <a:endParaRPr lang="de-CH"/>
        </a:p>
      </dgm:t>
    </dgm:pt>
    <dgm:pt modelId="{A513FDD8-4D1A-487B-B467-42CA73D034BA}">
      <dgm:prSet/>
      <dgm:spPr>
        <a:ln>
          <a:solidFill>
            <a:schemeClr val="accent6"/>
          </a:solidFill>
        </a:ln>
      </dgm:spPr>
      <dgm:t>
        <a:bodyPr/>
        <a:lstStyle/>
        <a:p>
          <a:r>
            <a:rPr lang="de-CH" dirty="0"/>
            <a:t>Psychopathologie</a:t>
          </a:r>
        </a:p>
      </dgm:t>
    </dgm:pt>
    <dgm:pt modelId="{AD69FB42-E607-4786-A3E2-025DF1283D7E}" type="parTrans" cxnId="{C639BF9C-676A-4483-9DC1-13BD18AAB12D}">
      <dgm:prSet/>
      <dgm:spPr/>
      <dgm:t>
        <a:bodyPr/>
        <a:lstStyle/>
        <a:p>
          <a:endParaRPr lang="de-CH"/>
        </a:p>
      </dgm:t>
    </dgm:pt>
    <dgm:pt modelId="{8F6C3AB2-6941-48F3-A362-687A2929B69B}" type="sibTrans" cxnId="{C639BF9C-676A-4483-9DC1-13BD18AAB12D}">
      <dgm:prSet/>
      <dgm:spPr/>
      <dgm:t>
        <a:bodyPr/>
        <a:lstStyle/>
        <a:p>
          <a:endParaRPr lang="de-CH"/>
        </a:p>
      </dgm:t>
    </dgm:pt>
    <dgm:pt modelId="{FF74CEFE-1290-460B-BF62-E7F0B1B17416}" type="pres">
      <dgm:prSet presAssocID="{C0B5A510-F979-4143-92E2-3DC3B4000C44}" presName="Name0" presStyleCnt="0">
        <dgm:presLayoutVars>
          <dgm:chPref val="1"/>
          <dgm:dir/>
          <dgm:animOne val="branch"/>
          <dgm:animLvl val="lvl"/>
          <dgm:resizeHandles val="exact"/>
        </dgm:presLayoutVars>
      </dgm:prSet>
      <dgm:spPr/>
    </dgm:pt>
    <dgm:pt modelId="{D59F44F6-B3E0-4CF5-8DF5-A5BC4A0996AC}" type="pres">
      <dgm:prSet presAssocID="{80290DA9-BC2D-4ED5-9B68-EC57B4E50659}" presName="root1" presStyleCnt="0"/>
      <dgm:spPr/>
    </dgm:pt>
    <dgm:pt modelId="{6C9BB8E0-6FDA-467C-B6D2-4AA99F7491A3}" type="pres">
      <dgm:prSet presAssocID="{80290DA9-BC2D-4ED5-9B68-EC57B4E50659}" presName="LevelOneTextNode" presStyleLbl="node0" presStyleIdx="0" presStyleCnt="1" custScaleY="66242">
        <dgm:presLayoutVars>
          <dgm:chPref val="3"/>
        </dgm:presLayoutVars>
      </dgm:prSet>
      <dgm:spPr/>
    </dgm:pt>
    <dgm:pt modelId="{345A41FF-73CE-4451-B0A1-966E7E4A578B}" type="pres">
      <dgm:prSet presAssocID="{80290DA9-BC2D-4ED5-9B68-EC57B4E50659}" presName="level2hierChild" presStyleCnt="0"/>
      <dgm:spPr/>
    </dgm:pt>
    <dgm:pt modelId="{B33B4514-F261-47D8-8A48-CC36778A0644}" type="pres">
      <dgm:prSet presAssocID="{5EE9AB95-2DDD-4027-A6B9-4D23F53B8A0A}" presName="conn2-1" presStyleLbl="parChTrans1D2" presStyleIdx="0" presStyleCnt="2"/>
      <dgm:spPr/>
    </dgm:pt>
    <dgm:pt modelId="{78855044-00F4-4310-926B-0DC203D0ED0C}" type="pres">
      <dgm:prSet presAssocID="{5EE9AB95-2DDD-4027-A6B9-4D23F53B8A0A}" presName="connTx" presStyleLbl="parChTrans1D2" presStyleIdx="0" presStyleCnt="2"/>
      <dgm:spPr/>
    </dgm:pt>
    <dgm:pt modelId="{D663739B-D411-4DC8-B0F6-44AC82C66BC6}" type="pres">
      <dgm:prSet presAssocID="{403EBB6F-5394-4CCE-894B-B8E17F9A3226}" presName="root2" presStyleCnt="0"/>
      <dgm:spPr/>
    </dgm:pt>
    <dgm:pt modelId="{D61F81F4-E098-41A7-9AAD-AD009EEE15BE}" type="pres">
      <dgm:prSet presAssocID="{403EBB6F-5394-4CCE-894B-B8E17F9A3226}" presName="LevelTwoTextNode" presStyleLbl="node2" presStyleIdx="0" presStyleCnt="2">
        <dgm:presLayoutVars>
          <dgm:chPref val="3"/>
        </dgm:presLayoutVars>
      </dgm:prSet>
      <dgm:spPr/>
    </dgm:pt>
    <dgm:pt modelId="{8A1F11EE-F080-4A39-993A-1C31E2A4667E}" type="pres">
      <dgm:prSet presAssocID="{403EBB6F-5394-4CCE-894B-B8E17F9A3226}" presName="level3hierChild" presStyleCnt="0"/>
      <dgm:spPr/>
    </dgm:pt>
    <dgm:pt modelId="{00231693-6748-4A5C-A6CB-67A3805B4861}" type="pres">
      <dgm:prSet presAssocID="{B9985A7C-4E4B-4F1A-A055-8EE689C7D306}" presName="conn2-1" presStyleLbl="parChTrans1D3" presStyleIdx="0" presStyleCnt="4"/>
      <dgm:spPr/>
    </dgm:pt>
    <dgm:pt modelId="{DCBF766B-67E7-45EE-BEE1-1D9553CAB4F3}" type="pres">
      <dgm:prSet presAssocID="{B9985A7C-4E4B-4F1A-A055-8EE689C7D306}" presName="connTx" presStyleLbl="parChTrans1D3" presStyleIdx="0" presStyleCnt="4"/>
      <dgm:spPr/>
    </dgm:pt>
    <dgm:pt modelId="{A2F68D01-C11C-41D6-AA49-F714AB4AAA31}" type="pres">
      <dgm:prSet presAssocID="{8E1793F2-84B9-4D8E-948E-ACE6852EC878}" presName="root2" presStyleCnt="0"/>
      <dgm:spPr/>
    </dgm:pt>
    <dgm:pt modelId="{ACAA82B2-1F32-4861-B533-5BE8D64CC00C}" type="pres">
      <dgm:prSet presAssocID="{8E1793F2-84B9-4D8E-948E-ACE6852EC878}" presName="LevelTwoTextNode" presStyleLbl="node3" presStyleIdx="0" presStyleCnt="4" custLinFactNeighborY="0">
        <dgm:presLayoutVars>
          <dgm:chPref val="3"/>
        </dgm:presLayoutVars>
      </dgm:prSet>
      <dgm:spPr/>
    </dgm:pt>
    <dgm:pt modelId="{C88F12BC-9A01-488A-AE2E-F51B011112C9}" type="pres">
      <dgm:prSet presAssocID="{8E1793F2-84B9-4D8E-948E-ACE6852EC878}" presName="level3hierChild" presStyleCnt="0"/>
      <dgm:spPr/>
    </dgm:pt>
    <dgm:pt modelId="{2D653F8F-9018-4A3C-B0F5-FC3D2DAD46F1}" type="pres">
      <dgm:prSet presAssocID="{68C3B4DE-66F4-4BC3-94FF-585ADEFB0D4A}" presName="conn2-1" presStyleLbl="parChTrans1D3" presStyleIdx="1" presStyleCnt="4"/>
      <dgm:spPr/>
    </dgm:pt>
    <dgm:pt modelId="{AD9212B9-0498-4C22-8343-E0B67E6835B8}" type="pres">
      <dgm:prSet presAssocID="{68C3B4DE-66F4-4BC3-94FF-585ADEFB0D4A}" presName="connTx" presStyleLbl="parChTrans1D3" presStyleIdx="1" presStyleCnt="4"/>
      <dgm:spPr/>
    </dgm:pt>
    <dgm:pt modelId="{298DBC1A-50A3-4EB6-A036-FE00E0DC1ABF}" type="pres">
      <dgm:prSet presAssocID="{45983649-98DB-439F-9095-2CCEA10746CB}" presName="root2" presStyleCnt="0"/>
      <dgm:spPr/>
    </dgm:pt>
    <dgm:pt modelId="{849CFE34-993D-430D-84BA-E423E023BC83}" type="pres">
      <dgm:prSet presAssocID="{45983649-98DB-439F-9095-2CCEA10746CB}" presName="LevelTwoTextNode" presStyleLbl="node3" presStyleIdx="1" presStyleCnt="4">
        <dgm:presLayoutVars>
          <dgm:chPref val="3"/>
        </dgm:presLayoutVars>
      </dgm:prSet>
      <dgm:spPr/>
    </dgm:pt>
    <dgm:pt modelId="{A7DD01B1-41A4-4689-8ABB-9C3B3F0B2607}" type="pres">
      <dgm:prSet presAssocID="{45983649-98DB-439F-9095-2CCEA10746CB}" presName="level3hierChild" presStyleCnt="0"/>
      <dgm:spPr/>
    </dgm:pt>
    <dgm:pt modelId="{F67C3A1B-5FD6-4B02-A665-AF511B7B652E}" type="pres">
      <dgm:prSet presAssocID="{6561A0C4-4206-4921-88CA-6F0CA7BB146C}" presName="conn2-1" presStyleLbl="parChTrans1D3" presStyleIdx="2" presStyleCnt="4"/>
      <dgm:spPr/>
    </dgm:pt>
    <dgm:pt modelId="{405CB739-5108-42CA-8333-B5BCB78FB838}" type="pres">
      <dgm:prSet presAssocID="{6561A0C4-4206-4921-88CA-6F0CA7BB146C}" presName="connTx" presStyleLbl="parChTrans1D3" presStyleIdx="2" presStyleCnt="4"/>
      <dgm:spPr/>
    </dgm:pt>
    <dgm:pt modelId="{A255CD67-B3ED-430C-83C2-4BEC530F7ECA}" type="pres">
      <dgm:prSet presAssocID="{1C441041-048E-45E1-B8D3-E5BCBC3CF040}" presName="root2" presStyleCnt="0"/>
      <dgm:spPr/>
    </dgm:pt>
    <dgm:pt modelId="{23BE86E1-03F0-48BD-BCD0-0F6B5EBCD132}" type="pres">
      <dgm:prSet presAssocID="{1C441041-048E-45E1-B8D3-E5BCBC3CF040}" presName="LevelTwoTextNode" presStyleLbl="node3" presStyleIdx="2" presStyleCnt="4">
        <dgm:presLayoutVars>
          <dgm:chPref val="3"/>
        </dgm:presLayoutVars>
      </dgm:prSet>
      <dgm:spPr/>
    </dgm:pt>
    <dgm:pt modelId="{50A01ED0-EE96-4929-957F-74BD36B5A310}" type="pres">
      <dgm:prSet presAssocID="{1C441041-048E-45E1-B8D3-E5BCBC3CF040}" presName="level3hierChild" presStyleCnt="0"/>
      <dgm:spPr/>
    </dgm:pt>
    <dgm:pt modelId="{57582726-85D1-4822-B6E8-FC9A7663327B}" type="pres">
      <dgm:prSet presAssocID="{BF010C3F-A397-44E6-ADE9-1422F461C46A}" presName="conn2-1" presStyleLbl="parChTrans1D3" presStyleIdx="3" presStyleCnt="4"/>
      <dgm:spPr/>
    </dgm:pt>
    <dgm:pt modelId="{5BC6E8DA-43CC-455D-8D5A-D160D2C9933C}" type="pres">
      <dgm:prSet presAssocID="{BF010C3F-A397-44E6-ADE9-1422F461C46A}" presName="connTx" presStyleLbl="parChTrans1D3" presStyleIdx="3" presStyleCnt="4"/>
      <dgm:spPr/>
    </dgm:pt>
    <dgm:pt modelId="{912FB8A7-7E18-4D58-8000-2F404614BF6C}" type="pres">
      <dgm:prSet presAssocID="{1531AA75-9EE0-476F-A33D-810EDDA3151B}" presName="root2" presStyleCnt="0"/>
      <dgm:spPr/>
    </dgm:pt>
    <dgm:pt modelId="{0AE3F033-4F5D-403D-8D96-BD8F337A1F4D}" type="pres">
      <dgm:prSet presAssocID="{1531AA75-9EE0-476F-A33D-810EDDA3151B}" presName="LevelTwoTextNode" presStyleLbl="node3" presStyleIdx="3" presStyleCnt="4">
        <dgm:presLayoutVars>
          <dgm:chPref val="3"/>
        </dgm:presLayoutVars>
      </dgm:prSet>
      <dgm:spPr/>
    </dgm:pt>
    <dgm:pt modelId="{45D35E66-9054-40AE-9B38-DE81437529CF}" type="pres">
      <dgm:prSet presAssocID="{1531AA75-9EE0-476F-A33D-810EDDA3151B}" presName="level3hierChild" presStyleCnt="0"/>
      <dgm:spPr/>
    </dgm:pt>
    <dgm:pt modelId="{69700DAF-49E6-4B8E-9DAD-C825B33C41F9}" type="pres">
      <dgm:prSet presAssocID="{AA2AF42A-381D-4689-9B45-1C93AF47A16F}" presName="conn2-1" presStyleLbl="parChTrans1D4" presStyleIdx="0" presStyleCnt="3"/>
      <dgm:spPr/>
    </dgm:pt>
    <dgm:pt modelId="{4A7FEBD6-4C28-48D0-B623-DB55A902C763}" type="pres">
      <dgm:prSet presAssocID="{AA2AF42A-381D-4689-9B45-1C93AF47A16F}" presName="connTx" presStyleLbl="parChTrans1D4" presStyleIdx="0" presStyleCnt="3"/>
      <dgm:spPr/>
    </dgm:pt>
    <dgm:pt modelId="{FDDCF4B3-6CA3-40DD-AC18-D58DCE5EFA44}" type="pres">
      <dgm:prSet presAssocID="{1F8A1629-9E28-4985-B5A5-46AB44EDDC40}" presName="root2" presStyleCnt="0"/>
      <dgm:spPr/>
    </dgm:pt>
    <dgm:pt modelId="{703A50CA-9E88-47EF-AF83-86C60F8D787D}" type="pres">
      <dgm:prSet presAssocID="{1F8A1629-9E28-4985-B5A5-46AB44EDDC40}" presName="LevelTwoTextNode" presStyleLbl="node4" presStyleIdx="0" presStyleCnt="3">
        <dgm:presLayoutVars>
          <dgm:chPref val="3"/>
        </dgm:presLayoutVars>
      </dgm:prSet>
      <dgm:spPr/>
    </dgm:pt>
    <dgm:pt modelId="{F1EFDA0A-428E-4E78-9943-ADC8852AB92B}" type="pres">
      <dgm:prSet presAssocID="{1F8A1629-9E28-4985-B5A5-46AB44EDDC40}" presName="level3hierChild" presStyleCnt="0"/>
      <dgm:spPr/>
    </dgm:pt>
    <dgm:pt modelId="{432C7846-09F7-48CA-8B1D-713525467FD4}" type="pres">
      <dgm:prSet presAssocID="{4285F499-B663-42DD-BA86-B194E2A5EC30}" presName="conn2-1" presStyleLbl="parChTrans1D4" presStyleIdx="1" presStyleCnt="3"/>
      <dgm:spPr/>
    </dgm:pt>
    <dgm:pt modelId="{3CF1B2C9-1E9D-4C72-A330-3AA9727A9B1D}" type="pres">
      <dgm:prSet presAssocID="{4285F499-B663-42DD-BA86-B194E2A5EC30}" presName="connTx" presStyleLbl="parChTrans1D4" presStyleIdx="1" presStyleCnt="3"/>
      <dgm:spPr/>
    </dgm:pt>
    <dgm:pt modelId="{C57C4C74-DAD3-4C17-9287-A9B1EC673F3C}" type="pres">
      <dgm:prSet presAssocID="{6BB1BB57-9B86-43C7-B434-68BF20A3BAD8}" presName="root2" presStyleCnt="0"/>
      <dgm:spPr/>
    </dgm:pt>
    <dgm:pt modelId="{B0D05224-F761-43CB-A2D0-3907CB24F0F5}" type="pres">
      <dgm:prSet presAssocID="{6BB1BB57-9B86-43C7-B434-68BF20A3BAD8}" presName="LevelTwoTextNode" presStyleLbl="node4" presStyleIdx="1" presStyleCnt="3">
        <dgm:presLayoutVars>
          <dgm:chPref val="3"/>
        </dgm:presLayoutVars>
      </dgm:prSet>
      <dgm:spPr/>
    </dgm:pt>
    <dgm:pt modelId="{0429B178-CA0C-412C-A85E-2EC3D11CD56C}" type="pres">
      <dgm:prSet presAssocID="{6BB1BB57-9B86-43C7-B434-68BF20A3BAD8}" presName="level3hierChild" presStyleCnt="0"/>
      <dgm:spPr/>
    </dgm:pt>
    <dgm:pt modelId="{B8DAB001-1639-4612-89F9-7412FC6E79C4}" type="pres">
      <dgm:prSet presAssocID="{AD69FB42-E607-4786-A3E2-025DF1283D7E}" presName="conn2-1" presStyleLbl="parChTrans1D4" presStyleIdx="2" presStyleCnt="3"/>
      <dgm:spPr/>
    </dgm:pt>
    <dgm:pt modelId="{7DB88765-E53C-4CCB-B237-AA0DF382E4AE}" type="pres">
      <dgm:prSet presAssocID="{AD69FB42-E607-4786-A3E2-025DF1283D7E}" presName="connTx" presStyleLbl="parChTrans1D4" presStyleIdx="2" presStyleCnt="3"/>
      <dgm:spPr/>
    </dgm:pt>
    <dgm:pt modelId="{57D488FB-D15A-4169-A654-9B1643797403}" type="pres">
      <dgm:prSet presAssocID="{A513FDD8-4D1A-487B-B467-42CA73D034BA}" presName="root2" presStyleCnt="0"/>
      <dgm:spPr/>
    </dgm:pt>
    <dgm:pt modelId="{25031945-06A5-4D4B-93D2-BAC1CA5668A0}" type="pres">
      <dgm:prSet presAssocID="{A513FDD8-4D1A-487B-B467-42CA73D034BA}" presName="LevelTwoTextNode" presStyleLbl="node4" presStyleIdx="2" presStyleCnt="3" custLinFactNeighborY="3896">
        <dgm:presLayoutVars>
          <dgm:chPref val="3"/>
        </dgm:presLayoutVars>
      </dgm:prSet>
      <dgm:spPr/>
    </dgm:pt>
    <dgm:pt modelId="{24955AA5-2081-4F8A-933B-F9582E68A936}" type="pres">
      <dgm:prSet presAssocID="{A513FDD8-4D1A-487B-B467-42CA73D034BA}" presName="level3hierChild" presStyleCnt="0"/>
      <dgm:spPr/>
    </dgm:pt>
    <dgm:pt modelId="{EB94D75A-ADE1-4639-8821-E313C06E43F4}" type="pres">
      <dgm:prSet presAssocID="{190EB281-630C-47B6-84B2-255E108811F9}" presName="conn2-1" presStyleLbl="parChTrans1D2" presStyleIdx="1" presStyleCnt="2"/>
      <dgm:spPr/>
    </dgm:pt>
    <dgm:pt modelId="{71437AD7-42DE-41B5-BB73-B211F156D30A}" type="pres">
      <dgm:prSet presAssocID="{190EB281-630C-47B6-84B2-255E108811F9}" presName="connTx" presStyleLbl="parChTrans1D2" presStyleIdx="1" presStyleCnt="2"/>
      <dgm:spPr/>
    </dgm:pt>
    <dgm:pt modelId="{B911B9B5-D77F-4841-9A68-A239F30E2254}" type="pres">
      <dgm:prSet presAssocID="{C63306BC-D4EA-4FA4-A4F2-EB69646DAC2B}" presName="root2" presStyleCnt="0"/>
      <dgm:spPr/>
    </dgm:pt>
    <dgm:pt modelId="{49A56B68-9C67-4211-B192-318EF18B2D83}" type="pres">
      <dgm:prSet presAssocID="{C63306BC-D4EA-4FA4-A4F2-EB69646DAC2B}" presName="LevelTwoTextNode" presStyleLbl="node2" presStyleIdx="1" presStyleCnt="2" custLinFactY="109849" custLinFactNeighborX="1188" custLinFactNeighborY="200000">
        <dgm:presLayoutVars>
          <dgm:chPref val="3"/>
        </dgm:presLayoutVars>
      </dgm:prSet>
      <dgm:spPr/>
    </dgm:pt>
    <dgm:pt modelId="{64B62A8F-442A-42F5-9FDB-740088C277B6}" type="pres">
      <dgm:prSet presAssocID="{C63306BC-D4EA-4FA4-A4F2-EB69646DAC2B}" presName="level3hierChild" presStyleCnt="0"/>
      <dgm:spPr/>
    </dgm:pt>
  </dgm:ptLst>
  <dgm:cxnLst>
    <dgm:cxn modelId="{B35D9F01-C5DB-49C1-AAB1-6B7F750CCC60}" type="presOf" srcId="{B9985A7C-4E4B-4F1A-A055-8EE689C7D306}" destId="{DCBF766B-67E7-45EE-BEE1-1D9553CAB4F3}" srcOrd="1" destOrd="0" presId="urn:microsoft.com/office/officeart/2008/layout/HorizontalMultiLevelHierarchy"/>
    <dgm:cxn modelId="{6C173C06-F41E-4A73-AFAF-820F51B41F5F}" type="presOf" srcId="{C0B5A510-F979-4143-92E2-3DC3B4000C44}" destId="{FF74CEFE-1290-460B-BF62-E7F0B1B17416}" srcOrd="0" destOrd="0" presId="urn:microsoft.com/office/officeart/2008/layout/HorizontalMultiLevelHierarchy"/>
    <dgm:cxn modelId="{72A0480B-8BE6-4AC1-83D7-65B090C429FA}" type="presOf" srcId="{AD69FB42-E607-4786-A3E2-025DF1283D7E}" destId="{B8DAB001-1639-4612-89F9-7412FC6E79C4}" srcOrd="0" destOrd="0" presId="urn:microsoft.com/office/officeart/2008/layout/HorizontalMultiLevelHierarchy"/>
    <dgm:cxn modelId="{83558725-2D7B-4EB8-96AA-18FCCC463093}" srcId="{403EBB6F-5394-4CCE-894B-B8E17F9A3226}" destId="{1C441041-048E-45E1-B8D3-E5BCBC3CF040}" srcOrd="2" destOrd="0" parTransId="{6561A0C4-4206-4921-88CA-6F0CA7BB146C}" sibTransId="{8AB9E07C-A177-4AE4-818A-5A0CF388FC71}"/>
    <dgm:cxn modelId="{0ABC8F2B-5D4B-4F43-AB7F-17ACBC7950B1}" type="presOf" srcId="{5EE9AB95-2DDD-4027-A6B9-4D23F53B8A0A}" destId="{B33B4514-F261-47D8-8A48-CC36778A0644}" srcOrd="0" destOrd="0" presId="urn:microsoft.com/office/officeart/2008/layout/HorizontalMultiLevelHierarchy"/>
    <dgm:cxn modelId="{1A0DCF2B-B540-48A9-802E-245F59492E07}" srcId="{403EBB6F-5394-4CCE-894B-B8E17F9A3226}" destId="{8E1793F2-84B9-4D8E-948E-ACE6852EC878}" srcOrd="0" destOrd="0" parTransId="{B9985A7C-4E4B-4F1A-A055-8EE689C7D306}" sibTransId="{B876813F-E9DC-4AB6-83C6-4D631C7C4B14}"/>
    <dgm:cxn modelId="{18D1F933-81B4-488C-AF97-B9FDE0F1B030}" type="presOf" srcId="{BF010C3F-A397-44E6-ADE9-1422F461C46A}" destId="{5BC6E8DA-43CC-455D-8D5A-D160D2C9933C}" srcOrd="1" destOrd="0" presId="urn:microsoft.com/office/officeart/2008/layout/HorizontalMultiLevelHierarchy"/>
    <dgm:cxn modelId="{110B2A37-8F35-4C51-9005-7FFB68419406}" type="presOf" srcId="{B9985A7C-4E4B-4F1A-A055-8EE689C7D306}" destId="{00231693-6748-4A5C-A6CB-67A3805B4861}" srcOrd="0" destOrd="0" presId="urn:microsoft.com/office/officeart/2008/layout/HorizontalMultiLevelHierarchy"/>
    <dgm:cxn modelId="{86956037-5979-4CF7-BB07-31582BB1E863}" type="presOf" srcId="{68C3B4DE-66F4-4BC3-94FF-585ADEFB0D4A}" destId="{AD9212B9-0498-4C22-8343-E0B67E6835B8}" srcOrd="1" destOrd="0" presId="urn:microsoft.com/office/officeart/2008/layout/HorizontalMultiLevelHierarchy"/>
    <dgm:cxn modelId="{6CA94F3C-A404-4E94-9BDC-4A57D1BEC94E}" type="presOf" srcId="{AA2AF42A-381D-4689-9B45-1C93AF47A16F}" destId="{4A7FEBD6-4C28-48D0-B623-DB55A902C763}" srcOrd="1" destOrd="0" presId="urn:microsoft.com/office/officeart/2008/layout/HorizontalMultiLevelHierarchy"/>
    <dgm:cxn modelId="{5732FD3E-2C72-4CF6-832B-979E7138B7E0}" type="presOf" srcId="{A513FDD8-4D1A-487B-B467-42CA73D034BA}" destId="{25031945-06A5-4D4B-93D2-BAC1CA5668A0}" srcOrd="0" destOrd="0" presId="urn:microsoft.com/office/officeart/2008/layout/HorizontalMultiLevelHierarchy"/>
    <dgm:cxn modelId="{F728B240-E73F-4191-A5A5-8F5236FB52BA}" type="presOf" srcId="{1C441041-048E-45E1-B8D3-E5BCBC3CF040}" destId="{23BE86E1-03F0-48BD-BCD0-0F6B5EBCD132}" srcOrd="0" destOrd="0" presId="urn:microsoft.com/office/officeart/2008/layout/HorizontalMultiLevelHierarchy"/>
    <dgm:cxn modelId="{F4716948-32AF-4DCD-9908-DAF25F47820D}" type="presOf" srcId="{190EB281-630C-47B6-84B2-255E108811F9}" destId="{EB94D75A-ADE1-4639-8821-E313C06E43F4}" srcOrd="0" destOrd="0" presId="urn:microsoft.com/office/officeart/2008/layout/HorizontalMultiLevelHierarchy"/>
    <dgm:cxn modelId="{3A014369-41B3-4CAE-A8CA-1827F787381E}" type="presOf" srcId="{C63306BC-D4EA-4FA4-A4F2-EB69646DAC2B}" destId="{49A56B68-9C67-4211-B192-318EF18B2D83}" srcOrd="0" destOrd="0" presId="urn:microsoft.com/office/officeart/2008/layout/HorizontalMultiLevelHierarchy"/>
    <dgm:cxn modelId="{1C6CBA49-3C85-437F-9E0A-F7C66C2876A1}" type="presOf" srcId="{68C3B4DE-66F4-4BC3-94FF-585ADEFB0D4A}" destId="{2D653F8F-9018-4A3C-B0F5-FC3D2DAD46F1}" srcOrd="0" destOrd="0" presId="urn:microsoft.com/office/officeart/2008/layout/HorizontalMultiLevelHierarchy"/>
    <dgm:cxn modelId="{5997956F-DB63-4F67-B7FC-DD02D2792B91}" srcId="{C0B5A510-F979-4143-92E2-3DC3B4000C44}" destId="{80290DA9-BC2D-4ED5-9B68-EC57B4E50659}" srcOrd="0" destOrd="0" parTransId="{EBAF6733-33E7-4E4A-A6A9-430F1F14C3AB}" sibTransId="{B7E5CB24-F5E0-4C03-A1DC-00869DCED167}"/>
    <dgm:cxn modelId="{4CA34656-ABD0-4E01-B1E7-3B4C695AAC09}" type="presOf" srcId="{5EE9AB95-2DDD-4027-A6B9-4D23F53B8A0A}" destId="{78855044-00F4-4310-926B-0DC203D0ED0C}" srcOrd="1" destOrd="0" presId="urn:microsoft.com/office/officeart/2008/layout/HorizontalMultiLevelHierarchy"/>
    <dgm:cxn modelId="{69C96278-ED21-47FB-BDA7-BB6339A028B3}" type="presOf" srcId="{45983649-98DB-439F-9095-2CCEA10746CB}" destId="{849CFE34-993D-430D-84BA-E423E023BC83}" srcOrd="0" destOrd="0" presId="urn:microsoft.com/office/officeart/2008/layout/HorizontalMultiLevelHierarchy"/>
    <dgm:cxn modelId="{80058C7B-251B-49AD-8AD6-E3E51D6FDE9C}" type="presOf" srcId="{403EBB6F-5394-4CCE-894B-B8E17F9A3226}" destId="{D61F81F4-E098-41A7-9AAD-AD009EEE15BE}" srcOrd="0" destOrd="0" presId="urn:microsoft.com/office/officeart/2008/layout/HorizontalMultiLevelHierarchy"/>
    <dgm:cxn modelId="{F11B547F-8A4E-4F58-BA5A-551E9F47990D}" type="presOf" srcId="{6BB1BB57-9B86-43C7-B434-68BF20A3BAD8}" destId="{B0D05224-F761-43CB-A2D0-3907CB24F0F5}" srcOrd="0" destOrd="0" presId="urn:microsoft.com/office/officeart/2008/layout/HorizontalMultiLevelHierarchy"/>
    <dgm:cxn modelId="{9063DD8B-CC96-4B00-9B47-72E700FE6284}" srcId="{80290DA9-BC2D-4ED5-9B68-EC57B4E50659}" destId="{C63306BC-D4EA-4FA4-A4F2-EB69646DAC2B}" srcOrd="1" destOrd="0" parTransId="{190EB281-630C-47B6-84B2-255E108811F9}" sibTransId="{F46010C4-508C-48C4-889E-E3BCEC73F911}"/>
    <dgm:cxn modelId="{61F5D895-A7E4-4290-84DA-E601DC95352C}" type="presOf" srcId="{190EB281-630C-47B6-84B2-255E108811F9}" destId="{71437AD7-42DE-41B5-BB73-B211F156D30A}" srcOrd="1" destOrd="0" presId="urn:microsoft.com/office/officeart/2008/layout/HorizontalMultiLevelHierarchy"/>
    <dgm:cxn modelId="{CA38BF98-04D1-4AE2-AF23-8EE1459B8213}" srcId="{80290DA9-BC2D-4ED5-9B68-EC57B4E50659}" destId="{403EBB6F-5394-4CCE-894B-B8E17F9A3226}" srcOrd="0" destOrd="0" parTransId="{5EE9AB95-2DDD-4027-A6B9-4D23F53B8A0A}" sibTransId="{F2921769-97AD-4D23-AD60-3A05B2E568E4}"/>
    <dgm:cxn modelId="{E5FFB49A-CDC7-4A1C-A913-965867DF5964}" type="presOf" srcId="{4285F499-B663-42DD-BA86-B194E2A5EC30}" destId="{3CF1B2C9-1E9D-4C72-A330-3AA9727A9B1D}" srcOrd="1" destOrd="0" presId="urn:microsoft.com/office/officeart/2008/layout/HorizontalMultiLevelHierarchy"/>
    <dgm:cxn modelId="{C639BF9C-676A-4483-9DC1-13BD18AAB12D}" srcId="{1531AA75-9EE0-476F-A33D-810EDDA3151B}" destId="{A513FDD8-4D1A-487B-B467-42CA73D034BA}" srcOrd="2" destOrd="0" parTransId="{AD69FB42-E607-4786-A3E2-025DF1283D7E}" sibTransId="{8F6C3AB2-6941-48F3-A362-687A2929B69B}"/>
    <dgm:cxn modelId="{4A08B09E-2BB3-4802-998E-78B4D06C996D}" type="presOf" srcId="{6561A0C4-4206-4921-88CA-6F0CA7BB146C}" destId="{405CB739-5108-42CA-8333-B5BCB78FB838}" srcOrd="1" destOrd="0" presId="urn:microsoft.com/office/officeart/2008/layout/HorizontalMultiLevelHierarchy"/>
    <dgm:cxn modelId="{28061FB4-E327-49AB-ADC3-1160E5FE34E5}" srcId="{403EBB6F-5394-4CCE-894B-B8E17F9A3226}" destId="{1531AA75-9EE0-476F-A33D-810EDDA3151B}" srcOrd="3" destOrd="0" parTransId="{BF010C3F-A397-44E6-ADE9-1422F461C46A}" sibTransId="{587C1119-828C-42E5-A82C-1CD2FB42DF6A}"/>
    <dgm:cxn modelId="{1D5723BF-3BFD-46A3-A68E-A45FDB12F3C8}" type="presOf" srcId="{4285F499-B663-42DD-BA86-B194E2A5EC30}" destId="{432C7846-09F7-48CA-8B1D-713525467FD4}" srcOrd="0" destOrd="0" presId="urn:microsoft.com/office/officeart/2008/layout/HorizontalMultiLevelHierarchy"/>
    <dgm:cxn modelId="{568EBAC6-C576-4276-93B6-F0C496CE5478}" type="presOf" srcId="{AD69FB42-E607-4786-A3E2-025DF1283D7E}" destId="{7DB88765-E53C-4CCB-B237-AA0DF382E4AE}" srcOrd="1" destOrd="0" presId="urn:microsoft.com/office/officeart/2008/layout/HorizontalMultiLevelHierarchy"/>
    <dgm:cxn modelId="{644539D3-D97E-410C-8775-CB37F1286DC6}" type="presOf" srcId="{BF010C3F-A397-44E6-ADE9-1422F461C46A}" destId="{57582726-85D1-4822-B6E8-FC9A7663327B}" srcOrd="0" destOrd="0" presId="urn:microsoft.com/office/officeart/2008/layout/HorizontalMultiLevelHierarchy"/>
    <dgm:cxn modelId="{0B7F69D7-F417-4023-827C-EB34EAC56C33}" type="presOf" srcId="{80290DA9-BC2D-4ED5-9B68-EC57B4E50659}" destId="{6C9BB8E0-6FDA-467C-B6D2-4AA99F7491A3}" srcOrd="0" destOrd="0" presId="urn:microsoft.com/office/officeart/2008/layout/HorizontalMultiLevelHierarchy"/>
    <dgm:cxn modelId="{F066DBD9-C9B8-40D2-BA15-3B0CF122F1CB}" srcId="{1531AA75-9EE0-476F-A33D-810EDDA3151B}" destId="{6BB1BB57-9B86-43C7-B434-68BF20A3BAD8}" srcOrd="1" destOrd="0" parTransId="{4285F499-B663-42DD-BA86-B194E2A5EC30}" sibTransId="{07D7BFA5-133E-452D-91D5-9A0466791DC2}"/>
    <dgm:cxn modelId="{F26F02DB-CDAD-4868-ADED-1677AABA491A}" type="presOf" srcId="{AA2AF42A-381D-4689-9B45-1C93AF47A16F}" destId="{69700DAF-49E6-4B8E-9DAD-C825B33C41F9}" srcOrd="0" destOrd="0" presId="urn:microsoft.com/office/officeart/2008/layout/HorizontalMultiLevelHierarchy"/>
    <dgm:cxn modelId="{A7E1AEDF-C08D-49C8-B5BE-F32EB8AD689B}" type="presOf" srcId="{1F8A1629-9E28-4985-B5A5-46AB44EDDC40}" destId="{703A50CA-9E88-47EF-AF83-86C60F8D787D}" srcOrd="0" destOrd="0" presId="urn:microsoft.com/office/officeart/2008/layout/HorizontalMultiLevelHierarchy"/>
    <dgm:cxn modelId="{EE61BEF0-5485-4807-BCD0-FCBB41343484}" srcId="{403EBB6F-5394-4CCE-894B-B8E17F9A3226}" destId="{45983649-98DB-439F-9095-2CCEA10746CB}" srcOrd="1" destOrd="0" parTransId="{68C3B4DE-66F4-4BC3-94FF-585ADEFB0D4A}" sibTransId="{2923760B-B3DD-419B-8E4A-1A40C4AE31F3}"/>
    <dgm:cxn modelId="{D6BF52F4-056C-4EAB-BE86-9485C31BF991}" type="presOf" srcId="{1531AA75-9EE0-476F-A33D-810EDDA3151B}" destId="{0AE3F033-4F5D-403D-8D96-BD8F337A1F4D}" srcOrd="0" destOrd="0" presId="urn:microsoft.com/office/officeart/2008/layout/HorizontalMultiLevelHierarchy"/>
    <dgm:cxn modelId="{2B163AF6-0FE7-40D0-B3BE-B775905DD352}" srcId="{1531AA75-9EE0-476F-A33D-810EDDA3151B}" destId="{1F8A1629-9E28-4985-B5A5-46AB44EDDC40}" srcOrd="0" destOrd="0" parTransId="{AA2AF42A-381D-4689-9B45-1C93AF47A16F}" sibTransId="{BC832F74-0FDB-4AD5-A37C-A7B1EE401A14}"/>
    <dgm:cxn modelId="{FCF59DF7-6908-4450-BAD5-B65F50FE7578}" type="presOf" srcId="{6561A0C4-4206-4921-88CA-6F0CA7BB146C}" destId="{F67C3A1B-5FD6-4B02-A665-AF511B7B652E}" srcOrd="0" destOrd="0" presId="urn:microsoft.com/office/officeart/2008/layout/HorizontalMultiLevelHierarchy"/>
    <dgm:cxn modelId="{DB31D5FB-5039-4143-A98E-694B9FAA7F2F}" type="presOf" srcId="{8E1793F2-84B9-4D8E-948E-ACE6852EC878}" destId="{ACAA82B2-1F32-4861-B533-5BE8D64CC00C}" srcOrd="0" destOrd="0" presId="urn:microsoft.com/office/officeart/2008/layout/HorizontalMultiLevelHierarchy"/>
    <dgm:cxn modelId="{139E1812-FFE4-436F-B0E3-8E7BA04D03F4}" type="presParOf" srcId="{FF74CEFE-1290-460B-BF62-E7F0B1B17416}" destId="{D59F44F6-B3E0-4CF5-8DF5-A5BC4A0996AC}" srcOrd="0" destOrd="0" presId="urn:microsoft.com/office/officeart/2008/layout/HorizontalMultiLevelHierarchy"/>
    <dgm:cxn modelId="{E443C199-EECD-403A-BED3-86B804B4077D}" type="presParOf" srcId="{D59F44F6-B3E0-4CF5-8DF5-A5BC4A0996AC}" destId="{6C9BB8E0-6FDA-467C-B6D2-4AA99F7491A3}" srcOrd="0" destOrd="0" presId="urn:microsoft.com/office/officeart/2008/layout/HorizontalMultiLevelHierarchy"/>
    <dgm:cxn modelId="{4842D283-5201-4122-9EC6-206FC97AF822}" type="presParOf" srcId="{D59F44F6-B3E0-4CF5-8DF5-A5BC4A0996AC}" destId="{345A41FF-73CE-4451-B0A1-966E7E4A578B}" srcOrd="1" destOrd="0" presId="urn:microsoft.com/office/officeart/2008/layout/HorizontalMultiLevelHierarchy"/>
    <dgm:cxn modelId="{F823B269-5A9E-4C76-AC6D-B8FCAF37E150}" type="presParOf" srcId="{345A41FF-73CE-4451-B0A1-966E7E4A578B}" destId="{B33B4514-F261-47D8-8A48-CC36778A0644}" srcOrd="0" destOrd="0" presId="urn:microsoft.com/office/officeart/2008/layout/HorizontalMultiLevelHierarchy"/>
    <dgm:cxn modelId="{2C6F9C20-B167-422A-86E8-D8512032E6E9}" type="presParOf" srcId="{B33B4514-F261-47D8-8A48-CC36778A0644}" destId="{78855044-00F4-4310-926B-0DC203D0ED0C}" srcOrd="0" destOrd="0" presId="urn:microsoft.com/office/officeart/2008/layout/HorizontalMultiLevelHierarchy"/>
    <dgm:cxn modelId="{AB309461-483D-4E9B-9325-678E91EAC1F7}" type="presParOf" srcId="{345A41FF-73CE-4451-B0A1-966E7E4A578B}" destId="{D663739B-D411-4DC8-B0F6-44AC82C66BC6}" srcOrd="1" destOrd="0" presId="urn:microsoft.com/office/officeart/2008/layout/HorizontalMultiLevelHierarchy"/>
    <dgm:cxn modelId="{AAC43569-ABF2-4838-BE84-1A126C0B51C8}" type="presParOf" srcId="{D663739B-D411-4DC8-B0F6-44AC82C66BC6}" destId="{D61F81F4-E098-41A7-9AAD-AD009EEE15BE}" srcOrd="0" destOrd="0" presId="urn:microsoft.com/office/officeart/2008/layout/HorizontalMultiLevelHierarchy"/>
    <dgm:cxn modelId="{D2059425-BDF5-44A5-9062-7721198739FD}" type="presParOf" srcId="{D663739B-D411-4DC8-B0F6-44AC82C66BC6}" destId="{8A1F11EE-F080-4A39-993A-1C31E2A4667E}" srcOrd="1" destOrd="0" presId="urn:microsoft.com/office/officeart/2008/layout/HorizontalMultiLevelHierarchy"/>
    <dgm:cxn modelId="{04163987-3D44-40B6-814C-E4EFE82AE4A2}" type="presParOf" srcId="{8A1F11EE-F080-4A39-993A-1C31E2A4667E}" destId="{00231693-6748-4A5C-A6CB-67A3805B4861}" srcOrd="0" destOrd="0" presId="urn:microsoft.com/office/officeart/2008/layout/HorizontalMultiLevelHierarchy"/>
    <dgm:cxn modelId="{EB1F3772-875E-4E7C-BE06-EABC039FBB47}" type="presParOf" srcId="{00231693-6748-4A5C-A6CB-67A3805B4861}" destId="{DCBF766B-67E7-45EE-BEE1-1D9553CAB4F3}" srcOrd="0" destOrd="0" presId="urn:microsoft.com/office/officeart/2008/layout/HorizontalMultiLevelHierarchy"/>
    <dgm:cxn modelId="{01FCF7E9-D762-4C55-9844-E1E10C5F6A63}" type="presParOf" srcId="{8A1F11EE-F080-4A39-993A-1C31E2A4667E}" destId="{A2F68D01-C11C-41D6-AA49-F714AB4AAA31}" srcOrd="1" destOrd="0" presId="urn:microsoft.com/office/officeart/2008/layout/HorizontalMultiLevelHierarchy"/>
    <dgm:cxn modelId="{220670EA-7DC5-4562-BD48-E1147195D2B4}" type="presParOf" srcId="{A2F68D01-C11C-41D6-AA49-F714AB4AAA31}" destId="{ACAA82B2-1F32-4861-B533-5BE8D64CC00C}" srcOrd="0" destOrd="0" presId="urn:microsoft.com/office/officeart/2008/layout/HorizontalMultiLevelHierarchy"/>
    <dgm:cxn modelId="{05DA6223-1224-45FA-A310-6FA8E4862417}" type="presParOf" srcId="{A2F68D01-C11C-41D6-AA49-F714AB4AAA31}" destId="{C88F12BC-9A01-488A-AE2E-F51B011112C9}" srcOrd="1" destOrd="0" presId="urn:microsoft.com/office/officeart/2008/layout/HorizontalMultiLevelHierarchy"/>
    <dgm:cxn modelId="{4DF7871B-A2B5-4746-B42F-792F5E9F4F58}" type="presParOf" srcId="{8A1F11EE-F080-4A39-993A-1C31E2A4667E}" destId="{2D653F8F-9018-4A3C-B0F5-FC3D2DAD46F1}" srcOrd="2" destOrd="0" presId="urn:microsoft.com/office/officeart/2008/layout/HorizontalMultiLevelHierarchy"/>
    <dgm:cxn modelId="{168A0228-E19A-46E5-B274-813EDF784480}" type="presParOf" srcId="{2D653F8F-9018-4A3C-B0F5-FC3D2DAD46F1}" destId="{AD9212B9-0498-4C22-8343-E0B67E6835B8}" srcOrd="0" destOrd="0" presId="urn:microsoft.com/office/officeart/2008/layout/HorizontalMultiLevelHierarchy"/>
    <dgm:cxn modelId="{D02C01DF-7770-46FC-938E-CEB23D0D2EE3}" type="presParOf" srcId="{8A1F11EE-F080-4A39-993A-1C31E2A4667E}" destId="{298DBC1A-50A3-4EB6-A036-FE00E0DC1ABF}" srcOrd="3" destOrd="0" presId="urn:microsoft.com/office/officeart/2008/layout/HorizontalMultiLevelHierarchy"/>
    <dgm:cxn modelId="{134C7B22-6996-4113-A29F-1C6E45CBD8A0}" type="presParOf" srcId="{298DBC1A-50A3-4EB6-A036-FE00E0DC1ABF}" destId="{849CFE34-993D-430D-84BA-E423E023BC83}" srcOrd="0" destOrd="0" presId="urn:microsoft.com/office/officeart/2008/layout/HorizontalMultiLevelHierarchy"/>
    <dgm:cxn modelId="{9AE9DC7C-53BA-402E-B170-29061799149E}" type="presParOf" srcId="{298DBC1A-50A3-4EB6-A036-FE00E0DC1ABF}" destId="{A7DD01B1-41A4-4689-8ABB-9C3B3F0B2607}" srcOrd="1" destOrd="0" presId="urn:microsoft.com/office/officeart/2008/layout/HorizontalMultiLevelHierarchy"/>
    <dgm:cxn modelId="{79209E5D-9C33-4D8F-8B5D-F9CF2D3097F7}" type="presParOf" srcId="{8A1F11EE-F080-4A39-993A-1C31E2A4667E}" destId="{F67C3A1B-5FD6-4B02-A665-AF511B7B652E}" srcOrd="4" destOrd="0" presId="urn:microsoft.com/office/officeart/2008/layout/HorizontalMultiLevelHierarchy"/>
    <dgm:cxn modelId="{7CCE9AD9-DF4D-41A1-9243-634FE03A2084}" type="presParOf" srcId="{F67C3A1B-5FD6-4B02-A665-AF511B7B652E}" destId="{405CB739-5108-42CA-8333-B5BCB78FB838}" srcOrd="0" destOrd="0" presId="urn:microsoft.com/office/officeart/2008/layout/HorizontalMultiLevelHierarchy"/>
    <dgm:cxn modelId="{E9E3A8AD-4687-4C66-8A17-64404478B877}" type="presParOf" srcId="{8A1F11EE-F080-4A39-993A-1C31E2A4667E}" destId="{A255CD67-B3ED-430C-83C2-4BEC530F7ECA}" srcOrd="5" destOrd="0" presId="urn:microsoft.com/office/officeart/2008/layout/HorizontalMultiLevelHierarchy"/>
    <dgm:cxn modelId="{C382E736-8474-46F7-902B-0289FA9BA388}" type="presParOf" srcId="{A255CD67-B3ED-430C-83C2-4BEC530F7ECA}" destId="{23BE86E1-03F0-48BD-BCD0-0F6B5EBCD132}" srcOrd="0" destOrd="0" presId="urn:microsoft.com/office/officeart/2008/layout/HorizontalMultiLevelHierarchy"/>
    <dgm:cxn modelId="{4D633159-674E-45FC-9F11-570A44821CC4}" type="presParOf" srcId="{A255CD67-B3ED-430C-83C2-4BEC530F7ECA}" destId="{50A01ED0-EE96-4929-957F-74BD36B5A310}" srcOrd="1" destOrd="0" presId="urn:microsoft.com/office/officeart/2008/layout/HorizontalMultiLevelHierarchy"/>
    <dgm:cxn modelId="{05048BBF-827A-4AF4-A2D5-9D57184ED4E0}" type="presParOf" srcId="{8A1F11EE-F080-4A39-993A-1C31E2A4667E}" destId="{57582726-85D1-4822-B6E8-FC9A7663327B}" srcOrd="6" destOrd="0" presId="urn:microsoft.com/office/officeart/2008/layout/HorizontalMultiLevelHierarchy"/>
    <dgm:cxn modelId="{F9F43B04-23D7-4625-9BDE-57863A20D7DA}" type="presParOf" srcId="{57582726-85D1-4822-B6E8-FC9A7663327B}" destId="{5BC6E8DA-43CC-455D-8D5A-D160D2C9933C}" srcOrd="0" destOrd="0" presId="urn:microsoft.com/office/officeart/2008/layout/HorizontalMultiLevelHierarchy"/>
    <dgm:cxn modelId="{4B297B3B-80D8-4A0A-B160-A0D16CEDDA5B}" type="presParOf" srcId="{8A1F11EE-F080-4A39-993A-1C31E2A4667E}" destId="{912FB8A7-7E18-4D58-8000-2F404614BF6C}" srcOrd="7" destOrd="0" presId="urn:microsoft.com/office/officeart/2008/layout/HorizontalMultiLevelHierarchy"/>
    <dgm:cxn modelId="{C77F462F-7FF5-4134-9C5D-938DA2006480}" type="presParOf" srcId="{912FB8A7-7E18-4D58-8000-2F404614BF6C}" destId="{0AE3F033-4F5D-403D-8D96-BD8F337A1F4D}" srcOrd="0" destOrd="0" presId="urn:microsoft.com/office/officeart/2008/layout/HorizontalMultiLevelHierarchy"/>
    <dgm:cxn modelId="{D9DDC42B-DDF6-4314-BFDA-B52905EAC09A}" type="presParOf" srcId="{912FB8A7-7E18-4D58-8000-2F404614BF6C}" destId="{45D35E66-9054-40AE-9B38-DE81437529CF}" srcOrd="1" destOrd="0" presId="urn:microsoft.com/office/officeart/2008/layout/HorizontalMultiLevelHierarchy"/>
    <dgm:cxn modelId="{CB0F7C97-C98B-485A-9472-FD9996EE9EE5}" type="presParOf" srcId="{45D35E66-9054-40AE-9B38-DE81437529CF}" destId="{69700DAF-49E6-4B8E-9DAD-C825B33C41F9}" srcOrd="0" destOrd="0" presId="urn:microsoft.com/office/officeart/2008/layout/HorizontalMultiLevelHierarchy"/>
    <dgm:cxn modelId="{8EF213C8-50BE-4F01-B694-6EC87D04B842}" type="presParOf" srcId="{69700DAF-49E6-4B8E-9DAD-C825B33C41F9}" destId="{4A7FEBD6-4C28-48D0-B623-DB55A902C763}" srcOrd="0" destOrd="0" presId="urn:microsoft.com/office/officeart/2008/layout/HorizontalMultiLevelHierarchy"/>
    <dgm:cxn modelId="{8514935C-6623-4425-A233-1A4A00D5F4FD}" type="presParOf" srcId="{45D35E66-9054-40AE-9B38-DE81437529CF}" destId="{FDDCF4B3-6CA3-40DD-AC18-D58DCE5EFA44}" srcOrd="1" destOrd="0" presId="urn:microsoft.com/office/officeart/2008/layout/HorizontalMultiLevelHierarchy"/>
    <dgm:cxn modelId="{96C333AD-41C2-4D62-98FB-0A9A39034955}" type="presParOf" srcId="{FDDCF4B3-6CA3-40DD-AC18-D58DCE5EFA44}" destId="{703A50CA-9E88-47EF-AF83-86C60F8D787D}" srcOrd="0" destOrd="0" presId="urn:microsoft.com/office/officeart/2008/layout/HorizontalMultiLevelHierarchy"/>
    <dgm:cxn modelId="{1606DEC4-6A37-45BA-88C0-BEB1AF937B42}" type="presParOf" srcId="{FDDCF4B3-6CA3-40DD-AC18-D58DCE5EFA44}" destId="{F1EFDA0A-428E-4E78-9943-ADC8852AB92B}" srcOrd="1" destOrd="0" presId="urn:microsoft.com/office/officeart/2008/layout/HorizontalMultiLevelHierarchy"/>
    <dgm:cxn modelId="{431AE3F0-2660-4CCF-9B3A-ACC358E07588}" type="presParOf" srcId="{45D35E66-9054-40AE-9B38-DE81437529CF}" destId="{432C7846-09F7-48CA-8B1D-713525467FD4}" srcOrd="2" destOrd="0" presId="urn:microsoft.com/office/officeart/2008/layout/HorizontalMultiLevelHierarchy"/>
    <dgm:cxn modelId="{71BD9EB4-FD6C-41A6-BA11-ABA38219F7A6}" type="presParOf" srcId="{432C7846-09F7-48CA-8B1D-713525467FD4}" destId="{3CF1B2C9-1E9D-4C72-A330-3AA9727A9B1D}" srcOrd="0" destOrd="0" presId="urn:microsoft.com/office/officeart/2008/layout/HorizontalMultiLevelHierarchy"/>
    <dgm:cxn modelId="{25506F95-CD40-4D5B-85FC-B6A6D176FD77}" type="presParOf" srcId="{45D35E66-9054-40AE-9B38-DE81437529CF}" destId="{C57C4C74-DAD3-4C17-9287-A9B1EC673F3C}" srcOrd="3" destOrd="0" presId="urn:microsoft.com/office/officeart/2008/layout/HorizontalMultiLevelHierarchy"/>
    <dgm:cxn modelId="{A4838DCE-EDEB-46FD-BD38-0909CE6B4095}" type="presParOf" srcId="{C57C4C74-DAD3-4C17-9287-A9B1EC673F3C}" destId="{B0D05224-F761-43CB-A2D0-3907CB24F0F5}" srcOrd="0" destOrd="0" presId="urn:microsoft.com/office/officeart/2008/layout/HorizontalMultiLevelHierarchy"/>
    <dgm:cxn modelId="{72FF93A3-3EF6-4C77-A443-C73502012C62}" type="presParOf" srcId="{C57C4C74-DAD3-4C17-9287-A9B1EC673F3C}" destId="{0429B178-CA0C-412C-A85E-2EC3D11CD56C}" srcOrd="1" destOrd="0" presId="urn:microsoft.com/office/officeart/2008/layout/HorizontalMultiLevelHierarchy"/>
    <dgm:cxn modelId="{8DA11072-D5FD-47F5-BFAF-ED19FF714569}" type="presParOf" srcId="{45D35E66-9054-40AE-9B38-DE81437529CF}" destId="{B8DAB001-1639-4612-89F9-7412FC6E79C4}" srcOrd="4" destOrd="0" presId="urn:microsoft.com/office/officeart/2008/layout/HorizontalMultiLevelHierarchy"/>
    <dgm:cxn modelId="{19B57B50-D87E-44B1-B233-0341D28BE701}" type="presParOf" srcId="{B8DAB001-1639-4612-89F9-7412FC6E79C4}" destId="{7DB88765-E53C-4CCB-B237-AA0DF382E4AE}" srcOrd="0" destOrd="0" presId="urn:microsoft.com/office/officeart/2008/layout/HorizontalMultiLevelHierarchy"/>
    <dgm:cxn modelId="{C79ECEDC-89BA-4F3B-B196-05D5150E80CB}" type="presParOf" srcId="{45D35E66-9054-40AE-9B38-DE81437529CF}" destId="{57D488FB-D15A-4169-A654-9B1643797403}" srcOrd="5" destOrd="0" presId="urn:microsoft.com/office/officeart/2008/layout/HorizontalMultiLevelHierarchy"/>
    <dgm:cxn modelId="{0BDF03EA-062D-4A8D-A7BA-B6C4377DB03C}" type="presParOf" srcId="{57D488FB-D15A-4169-A654-9B1643797403}" destId="{25031945-06A5-4D4B-93D2-BAC1CA5668A0}" srcOrd="0" destOrd="0" presId="urn:microsoft.com/office/officeart/2008/layout/HorizontalMultiLevelHierarchy"/>
    <dgm:cxn modelId="{ACF1D59B-0508-41D0-8769-1D120750A6AF}" type="presParOf" srcId="{57D488FB-D15A-4169-A654-9B1643797403}" destId="{24955AA5-2081-4F8A-933B-F9582E68A936}" srcOrd="1" destOrd="0" presId="urn:microsoft.com/office/officeart/2008/layout/HorizontalMultiLevelHierarchy"/>
    <dgm:cxn modelId="{503CCBFC-330B-4635-9871-1DCEE03FD1A9}" type="presParOf" srcId="{345A41FF-73CE-4451-B0A1-966E7E4A578B}" destId="{EB94D75A-ADE1-4639-8821-E313C06E43F4}" srcOrd="2" destOrd="0" presId="urn:microsoft.com/office/officeart/2008/layout/HorizontalMultiLevelHierarchy"/>
    <dgm:cxn modelId="{86645BB4-F9E9-46EF-996E-2798D2D9FA63}" type="presParOf" srcId="{EB94D75A-ADE1-4639-8821-E313C06E43F4}" destId="{71437AD7-42DE-41B5-BB73-B211F156D30A}" srcOrd="0" destOrd="0" presId="urn:microsoft.com/office/officeart/2008/layout/HorizontalMultiLevelHierarchy"/>
    <dgm:cxn modelId="{89F6A000-59E4-4788-A8C8-F49A84135CFD}" type="presParOf" srcId="{345A41FF-73CE-4451-B0A1-966E7E4A578B}" destId="{B911B9B5-D77F-4841-9A68-A239F30E2254}" srcOrd="3" destOrd="0" presId="urn:microsoft.com/office/officeart/2008/layout/HorizontalMultiLevelHierarchy"/>
    <dgm:cxn modelId="{32DA2F5B-4911-4231-B3FD-CFE6FE83FA9D}" type="presParOf" srcId="{B911B9B5-D77F-4841-9A68-A239F30E2254}" destId="{49A56B68-9C67-4211-B192-318EF18B2D83}" srcOrd="0" destOrd="0" presId="urn:microsoft.com/office/officeart/2008/layout/HorizontalMultiLevelHierarchy"/>
    <dgm:cxn modelId="{B2A12FA8-6380-4093-A7B9-01D6474B45C7}" type="presParOf" srcId="{B911B9B5-D77F-4841-9A68-A239F30E2254}" destId="{64B62A8F-442A-42F5-9FDB-740088C277B6}"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94BEF5-5D07-40CB-AC3A-ABCC21A0E40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de-CH"/>
        </a:p>
      </dgm:t>
    </dgm:pt>
    <dgm:pt modelId="{D2DF8372-2769-44BD-A0A4-2180E1DE46FE}">
      <dgm:prSet phldrT="[Text]"/>
      <dgm:spPr/>
      <dgm:t>
        <a:bodyPr/>
        <a:lstStyle/>
        <a:p>
          <a:r>
            <a:rPr lang="de-CH" dirty="0"/>
            <a:t>Die </a:t>
          </a:r>
          <a:r>
            <a:rPr lang="de-CH" dirty="0" err="1"/>
            <a:t>SuS</a:t>
          </a:r>
          <a:r>
            <a:rPr lang="de-CH" dirty="0"/>
            <a:t> können einen professionellen Umgang mit psychisch kranken Klienten ausführen</a:t>
          </a:r>
        </a:p>
        <a:p>
          <a:r>
            <a:rPr lang="de-CH" dirty="0"/>
            <a:t>ERS</a:t>
          </a:r>
        </a:p>
      </dgm:t>
    </dgm:pt>
    <dgm:pt modelId="{E0DF52A0-C006-4A3F-B3CD-31FE36F1D93A}" type="parTrans" cxnId="{AF87DF45-37FA-4CE9-A7EE-989C7E512019}">
      <dgm:prSet/>
      <dgm:spPr/>
      <dgm:t>
        <a:bodyPr/>
        <a:lstStyle/>
        <a:p>
          <a:endParaRPr lang="de-CH"/>
        </a:p>
      </dgm:t>
    </dgm:pt>
    <dgm:pt modelId="{168D4FE9-7DA1-413D-A6D2-A9DADF123AB1}" type="sibTrans" cxnId="{AF87DF45-37FA-4CE9-A7EE-989C7E512019}">
      <dgm:prSet/>
      <dgm:spPr/>
      <dgm:t>
        <a:bodyPr/>
        <a:lstStyle/>
        <a:p>
          <a:endParaRPr lang="de-CH"/>
        </a:p>
      </dgm:t>
    </dgm:pt>
    <dgm:pt modelId="{2DEC12DF-D7FF-463F-A000-703C7D80C721}">
      <dgm:prSet phldrT="[Text]"/>
      <dgm:spPr/>
      <dgm:t>
        <a:bodyPr/>
        <a:lstStyle/>
        <a:p>
          <a:r>
            <a:rPr lang="de-CH" dirty="0"/>
            <a:t>Die </a:t>
          </a:r>
          <a:r>
            <a:rPr lang="de-CH" dirty="0" err="1"/>
            <a:t>SuS</a:t>
          </a:r>
          <a:r>
            <a:rPr lang="de-CH" dirty="0"/>
            <a:t> können anhand des DURST-Schemas psychopathologische Störungen in Fallbeispielen bestimmen und kritisch vergleichen</a:t>
          </a:r>
        </a:p>
        <a:p>
          <a:r>
            <a:rPr lang="de-CH" b="1" dirty="0"/>
            <a:t>EVA</a:t>
          </a:r>
          <a:endParaRPr lang="de-CH" dirty="0"/>
        </a:p>
      </dgm:t>
    </dgm:pt>
    <dgm:pt modelId="{9953B86F-F14D-4291-B91D-36EE51EEC3FD}" type="parTrans" cxnId="{1117785D-462E-4FB7-9138-488077E813B9}">
      <dgm:prSet/>
      <dgm:spPr/>
      <dgm:t>
        <a:bodyPr/>
        <a:lstStyle/>
        <a:p>
          <a:endParaRPr lang="de-CH"/>
        </a:p>
      </dgm:t>
    </dgm:pt>
    <dgm:pt modelId="{8CAAEF66-EE64-4CC3-9A30-1E822CCD61DE}" type="sibTrans" cxnId="{1117785D-462E-4FB7-9138-488077E813B9}">
      <dgm:prSet/>
      <dgm:spPr/>
      <dgm:t>
        <a:bodyPr/>
        <a:lstStyle/>
        <a:p>
          <a:endParaRPr lang="de-CH"/>
        </a:p>
      </dgm:t>
    </dgm:pt>
    <dgm:pt modelId="{177AAF46-411F-429A-B8C9-C1CAA53F7980}">
      <dgm:prSet phldrT="[Text]"/>
      <dgm:spPr>
        <a:ln>
          <a:solidFill>
            <a:schemeClr val="accent6"/>
          </a:solidFill>
        </a:ln>
      </dgm:spPr>
      <dgm:t>
        <a:bodyPr/>
        <a:lstStyle/>
        <a:p>
          <a:r>
            <a:rPr lang="de-CH" dirty="0"/>
            <a:t>Die </a:t>
          </a:r>
          <a:r>
            <a:rPr lang="de-CH" dirty="0" err="1"/>
            <a:t>SuS</a:t>
          </a:r>
          <a:r>
            <a:rPr lang="de-CH" dirty="0"/>
            <a:t> können Ausprägungen und Ursachen von Bewusstseinsstörungen aufzählen </a:t>
          </a:r>
        </a:p>
        <a:p>
          <a:r>
            <a:rPr lang="de-CH" b="1" dirty="0"/>
            <a:t>ERI</a:t>
          </a:r>
          <a:endParaRPr lang="de-CH" dirty="0"/>
        </a:p>
      </dgm:t>
    </dgm:pt>
    <dgm:pt modelId="{10B99A47-5AAA-4A29-A21B-B9B6D74A9693}" type="parTrans" cxnId="{18BC8BBD-1EBE-4F1D-A473-CBDFFEC4A797}">
      <dgm:prSet/>
      <dgm:spPr/>
      <dgm:t>
        <a:bodyPr/>
        <a:lstStyle/>
        <a:p>
          <a:endParaRPr lang="de-CH"/>
        </a:p>
      </dgm:t>
    </dgm:pt>
    <dgm:pt modelId="{5BAF95CD-6463-458E-A74F-2E97AED18922}" type="sibTrans" cxnId="{18BC8BBD-1EBE-4F1D-A473-CBDFFEC4A797}">
      <dgm:prSet/>
      <dgm:spPr/>
      <dgm:t>
        <a:bodyPr/>
        <a:lstStyle/>
        <a:p>
          <a:endParaRPr lang="de-CH"/>
        </a:p>
      </dgm:t>
    </dgm:pt>
    <dgm:pt modelId="{6E1A7CC9-1E2B-4038-B10B-01E90CDB3ECA}">
      <dgm:prSet phldrT="[Text]"/>
      <dgm:spPr>
        <a:ln>
          <a:solidFill>
            <a:schemeClr val="accent6"/>
          </a:solidFill>
        </a:ln>
      </dgm:spPr>
      <dgm:t>
        <a:bodyPr/>
        <a:lstStyle/>
        <a:p>
          <a:r>
            <a:rPr lang="de-CH" dirty="0"/>
            <a:t>Die </a:t>
          </a:r>
          <a:r>
            <a:rPr lang="de-CH" dirty="0" err="1"/>
            <a:t>SuS</a:t>
          </a:r>
          <a:r>
            <a:rPr lang="de-CH" dirty="0"/>
            <a:t> können verschiedene Formen von Orientierungsstörungen und deren Folgen beschreiben</a:t>
          </a:r>
        </a:p>
        <a:p>
          <a:r>
            <a:rPr lang="de-CH" b="1" dirty="0"/>
            <a:t>VER</a:t>
          </a:r>
          <a:endParaRPr lang="de-CH" dirty="0"/>
        </a:p>
      </dgm:t>
    </dgm:pt>
    <dgm:pt modelId="{8678EBB1-F479-4BAB-B429-C9EE04087163}" type="parTrans" cxnId="{E5EC43BB-4FEB-48E1-A6D8-1E8878D1B53F}">
      <dgm:prSet/>
      <dgm:spPr/>
      <dgm:t>
        <a:bodyPr/>
        <a:lstStyle/>
        <a:p>
          <a:endParaRPr lang="de-CH"/>
        </a:p>
      </dgm:t>
    </dgm:pt>
    <dgm:pt modelId="{DEBFCDEE-C790-4DD3-B8E0-984BFF6AE05F}" type="sibTrans" cxnId="{E5EC43BB-4FEB-48E1-A6D8-1E8878D1B53F}">
      <dgm:prSet/>
      <dgm:spPr/>
      <dgm:t>
        <a:bodyPr/>
        <a:lstStyle/>
        <a:p>
          <a:endParaRPr lang="de-CH"/>
        </a:p>
      </dgm:t>
    </dgm:pt>
    <dgm:pt modelId="{E256B5F4-B4D3-47B6-B931-7B98B2E78023}">
      <dgm:prSet/>
      <dgm:spPr>
        <a:ln>
          <a:solidFill>
            <a:schemeClr val="accent6"/>
          </a:solidFill>
        </a:ln>
      </dgm:spPr>
      <dgm:t>
        <a:bodyPr/>
        <a:lstStyle/>
        <a:p>
          <a:r>
            <a:rPr lang="de-CH" dirty="0"/>
            <a:t>Die </a:t>
          </a:r>
          <a:r>
            <a:rPr lang="de-CH" dirty="0" err="1"/>
            <a:t>SuS</a:t>
          </a:r>
          <a:r>
            <a:rPr lang="de-CH" dirty="0"/>
            <a:t> können Faktoren, welche die Aufmerksamkeit beeinflussen schildern</a:t>
          </a:r>
        </a:p>
        <a:p>
          <a:r>
            <a:rPr lang="de-CH" dirty="0"/>
            <a:t>ERI</a:t>
          </a:r>
        </a:p>
      </dgm:t>
    </dgm:pt>
    <dgm:pt modelId="{72AC8561-FFD3-42BC-8CA7-3B6180FBEC4B}" type="parTrans" cxnId="{661E96FB-2110-4FE0-93CD-69978930769D}">
      <dgm:prSet/>
      <dgm:spPr/>
      <dgm:t>
        <a:bodyPr/>
        <a:lstStyle/>
        <a:p>
          <a:endParaRPr lang="de-CH"/>
        </a:p>
      </dgm:t>
    </dgm:pt>
    <dgm:pt modelId="{CCA19670-1947-4240-83F0-8D88019D33E9}" type="sibTrans" cxnId="{661E96FB-2110-4FE0-93CD-69978930769D}">
      <dgm:prSet/>
      <dgm:spPr/>
      <dgm:t>
        <a:bodyPr/>
        <a:lstStyle/>
        <a:p>
          <a:endParaRPr lang="de-CH"/>
        </a:p>
      </dgm:t>
    </dgm:pt>
    <dgm:pt modelId="{7BCD31AB-DFDD-4D6E-A3D1-595B7A977144}">
      <dgm:prSet/>
      <dgm:spPr>
        <a:ln>
          <a:solidFill>
            <a:schemeClr val="accent6"/>
          </a:solidFill>
        </a:ln>
      </dgm:spPr>
      <dgm:t>
        <a:bodyPr/>
        <a:lstStyle/>
        <a:p>
          <a:r>
            <a:rPr lang="de-CH" dirty="0"/>
            <a:t>Die </a:t>
          </a:r>
          <a:r>
            <a:rPr lang="de-CH" dirty="0" err="1"/>
            <a:t>SuS</a:t>
          </a:r>
          <a:r>
            <a:rPr lang="de-CH" dirty="0"/>
            <a:t> können Ursachen von Gedächtnisstörungen nennen</a:t>
          </a:r>
        </a:p>
        <a:p>
          <a:r>
            <a:rPr lang="de-CH" dirty="0"/>
            <a:t>ERI</a:t>
          </a:r>
        </a:p>
      </dgm:t>
    </dgm:pt>
    <dgm:pt modelId="{956C8523-7080-4846-A02E-158F55748B86}" type="parTrans" cxnId="{0D9635F6-3B4D-4ACB-BE2B-8FC3891849BD}">
      <dgm:prSet/>
      <dgm:spPr/>
      <dgm:t>
        <a:bodyPr/>
        <a:lstStyle/>
        <a:p>
          <a:endParaRPr lang="de-CH"/>
        </a:p>
      </dgm:t>
    </dgm:pt>
    <dgm:pt modelId="{B9FF6EFE-CFF9-4C4C-AD7E-5C0F7A55598C}" type="sibTrans" cxnId="{0D9635F6-3B4D-4ACB-BE2B-8FC3891849BD}">
      <dgm:prSet/>
      <dgm:spPr/>
      <dgm:t>
        <a:bodyPr/>
        <a:lstStyle/>
        <a:p>
          <a:endParaRPr lang="de-CH"/>
        </a:p>
      </dgm:t>
    </dgm:pt>
    <dgm:pt modelId="{A031E76E-F95E-429B-B233-AD5E333AD9B5}">
      <dgm:prSet/>
      <dgm:spPr>
        <a:ln>
          <a:solidFill>
            <a:schemeClr val="accent6"/>
          </a:solidFill>
        </a:ln>
      </dgm:spPr>
      <dgm:t>
        <a:bodyPr/>
        <a:lstStyle/>
        <a:p>
          <a:r>
            <a:rPr lang="de-CH" dirty="0"/>
            <a:t>Die </a:t>
          </a:r>
          <a:r>
            <a:rPr lang="de-CH" dirty="0" err="1"/>
            <a:t>SuS</a:t>
          </a:r>
          <a:r>
            <a:rPr lang="de-CH" dirty="0"/>
            <a:t> können verschiedene Denkstörungen und deren Folgen erläutern</a:t>
          </a:r>
        </a:p>
        <a:p>
          <a:r>
            <a:rPr lang="de-CH" dirty="0"/>
            <a:t>VER</a:t>
          </a:r>
        </a:p>
      </dgm:t>
    </dgm:pt>
    <dgm:pt modelId="{D7A9D436-B34C-4362-A42F-CE7B47481A06}" type="parTrans" cxnId="{D21EA68A-202D-498A-95E9-C747CCAB8818}">
      <dgm:prSet/>
      <dgm:spPr/>
      <dgm:t>
        <a:bodyPr/>
        <a:lstStyle/>
        <a:p>
          <a:endParaRPr lang="de-CH"/>
        </a:p>
      </dgm:t>
    </dgm:pt>
    <dgm:pt modelId="{A6B27C53-DEC4-453C-8A65-440E23F572B2}" type="sibTrans" cxnId="{D21EA68A-202D-498A-95E9-C747CCAB8818}">
      <dgm:prSet/>
      <dgm:spPr/>
      <dgm:t>
        <a:bodyPr/>
        <a:lstStyle/>
        <a:p>
          <a:endParaRPr lang="de-CH"/>
        </a:p>
      </dgm:t>
    </dgm:pt>
    <dgm:pt modelId="{D73B0AE4-CF76-43FE-AA84-76AD5610EC87}">
      <dgm:prSet/>
      <dgm:spPr>
        <a:ln>
          <a:solidFill>
            <a:schemeClr val="accent6"/>
          </a:solidFill>
        </a:ln>
      </dgm:spPr>
      <dgm:t>
        <a:bodyPr/>
        <a:lstStyle/>
        <a:p>
          <a:r>
            <a:rPr lang="de-CH" dirty="0"/>
            <a:t>Die </a:t>
          </a:r>
          <a:r>
            <a:rPr lang="de-CH" dirty="0" err="1"/>
            <a:t>SuS</a:t>
          </a:r>
          <a:r>
            <a:rPr lang="de-CH" dirty="0"/>
            <a:t> können häufig vorkommende Wahnstörungen erkennen</a:t>
          </a:r>
        </a:p>
        <a:p>
          <a:r>
            <a:rPr lang="de-CH" dirty="0"/>
            <a:t>ERI</a:t>
          </a:r>
        </a:p>
      </dgm:t>
    </dgm:pt>
    <dgm:pt modelId="{A168779E-6761-46D3-B083-0D7EC31AAFA5}" type="parTrans" cxnId="{83F603D9-34C9-4984-B7D9-1D16F865C5D9}">
      <dgm:prSet/>
      <dgm:spPr/>
      <dgm:t>
        <a:bodyPr/>
        <a:lstStyle/>
        <a:p>
          <a:endParaRPr lang="de-CH"/>
        </a:p>
      </dgm:t>
    </dgm:pt>
    <dgm:pt modelId="{B07F210A-0FE2-4737-A3D2-A8DD90A898A5}" type="sibTrans" cxnId="{83F603D9-34C9-4984-B7D9-1D16F865C5D9}">
      <dgm:prSet/>
      <dgm:spPr/>
      <dgm:t>
        <a:bodyPr/>
        <a:lstStyle/>
        <a:p>
          <a:endParaRPr lang="de-CH"/>
        </a:p>
      </dgm:t>
    </dgm:pt>
    <dgm:pt modelId="{C02B4BE8-5502-4F66-B935-DD100802E8D9}">
      <dgm:prSet/>
      <dgm:spPr>
        <a:ln>
          <a:solidFill>
            <a:schemeClr val="accent6"/>
          </a:solidFill>
        </a:ln>
      </dgm:spPr>
      <dgm:t>
        <a:bodyPr/>
        <a:lstStyle/>
        <a:p>
          <a:r>
            <a:rPr lang="de-CH" dirty="0"/>
            <a:t>Die </a:t>
          </a:r>
          <a:r>
            <a:rPr lang="de-CH" dirty="0" err="1"/>
            <a:t>SuS</a:t>
          </a:r>
          <a:r>
            <a:rPr lang="de-CH" dirty="0"/>
            <a:t> können wichtige anatomische Begriffe definieren</a:t>
          </a:r>
        </a:p>
      </dgm:t>
    </dgm:pt>
    <dgm:pt modelId="{895DB55A-C12B-464A-A178-791B50A70B37}" type="parTrans" cxnId="{920EAA1F-EFDB-4075-9081-56ACB05703B3}">
      <dgm:prSet/>
      <dgm:spPr/>
      <dgm:t>
        <a:bodyPr/>
        <a:lstStyle/>
        <a:p>
          <a:endParaRPr lang="de-CH"/>
        </a:p>
      </dgm:t>
    </dgm:pt>
    <dgm:pt modelId="{44AE3673-6539-4531-9FDA-F5E579703332}" type="sibTrans" cxnId="{920EAA1F-EFDB-4075-9081-56ACB05703B3}">
      <dgm:prSet/>
      <dgm:spPr/>
      <dgm:t>
        <a:bodyPr/>
        <a:lstStyle/>
        <a:p>
          <a:endParaRPr lang="de-CH"/>
        </a:p>
      </dgm:t>
    </dgm:pt>
    <dgm:pt modelId="{8B1AA4B9-7D87-4BEC-B9CD-05733295234A}" type="pres">
      <dgm:prSet presAssocID="{9594BEF5-5D07-40CB-AC3A-ABCC21A0E40A}" presName="diagram" presStyleCnt="0">
        <dgm:presLayoutVars>
          <dgm:chPref val="1"/>
          <dgm:dir/>
          <dgm:animOne val="branch"/>
          <dgm:animLvl val="lvl"/>
          <dgm:resizeHandles val="exact"/>
        </dgm:presLayoutVars>
      </dgm:prSet>
      <dgm:spPr/>
    </dgm:pt>
    <dgm:pt modelId="{47F5EE5B-006B-43C1-AC65-6F08F5E18133}" type="pres">
      <dgm:prSet presAssocID="{D2DF8372-2769-44BD-A0A4-2180E1DE46FE}" presName="root1" presStyleCnt="0"/>
      <dgm:spPr/>
    </dgm:pt>
    <dgm:pt modelId="{05342D97-70D9-46B0-BDBF-81C07833DCEE}" type="pres">
      <dgm:prSet presAssocID="{D2DF8372-2769-44BD-A0A4-2180E1DE46FE}" presName="LevelOneTextNode" presStyleLbl="node0" presStyleIdx="0" presStyleCnt="1">
        <dgm:presLayoutVars>
          <dgm:chPref val="3"/>
        </dgm:presLayoutVars>
      </dgm:prSet>
      <dgm:spPr/>
    </dgm:pt>
    <dgm:pt modelId="{3F9F48B9-F02C-48CC-95DA-BEC7BD1F0E00}" type="pres">
      <dgm:prSet presAssocID="{D2DF8372-2769-44BD-A0A4-2180E1DE46FE}" presName="level2hierChild" presStyleCnt="0"/>
      <dgm:spPr/>
    </dgm:pt>
    <dgm:pt modelId="{E4E32F01-424B-4545-95B7-10396B90B1EA}" type="pres">
      <dgm:prSet presAssocID="{9953B86F-F14D-4291-B91D-36EE51EEC3FD}" presName="conn2-1" presStyleLbl="parChTrans1D2" presStyleIdx="0" presStyleCnt="1"/>
      <dgm:spPr/>
    </dgm:pt>
    <dgm:pt modelId="{4DD70191-F24D-4E67-AB4B-F66098C70ECC}" type="pres">
      <dgm:prSet presAssocID="{9953B86F-F14D-4291-B91D-36EE51EEC3FD}" presName="connTx" presStyleLbl="parChTrans1D2" presStyleIdx="0" presStyleCnt="1"/>
      <dgm:spPr/>
    </dgm:pt>
    <dgm:pt modelId="{5A38F3FC-5BD6-4A05-9894-A000AE184D96}" type="pres">
      <dgm:prSet presAssocID="{2DEC12DF-D7FF-463F-A000-703C7D80C721}" presName="root2" presStyleCnt="0"/>
      <dgm:spPr/>
    </dgm:pt>
    <dgm:pt modelId="{67759309-8CBB-4E55-927C-F8036511BE90}" type="pres">
      <dgm:prSet presAssocID="{2DEC12DF-D7FF-463F-A000-703C7D80C721}" presName="LevelTwoTextNode" presStyleLbl="node2" presStyleIdx="0" presStyleCnt="1">
        <dgm:presLayoutVars>
          <dgm:chPref val="3"/>
        </dgm:presLayoutVars>
      </dgm:prSet>
      <dgm:spPr/>
    </dgm:pt>
    <dgm:pt modelId="{C01A8158-E6E8-4BA0-BA16-79E663D60D9C}" type="pres">
      <dgm:prSet presAssocID="{2DEC12DF-D7FF-463F-A000-703C7D80C721}" presName="level3hierChild" presStyleCnt="0"/>
      <dgm:spPr/>
    </dgm:pt>
    <dgm:pt modelId="{01A57E33-2952-4AA1-92D5-1202AEBC62BA}" type="pres">
      <dgm:prSet presAssocID="{10B99A47-5AAA-4A29-A21B-B9B6D74A9693}" presName="conn2-1" presStyleLbl="parChTrans1D3" presStyleIdx="0" presStyleCnt="7"/>
      <dgm:spPr/>
    </dgm:pt>
    <dgm:pt modelId="{40A6D5BA-25D9-4F5F-A2D8-02355668B223}" type="pres">
      <dgm:prSet presAssocID="{10B99A47-5AAA-4A29-A21B-B9B6D74A9693}" presName="connTx" presStyleLbl="parChTrans1D3" presStyleIdx="0" presStyleCnt="7"/>
      <dgm:spPr/>
    </dgm:pt>
    <dgm:pt modelId="{4388DA44-BBC6-40F4-B49D-3F4D2BBA52E3}" type="pres">
      <dgm:prSet presAssocID="{177AAF46-411F-429A-B8C9-C1CAA53F7980}" presName="root2" presStyleCnt="0"/>
      <dgm:spPr/>
    </dgm:pt>
    <dgm:pt modelId="{C56F4913-1A7B-4329-ABA4-EAC546988984}" type="pres">
      <dgm:prSet presAssocID="{177AAF46-411F-429A-B8C9-C1CAA53F7980}" presName="LevelTwoTextNode" presStyleLbl="node3" presStyleIdx="0" presStyleCnt="7">
        <dgm:presLayoutVars>
          <dgm:chPref val="3"/>
        </dgm:presLayoutVars>
      </dgm:prSet>
      <dgm:spPr/>
    </dgm:pt>
    <dgm:pt modelId="{752FA9AF-55C9-4500-88BB-73D8F41CAEF9}" type="pres">
      <dgm:prSet presAssocID="{177AAF46-411F-429A-B8C9-C1CAA53F7980}" presName="level3hierChild" presStyleCnt="0"/>
      <dgm:spPr/>
    </dgm:pt>
    <dgm:pt modelId="{540B4845-9AB2-462C-80B4-DEF3D5F970DF}" type="pres">
      <dgm:prSet presAssocID="{8678EBB1-F479-4BAB-B429-C9EE04087163}" presName="conn2-1" presStyleLbl="parChTrans1D3" presStyleIdx="1" presStyleCnt="7"/>
      <dgm:spPr/>
    </dgm:pt>
    <dgm:pt modelId="{D49DB7A4-B861-45DD-A57F-C5BF6934CBC9}" type="pres">
      <dgm:prSet presAssocID="{8678EBB1-F479-4BAB-B429-C9EE04087163}" presName="connTx" presStyleLbl="parChTrans1D3" presStyleIdx="1" presStyleCnt="7"/>
      <dgm:spPr/>
    </dgm:pt>
    <dgm:pt modelId="{FF9B6987-D7F2-4EC0-84CF-22CC0CCCAF7C}" type="pres">
      <dgm:prSet presAssocID="{6E1A7CC9-1E2B-4038-B10B-01E90CDB3ECA}" presName="root2" presStyleCnt="0"/>
      <dgm:spPr/>
    </dgm:pt>
    <dgm:pt modelId="{90372DE2-3322-4DB4-929C-FB5B974EFE7C}" type="pres">
      <dgm:prSet presAssocID="{6E1A7CC9-1E2B-4038-B10B-01E90CDB3ECA}" presName="LevelTwoTextNode" presStyleLbl="node3" presStyleIdx="1" presStyleCnt="7">
        <dgm:presLayoutVars>
          <dgm:chPref val="3"/>
        </dgm:presLayoutVars>
      </dgm:prSet>
      <dgm:spPr/>
    </dgm:pt>
    <dgm:pt modelId="{1ABF8904-8473-4439-B998-546B16ADEDF6}" type="pres">
      <dgm:prSet presAssocID="{6E1A7CC9-1E2B-4038-B10B-01E90CDB3ECA}" presName="level3hierChild" presStyleCnt="0"/>
      <dgm:spPr/>
    </dgm:pt>
    <dgm:pt modelId="{C3DCC3D2-B0D7-4FA4-A07B-118DC1BF4385}" type="pres">
      <dgm:prSet presAssocID="{72AC8561-FFD3-42BC-8CA7-3B6180FBEC4B}" presName="conn2-1" presStyleLbl="parChTrans1D3" presStyleIdx="2" presStyleCnt="7"/>
      <dgm:spPr/>
    </dgm:pt>
    <dgm:pt modelId="{FD1CEFC9-8D11-4C68-8A15-7DA02ACAC899}" type="pres">
      <dgm:prSet presAssocID="{72AC8561-FFD3-42BC-8CA7-3B6180FBEC4B}" presName="connTx" presStyleLbl="parChTrans1D3" presStyleIdx="2" presStyleCnt="7"/>
      <dgm:spPr/>
    </dgm:pt>
    <dgm:pt modelId="{44ED7995-50C1-478E-A2D5-B403E366A819}" type="pres">
      <dgm:prSet presAssocID="{E256B5F4-B4D3-47B6-B931-7B98B2E78023}" presName="root2" presStyleCnt="0"/>
      <dgm:spPr/>
    </dgm:pt>
    <dgm:pt modelId="{D78FA84E-39A6-4449-8A25-6F85D56C36A0}" type="pres">
      <dgm:prSet presAssocID="{E256B5F4-B4D3-47B6-B931-7B98B2E78023}" presName="LevelTwoTextNode" presStyleLbl="node3" presStyleIdx="2" presStyleCnt="7">
        <dgm:presLayoutVars>
          <dgm:chPref val="3"/>
        </dgm:presLayoutVars>
      </dgm:prSet>
      <dgm:spPr/>
    </dgm:pt>
    <dgm:pt modelId="{056C6597-0882-4747-9340-799BD6C363CF}" type="pres">
      <dgm:prSet presAssocID="{E256B5F4-B4D3-47B6-B931-7B98B2E78023}" presName="level3hierChild" presStyleCnt="0"/>
      <dgm:spPr/>
    </dgm:pt>
    <dgm:pt modelId="{A049AC6C-369B-4D66-A72D-2425DECA1BE1}" type="pres">
      <dgm:prSet presAssocID="{956C8523-7080-4846-A02E-158F55748B86}" presName="conn2-1" presStyleLbl="parChTrans1D3" presStyleIdx="3" presStyleCnt="7"/>
      <dgm:spPr/>
    </dgm:pt>
    <dgm:pt modelId="{1E254F14-8C46-44AA-B9EF-04C5DDAEB5A7}" type="pres">
      <dgm:prSet presAssocID="{956C8523-7080-4846-A02E-158F55748B86}" presName="connTx" presStyleLbl="parChTrans1D3" presStyleIdx="3" presStyleCnt="7"/>
      <dgm:spPr/>
    </dgm:pt>
    <dgm:pt modelId="{CF78ADE4-86B4-4E30-8C83-ACCB859737C2}" type="pres">
      <dgm:prSet presAssocID="{7BCD31AB-DFDD-4D6E-A3D1-595B7A977144}" presName="root2" presStyleCnt="0"/>
      <dgm:spPr/>
    </dgm:pt>
    <dgm:pt modelId="{D8D7E87B-0031-4A07-A285-2E567BCF007C}" type="pres">
      <dgm:prSet presAssocID="{7BCD31AB-DFDD-4D6E-A3D1-595B7A977144}" presName="LevelTwoTextNode" presStyleLbl="node3" presStyleIdx="3" presStyleCnt="7">
        <dgm:presLayoutVars>
          <dgm:chPref val="3"/>
        </dgm:presLayoutVars>
      </dgm:prSet>
      <dgm:spPr/>
    </dgm:pt>
    <dgm:pt modelId="{11321C54-5484-443D-AD34-8763DE8964D5}" type="pres">
      <dgm:prSet presAssocID="{7BCD31AB-DFDD-4D6E-A3D1-595B7A977144}" presName="level3hierChild" presStyleCnt="0"/>
      <dgm:spPr/>
    </dgm:pt>
    <dgm:pt modelId="{0F705F13-B4EC-4EC2-89F4-473B15F9AE81}" type="pres">
      <dgm:prSet presAssocID="{D7A9D436-B34C-4362-A42F-CE7B47481A06}" presName="conn2-1" presStyleLbl="parChTrans1D3" presStyleIdx="4" presStyleCnt="7"/>
      <dgm:spPr/>
    </dgm:pt>
    <dgm:pt modelId="{A3E05A84-1DC9-440C-A024-843EB0D1E77F}" type="pres">
      <dgm:prSet presAssocID="{D7A9D436-B34C-4362-A42F-CE7B47481A06}" presName="connTx" presStyleLbl="parChTrans1D3" presStyleIdx="4" presStyleCnt="7"/>
      <dgm:spPr/>
    </dgm:pt>
    <dgm:pt modelId="{91E03230-352B-4115-B7B1-8B2C52CEB1DA}" type="pres">
      <dgm:prSet presAssocID="{A031E76E-F95E-429B-B233-AD5E333AD9B5}" presName="root2" presStyleCnt="0"/>
      <dgm:spPr/>
    </dgm:pt>
    <dgm:pt modelId="{DFC848BF-551C-431B-BC02-9F18E083B56D}" type="pres">
      <dgm:prSet presAssocID="{A031E76E-F95E-429B-B233-AD5E333AD9B5}" presName="LevelTwoTextNode" presStyleLbl="node3" presStyleIdx="4" presStyleCnt="7">
        <dgm:presLayoutVars>
          <dgm:chPref val="3"/>
        </dgm:presLayoutVars>
      </dgm:prSet>
      <dgm:spPr/>
    </dgm:pt>
    <dgm:pt modelId="{7924B074-4B96-49C5-855D-7BDEF7B1FE91}" type="pres">
      <dgm:prSet presAssocID="{A031E76E-F95E-429B-B233-AD5E333AD9B5}" presName="level3hierChild" presStyleCnt="0"/>
      <dgm:spPr/>
    </dgm:pt>
    <dgm:pt modelId="{710462F0-2632-42C3-A9BD-EFBCC5AACA24}" type="pres">
      <dgm:prSet presAssocID="{A168779E-6761-46D3-B083-0D7EC31AAFA5}" presName="conn2-1" presStyleLbl="parChTrans1D3" presStyleIdx="5" presStyleCnt="7"/>
      <dgm:spPr/>
    </dgm:pt>
    <dgm:pt modelId="{2335A6DA-7C8E-4242-B732-996DDB74E85E}" type="pres">
      <dgm:prSet presAssocID="{A168779E-6761-46D3-B083-0D7EC31AAFA5}" presName="connTx" presStyleLbl="parChTrans1D3" presStyleIdx="5" presStyleCnt="7"/>
      <dgm:spPr/>
    </dgm:pt>
    <dgm:pt modelId="{9C58EC7F-B6E1-46B8-BF99-C45F7337AEDE}" type="pres">
      <dgm:prSet presAssocID="{D73B0AE4-CF76-43FE-AA84-76AD5610EC87}" presName="root2" presStyleCnt="0"/>
      <dgm:spPr/>
    </dgm:pt>
    <dgm:pt modelId="{69CCA20A-6A2F-4E64-A33E-439D121064D9}" type="pres">
      <dgm:prSet presAssocID="{D73B0AE4-CF76-43FE-AA84-76AD5610EC87}" presName="LevelTwoTextNode" presStyleLbl="node3" presStyleIdx="5" presStyleCnt="7">
        <dgm:presLayoutVars>
          <dgm:chPref val="3"/>
        </dgm:presLayoutVars>
      </dgm:prSet>
      <dgm:spPr/>
    </dgm:pt>
    <dgm:pt modelId="{0623717E-8590-46D3-9A5B-028327C7D60D}" type="pres">
      <dgm:prSet presAssocID="{D73B0AE4-CF76-43FE-AA84-76AD5610EC87}" presName="level3hierChild" presStyleCnt="0"/>
      <dgm:spPr/>
    </dgm:pt>
    <dgm:pt modelId="{8F5C023A-E412-4422-92A6-9B5E35495946}" type="pres">
      <dgm:prSet presAssocID="{895DB55A-C12B-464A-A178-791B50A70B37}" presName="conn2-1" presStyleLbl="parChTrans1D3" presStyleIdx="6" presStyleCnt="7"/>
      <dgm:spPr/>
    </dgm:pt>
    <dgm:pt modelId="{4FE3A2A3-6FD7-436B-8374-6E3210EFF88A}" type="pres">
      <dgm:prSet presAssocID="{895DB55A-C12B-464A-A178-791B50A70B37}" presName="connTx" presStyleLbl="parChTrans1D3" presStyleIdx="6" presStyleCnt="7"/>
      <dgm:spPr/>
    </dgm:pt>
    <dgm:pt modelId="{C9F3876E-4E76-4187-A609-7745D7085755}" type="pres">
      <dgm:prSet presAssocID="{C02B4BE8-5502-4F66-B935-DD100802E8D9}" presName="root2" presStyleCnt="0"/>
      <dgm:spPr/>
    </dgm:pt>
    <dgm:pt modelId="{F65836E2-6CDC-4B01-8867-22A0770AA414}" type="pres">
      <dgm:prSet presAssocID="{C02B4BE8-5502-4F66-B935-DD100802E8D9}" presName="LevelTwoTextNode" presStyleLbl="node3" presStyleIdx="6" presStyleCnt="7" custLinFactNeighborX="-4468" custLinFactNeighborY="-4170">
        <dgm:presLayoutVars>
          <dgm:chPref val="3"/>
        </dgm:presLayoutVars>
      </dgm:prSet>
      <dgm:spPr/>
    </dgm:pt>
    <dgm:pt modelId="{46C8FF23-B2A1-405E-B276-61DAAF169A5A}" type="pres">
      <dgm:prSet presAssocID="{C02B4BE8-5502-4F66-B935-DD100802E8D9}" presName="level3hierChild" presStyleCnt="0"/>
      <dgm:spPr/>
    </dgm:pt>
  </dgm:ptLst>
  <dgm:cxnLst>
    <dgm:cxn modelId="{4D2B7400-2116-49D5-9FD0-502C34B464DD}" type="presOf" srcId="{72AC8561-FFD3-42BC-8CA7-3B6180FBEC4B}" destId="{C3DCC3D2-B0D7-4FA4-A07B-118DC1BF4385}" srcOrd="0" destOrd="0" presId="urn:microsoft.com/office/officeart/2005/8/layout/hierarchy2"/>
    <dgm:cxn modelId="{AE8CD103-9E40-4DA5-AE8F-2F4B684FA362}" type="presOf" srcId="{2DEC12DF-D7FF-463F-A000-703C7D80C721}" destId="{67759309-8CBB-4E55-927C-F8036511BE90}" srcOrd="0" destOrd="0" presId="urn:microsoft.com/office/officeart/2005/8/layout/hierarchy2"/>
    <dgm:cxn modelId="{942AA00B-0354-4855-89E9-68B66CE180C0}" type="presOf" srcId="{895DB55A-C12B-464A-A178-791B50A70B37}" destId="{8F5C023A-E412-4422-92A6-9B5E35495946}" srcOrd="0" destOrd="0" presId="urn:microsoft.com/office/officeart/2005/8/layout/hierarchy2"/>
    <dgm:cxn modelId="{BE76561D-C888-42F7-9CB5-9CD466337656}" type="presOf" srcId="{A168779E-6761-46D3-B083-0D7EC31AAFA5}" destId="{2335A6DA-7C8E-4242-B732-996DDB74E85E}" srcOrd="1" destOrd="0" presId="urn:microsoft.com/office/officeart/2005/8/layout/hierarchy2"/>
    <dgm:cxn modelId="{920EAA1F-EFDB-4075-9081-56ACB05703B3}" srcId="{2DEC12DF-D7FF-463F-A000-703C7D80C721}" destId="{C02B4BE8-5502-4F66-B935-DD100802E8D9}" srcOrd="6" destOrd="0" parTransId="{895DB55A-C12B-464A-A178-791B50A70B37}" sibTransId="{44AE3673-6539-4531-9FDA-F5E579703332}"/>
    <dgm:cxn modelId="{577ACE23-7284-4910-9E41-BBA549438CFE}" type="presOf" srcId="{956C8523-7080-4846-A02E-158F55748B86}" destId="{A049AC6C-369B-4D66-A72D-2425DECA1BE1}" srcOrd="0" destOrd="0" presId="urn:microsoft.com/office/officeart/2005/8/layout/hierarchy2"/>
    <dgm:cxn modelId="{97F09326-E67C-474D-8D38-D69DF64BE49D}" type="presOf" srcId="{9953B86F-F14D-4291-B91D-36EE51EEC3FD}" destId="{E4E32F01-424B-4545-95B7-10396B90B1EA}" srcOrd="0" destOrd="0" presId="urn:microsoft.com/office/officeart/2005/8/layout/hierarchy2"/>
    <dgm:cxn modelId="{74B3A533-FDF0-4965-AB56-5BC97A178B69}" type="presOf" srcId="{72AC8561-FFD3-42BC-8CA7-3B6180FBEC4B}" destId="{FD1CEFC9-8D11-4C68-8A15-7DA02ACAC899}" srcOrd="1" destOrd="0" presId="urn:microsoft.com/office/officeart/2005/8/layout/hierarchy2"/>
    <dgm:cxn modelId="{B10DFD34-DC58-45F6-B9C1-BF76CD0C27FB}" type="presOf" srcId="{E256B5F4-B4D3-47B6-B931-7B98B2E78023}" destId="{D78FA84E-39A6-4449-8A25-6F85D56C36A0}" srcOrd="0" destOrd="0" presId="urn:microsoft.com/office/officeart/2005/8/layout/hierarchy2"/>
    <dgm:cxn modelId="{BD80B73E-D289-4F62-B45C-A35D7CFECE37}" type="presOf" srcId="{C02B4BE8-5502-4F66-B935-DD100802E8D9}" destId="{F65836E2-6CDC-4B01-8867-22A0770AA414}" srcOrd="0" destOrd="0" presId="urn:microsoft.com/office/officeart/2005/8/layout/hierarchy2"/>
    <dgm:cxn modelId="{1117785D-462E-4FB7-9138-488077E813B9}" srcId="{D2DF8372-2769-44BD-A0A4-2180E1DE46FE}" destId="{2DEC12DF-D7FF-463F-A000-703C7D80C721}" srcOrd="0" destOrd="0" parTransId="{9953B86F-F14D-4291-B91D-36EE51EEC3FD}" sibTransId="{8CAAEF66-EE64-4CC3-9A30-1E822CCD61DE}"/>
    <dgm:cxn modelId="{02F83064-4514-4BF2-81AB-0BE41962D987}" type="presOf" srcId="{D2DF8372-2769-44BD-A0A4-2180E1DE46FE}" destId="{05342D97-70D9-46B0-BDBF-81C07833DCEE}" srcOrd="0" destOrd="0" presId="urn:microsoft.com/office/officeart/2005/8/layout/hierarchy2"/>
    <dgm:cxn modelId="{AF87DF45-37FA-4CE9-A7EE-989C7E512019}" srcId="{9594BEF5-5D07-40CB-AC3A-ABCC21A0E40A}" destId="{D2DF8372-2769-44BD-A0A4-2180E1DE46FE}" srcOrd="0" destOrd="0" parTransId="{E0DF52A0-C006-4A3F-B3CD-31FE36F1D93A}" sibTransId="{168D4FE9-7DA1-413D-A6D2-A9DADF123AB1}"/>
    <dgm:cxn modelId="{6F0C816E-83E1-4AB1-8B6B-FB98C8D8FB2E}" type="presOf" srcId="{895DB55A-C12B-464A-A178-791B50A70B37}" destId="{4FE3A2A3-6FD7-436B-8374-6E3210EFF88A}" srcOrd="1" destOrd="0" presId="urn:microsoft.com/office/officeart/2005/8/layout/hierarchy2"/>
    <dgm:cxn modelId="{70D5BC54-673B-40BC-9F0F-9102E5784FF2}" type="presOf" srcId="{956C8523-7080-4846-A02E-158F55748B86}" destId="{1E254F14-8C46-44AA-B9EF-04C5DDAEB5A7}" srcOrd="1" destOrd="0" presId="urn:microsoft.com/office/officeart/2005/8/layout/hierarchy2"/>
    <dgm:cxn modelId="{37EFAC75-10B4-48C4-8361-5D0532DBB568}" type="presOf" srcId="{A031E76E-F95E-429B-B233-AD5E333AD9B5}" destId="{DFC848BF-551C-431B-BC02-9F18E083B56D}" srcOrd="0" destOrd="0" presId="urn:microsoft.com/office/officeart/2005/8/layout/hierarchy2"/>
    <dgm:cxn modelId="{3423047E-F801-450A-9AE4-AB52E05D26A5}" type="presOf" srcId="{9594BEF5-5D07-40CB-AC3A-ABCC21A0E40A}" destId="{8B1AA4B9-7D87-4BEC-B9CD-05733295234A}" srcOrd="0" destOrd="0" presId="urn:microsoft.com/office/officeart/2005/8/layout/hierarchy2"/>
    <dgm:cxn modelId="{30A12A83-13D5-42AE-9935-77E0C2BDA298}" type="presOf" srcId="{A168779E-6761-46D3-B083-0D7EC31AAFA5}" destId="{710462F0-2632-42C3-A9BD-EFBCC5AACA24}" srcOrd="0" destOrd="0" presId="urn:microsoft.com/office/officeart/2005/8/layout/hierarchy2"/>
    <dgm:cxn modelId="{1BED5D86-0941-4063-A210-A7CD0150D055}" type="presOf" srcId="{D73B0AE4-CF76-43FE-AA84-76AD5610EC87}" destId="{69CCA20A-6A2F-4E64-A33E-439D121064D9}" srcOrd="0" destOrd="0" presId="urn:microsoft.com/office/officeart/2005/8/layout/hierarchy2"/>
    <dgm:cxn modelId="{D21EA68A-202D-498A-95E9-C747CCAB8818}" srcId="{2DEC12DF-D7FF-463F-A000-703C7D80C721}" destId="{A031E76E-F95E-429B-B233-AD5E333AD9B5}" srcOrd="4" destOrd="0" parTransId="{D7A9D436-B34C-4362-A42F-CE7B47481A06}" sibTransId="{A6B27C53-DEC4-453C-8A65-440E23F572B2}"/>
    <dgm:cxn modelId="{0661FEA2-C94F-42D8-9045-DE045BE8196D}" type="presOf" srcId="{8678EBB1-F479-4BAB-B429-C9EE04087163}" destId="{540B4845-9AB2-462C-80B4-DEF3D5F970DF}" srcOrd="0" destOrd="0" presId="urn:microsoft.com/office/officeart/2005/8/layout/hierarchy2"/>
    <dgm:cxn modelId="{99C44EA6-BFC8-4204-B692-BA12CAD00C90}" type="presOf" srcId="{D7A9D436-B34C-4362-A42F-CE7B47481A06}" destId="{A3E05A84-1DC9-440C-A024-843EB0D1E77F}" srcOrd="1" destOrd="0" presId="urn:microsoft.com/office/officeart/2005/8/layout/hierarchy2"/>
    <dgm:cxn modelId="{4F8F12AA-E6ED-4C84-82C9-B2A886C5A41C}" type="presOf" srcId="{10B99A47-5AAA-4A29-A21B-B9B6D74A9693}" destId="{01A57E33-2952-4AA1-92D5-1202AEBC62BA}" srcOrd="0" destOrd="0" presId="urn:microsoft.com/office/officeart/2005/8/layout/hierarchy2"/>
    <dgm:cxn modelId="{6BF824B2-4A7B-44BD-AEC0-B10F11096AD1}" type="presOf" srcId="{7BCD31AB-DFDD-4D6E-A3D1-595B7A977144}" destId="{D8D7E87B-0031-4A07-A285-2E567BCF007C}" srcOrd="0" destOrd="0" presId="urn:microsoft.com/office/officeart/2005/8/layout/hierarchy2"/>
    <dgm:cxn modelId="{E5EC43BB-4FEB-48E1-A6D8-1E8878D1B53F}" srcId="{2DEC12DF-D7FF-463F-A000-703C7D80C721}" destId="{6E1A7CC9-1E2B-4038-B10B-01E90CDB3ECA}" srcOrd="1" destOrd="0" parTransId="{8678EBB1-F479-4BAB-B429-C9EE04087163}" sibTransId="{DEBFCDEE-C790-4DD3-B8E0-984BFF6AE05F}"/>
    <dgm:cxn modelId="{1473A1BC-E00F-434D-9495-A24C476929A1}" type="presOf" srcId="{177AAF46-411F-429A-B8C9-C1CAA53F7980}" destId="{C56F4913-1A7B-4329-ABA4-EAC546988984}" srcOrd="0" destOrd="0" presId="urn:microsoft.com/office/officeart/2005/8/layout/hierarchy2"/>
    <dgm:cxn modelId="{18BC8BBD-1EBE-4F1D-A473-CBDFFEC4A797}" srcId="{2DEC12DF-D7FF-463F-A000-703C7D80C721}" destId="{177AAF46-411F-429A-B8C9-C1CAA53F7980}" srcOrd="0" destOrd="0" parTransId="{10B99A47-5AAA-4A29-A21B-B9B6D74A9693}" sibTransId="{5BAF95CD-6463-458E-A74F-2E97AED18922}"/>
    <dgm:cxn modelId="{BB4781C2-F772-4D84-891B-E610E99544C5}" type="presOf" srcId="{9953B86F-F14D-4291-B91D-36EE51EEC3FD}" destId="{4DD70191-F24D-4E67-AB4B-F66098C70ECC}" srcOrd="1" destOrd="0" presId="urn:microsoft.com/office/officeart/2005/8/layout/hierarchy2"/>
    <dgm:cxn modelId="{83F603D9-34C9-4984-B7D9-1D16F865C5D9}" srcId="{2DEC12DF-D7FF-463F-A000-703C7D80C721}" destId="{D73B0AE4-CF76-43FE-AA84-76AD5610EC87}" srcOrd="5" destOrd="0" parTransId="{A168779E-6761-46D3-B083-0D7EC31AAFA5}" sibTransId="{B07F210A-0FE2-4737-A3D2-A8DD90A898A5}"/>
    <dgm:cxn modelId="{1A4C2DDD-1EF1-47CC-AFFD-6BC55DF95E82}" type="presOf" srcId="{D7A9D436-B34C-4362-A42F-CE7B47481A06}" destId="{0F705F13-B4EC-4EC2-89F4-473B15F9AE81}" srcOrd="0" destOrd="0" presId="urn:microsoft.com/office/officeart/2005/8/layout/hierarchy2"/>
    <dgm:cxn modelId="{E83DB4DD-194C-4FA8-AEB0-25F22FDB54A5}" type="presOf" srcId="{10B99A47-5AAA-4A29-A21B-B9B6D74A9693}" destId="{40A6D5BA-25D9-4F5F-A2D8-02355668B223}" srcOrd="1" destOrd="0" presId="urn:microsoft.com/office/officeart/2005/8/layout/hierarchy2"/>
    <dgm:cxn modelId="{38D560ED-9ECC-48B3-A8D9-82F012ECA630}" type="presOf" srcId="{6E1A7CC9-1E2B-4038-B10B-01E90CDB3ECA}" destId="{90372DE2-3322-4DB4-929C-FB5B974EFE7C}" srcOrd="0" destOrd="0" presId="urn:microsoft.com/office/officeart/2005/8/layout/hierarchy2"/>
    <dgm:cxn modelId="{0D9635F6-3B4D-4ACB-BE2B-8FC3891849BD}" srcId="{2DEC12DF-D7FF-463F-A000-703C7D80C721}" destId="{7BCD31AB-DFDD-4D6E-A3D1-595B7A977144}" srcOrd="3" destOrd="0" parTransId="{956C8523-7080-4846-A02E-158F55748B86}" sibTransId="{B9FF6EFE-CFF9-4C4C-AD7E-5C0F7A55598C}"/>
    <dgm:cxn modelId="{7742D3F7-0C26-43CD-8AC0-A2DCFA6514FA}" type="presOf" srcId="{8678EBB1-F479-4BAB-B429-C9EE04087163}" destId="{D49DB7A4-B861-45DD-A57F-C5BF6934CBC9}" srcOrd="1" destOrd="0" presId="urn:microsoft.com/office/officeart/2005/8/layout/hierarchy2"/>
    <dgm:cxn modelId="{661E96FB-2110-4FE0-93CD-69978930769D}" srcId="{2DEC12DF-D7FF-463F-A000-703C7D80C721}" destId="{E256B5F4-B4D3-47B6-B931-7B98B2E78023}" srcOrd="2" destOrd="0" parTransId="{72AC8561-FFD3-42BC-8CA7-3B6180FBEC4B}" sibTransId="{CCA19670-1947-4240-83F0-8D88019D33E9}"/>
    <dgm:cxn modelId="{0768361A-8A67-4AA4-BF89-EDA27B7B0BF5}" type="presParOf" srcId="{8B1AA4B9-7D87-4BEC-B9CD-05733295234A}" destId="{47F5EE5B-006B-43C1-AC65-6F08F5E18133}" srcOrd="0" destOrd="0" presId="urn:microsoft.com/office/officeart/2005/8/layout/hierarchy2"/>
    <dgm:cxn modelId="{EE5031D6-67EA-4861-A8B8-B60ADDD0447B}" type="presParOf" srcId="{47F5EE5B-006B-43C1-AC65-6F08F5E18133}" destId="{05342D97-70D9-46B0-BDBF-81C07833DCEE}" srcOrd="0" destOrd="0" presId="urn:microsoft.com/office/officeart/2005/8/layout/hierarchy2"/>
    <dgm:cxn modelId="{3C7BD6BA-C57C-44B2-AC93-9B03CA3BE331}" type="presParOf" srcId="{47F5EE5B-006B-43C1-AC65-6F08F5E18133}" destId="{3F9F48B9-F02C-48CC-95DA-BEC7BD1F0E00}" srcOrd="1" destOrd="0" presId="urn:microsoft.com/office/officeart/2005/8/layout/hierarchy2"/>
    <dgm:cxn modelId="{CA0A0D2C-31A3-4E2F-A7C1-AC2E2F5867CE}" type="presParOf" srcId="{3F9F48B9-F02C-48CC-95DA-BEC7BD1F0E00}" destId="{E4E32F01-424B-4545-95B7-10396B90B1EA}" srcOrd="0" destOrd="0" presId="urn:microsoft.com/office/officeart/2005/8/layout/hierarchy2"/>
    <dgm:cxn modelId="{C27D4AE4-47D4-4D19-AF3B-682557395E65}" type="presParOf" srcId="{E4E32F01-424B-4545-95B7-10396B90B1EA}" destId="{4DD70191-F24D-4E67-AB4B-F66098C70ECC}" srcOrd="0" destOrd="0" presId="urn:microsoft.com/office/officeart/2005/8/layout/hierarchy2"/>
    <dgm:cxn modelId="{DFC1F649-01FE-4EFD-BA0B-0FBFDDB34F18}" type="presParOf" srcId="{3F9F48B9-F02C-48CC-95DA-BEC7BD1F0E00}" destId="{5A38F3FC-5BD6-4A05-9894-A000AE184D96}" srcOrd="1" destOrd="0" presId="urn:microsoft.com/office/officeart/2005/8/layout/hierarchy2"/>
    <dgm:cxn modelId="{E84147BE-24BB-40E5-BC7B-E817DE1CB606}" type="presParOf" srcId="{5A38F3FC-5BD6-4A05-9894-A000AE184D96}" destId="{67759309-8CBB-4E55-927C-F8036511BE90}" srcOrd="0" destOrd="0" presId="urn:microsoft.com/office/officeart/2005/8/layout/hierarchy2"/>
    <dgm:cxn modelId="{BDAA7A91-0923-49F1-B4FC-15A5B5F9D70F}" type="presParOf" srcId="{5A38F3FC-5BD6-4A05-9894-A000AE184D96}" destId="{C01A8158-E6E8-4BA0-BA16-79E663D60D9C}" srcOrd="1" destOrd="0" presId="urn:microsoft.com/office/officeart/2005/8/layout/hierarchy2"/>
    <dgm:cxn modelId="{6CEC2FDD-3D94-4D09-86B3-47F99D223BCD}" type="presParOf" srcId="{C01A8158-E6E8-4BA0-BA16-79E663D60D9C}" destId="{01A57E33-2952-4AA1-92D5-1202AEBC62BA}" srcOrd="0" destOrd="0" presId="urn:microsoft.com/office/officeart/2005/8/layout/hierarchy2"/>
    <dgm:cxn modelId="{56A3CDB1-D9F2-4BEC-A733-14329FD7E7AA}" type="presParOf" srcId="{01A57E33-2952-4AA1-92D5-1202AEBC62BA}" destId="{40A6D5BA-25D9-4F5F-A2D8-02355668B223}" srcOrd="0" destOrd="0" presId="urn:microsoft.com/office/officeart/2005/8/layout/hierarchy2"/>
    <dgm:cxn modelId="{2B44E661-C6F0-4093-B7A3-278E766055D0}" type="presParOf" srcId="{C01A8158-E6E8-4BA0-BA16-79E663D60D9C}" destId="{4388DA44-BBC6-40F4-B49D-3F4D2BBA52E3}" srcOrd="1" destOrd="0" presId="urn:microsoft.com/office/officeart/2005/8/layout/hierarchy2"/>
    <dgm:cxn modelId="{4FABCBA2-EAE2-4ED7-8A8C-7CBC8B00E0C5}" type="presParOf" srcId="{4388DA44-BBC6-40F4-B49D-3F4D2BBA52E3}" destId="{C56F4913-1A7B-4329-ABA4-EAC546988984}" srcOrd="0" destOrd="0" presId="urn:microsoft.com/office/officeart/2005/8/layout/hierarchy2"/>
    <dgm:cxn modelId="{27723B11-2A5B-4B84-B8B3-51C47711E4C8}" type="presParOf" srcId="{4388DA44-BBC6-40F4-B49D-3F4D2BBA52E3}" destId="{752FA9AF-55C9-4500-88BB-73D8F41CAEF9}" srcOrd="1" destOrd="0" presId="urn:microsoft.com/office/officeart/2005/8/layout/hierarchy2"/>
    <dgm:cxn modelId="{13542716-D113-4DCE-B7D3-4C86284B2462}" type="presParOf" srcId="{C01A8158-E6E8-4BA0-BA16-79E663D60D9C}" destId="{540B4845-9AB2-462C-80B4-DEF3D5F970DF}" srcOrd="2" destOrd="0" presId="urn:microsoft.com/office/officeart/2005/8/layout/hierarchy2"/>
    <dgm:cxn modelId="{EA4EF080-988B-4A7F-89E8-FB0BE7FFAF69}" type="presParOf" srcId="{540B4845-9AB2-462C-80B4-DEF3D5F970DF}" destId="{D49DB7A4-B861-45DD-A57F-C5BF6934CBC9}" srcOrd="0" destOrd="0" presId="urn:microsoft.com/office/officeart/2005/8/layout/hierarchy2"/>
    <dgm:cxn modelId="{58A46B0E-2DD3-4354-BF2A-3BFD881DB50A}" type="presParOf" srcId="{C01A8158-E6E8-4BA0-BA16-79E663D60D9C}" destId="{FF9B6987-D7F2-4EC0-84CF-22CC0CCCAF7C}" srcOrd="3" destOrd="0" presId="urn:microsoft.com/office/officeart/2005/8/layout/hierarchy2"/>
    <dgm:cxn modelId="{6FA49D07-19C8-4163-BAB0-4F9C602AF9DC}" type="presParOf" srcId="{FF9B6987-D7F2-4EC0-84CF-22CC0CCCAF7C}" destId="{90372DE2-3322-4DB4-929C-FB5B974EFE7C}" srcOrd="0" destOrd="0" presId="urn:microsoft.com/office/officeart/2005/8/layout/hierarchy2"/>
    <dgm:cxn modelId="{C816AAAA-DA83-4C7A-B73F-33FC6F27C5D1}" type="presParOf" srcId="{FF9B6987-D7F2-4EC0-84CF-22CC0CCCAF7C}" destId="{1ABF8904-8473-4439-B998-546B16ADEDF6}" srcOrd="1" destOrd="0" presId="urn:microsoft.com/office/officeart/2005/8/layout/hierarchy2"/>
    <dgm:cxn modelId="{959F2922-F114-44B3-9C30-1DD84EAE3773}" type="presParOf" srcId="{C01A8158-E6E8-4BA0-BA16-79E663D60D9C}" destId="{C3DCC3D2-B0D7-4FA4-A07B-118DC1BF4385}" srcOrd="4" destOrd="0" presId="urn:microsoft.com/office/officeart/2005/8/layout/hierarchy2"/>
    <dgm:cxn modelId="{F7CFFAF7-1680-4FDE-9AAF-D5D5C3A4EB95}" type="presParOf" srcId="{C3DCC3D2-B0D7-4FA4-A07B-118DC1BF4385}" destId="{FD1CEFC9-8D11-4C68-8A15-7DA02ACAC899}" srcOrd="0" destOrd="0" presId="urn:microsoft.com/office/officeart/2005/8/layout/hierarchy2"/>
    <dgm:cxn modelId="{0880A55D-E9F6-45FB-9451-FC46E3A70A1D}" type="presParOf" srcId="{C01A8158-E6E8-4BA0-BA16-79E663D60D9C}" destId="{44ED7995-50C1-478E-A2D5-B403E366A819}" srcOrd="5" destOrd="0" presId="urn:microsoft.com/office/officeart/2005/8/layout/hierarchy2"/>
    <dgm:cxn modelId="{3F98AA9F-F7A2-4EEB-9443-3A1372AB8A94}" type="presParOf" srcId="{44ED7995-50C1-478E-A2D5-B403E366A819}" destId="{D78FA84E-39A6-4449-8A25-6F85D56C36A0}" srcOrd="0" destOrd="0" presId="urn:microsoft.com/office/officeart/2005/8/layout/hierarchy2"/>
    <dgm:cxn modelId="{652B83FF-DF17-4C89-B147-111B5D53910E}" type="presParOf" srcId="{44ED7995-50C1-478E-A2D5-B403E366A819}" destId="{056C6597-0882-4747-9340-799BD6C363CF}" srcOrd="1" destOrd="0" presId="urn:microsoft.com/office/officeart/2005/8/layout/hierarchy2"/>
    <dgm:cxn modelId="{C775CDC9-316A-4249-B389-86010D10FACC}" type="presParOf" srcId="{C01A8158-E6E8-4BA0-BA16-79E663D60D9C}" destId="{A049AC6C-369B-4D66-A72D-2425DECA1BE1}" srcOrd="6" destOrd="0" presId="urn:microsoft.com/office/officeart/2005/8/layout/hierarchy2"/>
    <dgm:cxn modelId="{E3427CF1-4D9C-412C-8A72-B452DECF0801}" type="presParOf" srcId="{A049AC6C-369B-4D66-A72D-2425DECA1BE1}" destId="{1E254F14-8C46-44AA-B9EF-04C5DDAEB5A7}" srcOrd="0" destOrd="0" presId="urn:microsoft.com/office/officeart/2005/8/layout/hierarchy2"/>
    <dgm:cxn modelId="{43C73F6D-6DF3-44B1-8597-F37881D76138}" type="presParOf" srcId="{C01A8158-E6E8-4BA0-BA16-79E663D60D9C}" destId="{CF78ADE4-86B4-4E30-8C83-ACCB859737C2}" srcOrd="7" destOrd="0" presId="urn:microsoft.com/office/officeart/2005/8/layout/hierarchy2"/>
    <dgm:cxn modelId="{823BFC89-FB25-4F4B-8E59-13922D3D829B}" type="presParOf" srcId="{CF78ADE4-86B4-4E30-8C83-ACCB859737C2}" destId="{D8D7E87B-0031-4A07-A285-2E567BCF007C}" srcOrd="0" destOrd="0" presId="urn:microsoft.com/office/officeart/2005/8/layout/hierarchy2"/>
    <dgm:cxn modelId="{740F1968-896F-41FB-AB2F-23DFD04F5550}" type="presParOf" srcId="{CF78ADE4-86B4-4E30-8C83-ACCB859737C2}" destId="{11321C54-5484-443D-AD34-8763DE8964D5}" srcOrd="1" destOrd="0" presId="urn:microsoft.com/office/officeart/2005/8/layout/hierarchy2"/>
    <dgm:cxn modelId="{D2973835-C95C-4C58-A391-2648572609BE}" type="presParOf" srcId="{C01A8158-E6E8-4BA0-BA16-79E663D60D9C}" destId="{0F705F13-B4EC-4EC2-89F4-473B15F9AE81}" srcOrd="8" destOrd="0" presId="urn:microsoft.com/office/officeart/2005/8/layout/hierarchy2"/>
    <dgm:cxn modelId="{6A103158-9A37-43DB-BEF8-026E9CC812C3}" type="presParOf" srcId="{0F705F13-B4EC-4EC2-89F4-473B15F9AE81}" destId="{A3E05A84-1DC9-440C-A024-843EB0D1E77F}" srcOrd="0" destOrd="0" presId="urn:microsoft.com/office/officeart/2005/8/layout/hierarchy2"/>
    <dgm:cxn modelId="{DB153ACD-AF5E-4F3C-A4B8-0847630A54BA}" type="presParOf" srcId="{C01A8158-E6E8-4BA0-BA16-79E663D60D9C}" destId="{91E03230-352B-4115-B7B1-8B2C52CEB1DA}" srcOrd="9" destOrd="0" presId="urn:microsoft.com/office/officeart/2005/8/layout/hierarchy2"/>
    <dgm:cxn modelId="{6ED4DCC1-EF3E-4BB0-875F-08801CBC33F6}" type="presParOf" srcId="{91E03230-352B-4115-B7B1-8B2C52CEB1DA}" destId="{DFC848BF-551C-431B-BC02-9F18E083B56D}" srcOrd="0" destOrd="0" presId="urn:microsoft.com/office/officeart/2005/8/layout/hierarchy2"/>
    <dgm:cxn modelId="{CC98113D-2BF0-4628-97E5-5C52BB3A9D1E}" type="presParOf" srcId="{91E03230-352B-4115-B7B1-8B2C52CEB1DA}" destId="{7924B074-4B96-49C5-855D-7BDEF7B1FE91}" srcOrd="1" destOrd="0" presId="urn:microsoft.com/office/officeart/2005/8/layout/hierarchy2"/>
    <dgm:cxn modelId="{E44FE1A5-09B0-4129-9723-9C5BEE5F840D}" type="presParOf" srcId="{C01A8158-E6E8-4BA0-BA16-79E663D60D9C}" destId="{710462F0-2632-42C3-A9BD-EFBCC5AACA24}" srcOrd="10" destOrd="0" presId="urn:microsoft.com/office/officeart/2005/8/layout/hierarchy2"/>
    <dgm:cxn modelId="{100B3D8F-6C6A-45B9-8C3F-F0BCBB3EAB0D}" type="presParOf" srcId="{710462F0-2632-42C3-A9BD-EFBCC5AACA24}" destId="{2335A6DA-7C8E-4242-B732-996DDB74E85E}" srcOrd="0" destOrd="0" presId="urn:microsoft.com/office/officeart/2005/8/layout/hierarchy2"/>
    <dgm:cxn modelId="{68473B96-01D6-4878-906D-93FA898206E3}" type="presParOf" srcId="{C01A8158-E6E8-4BA0-BA16-79E663D60D9C}" destId="{9C58EC7F-B6E1-46B8-BF99-C45F7337AEDE}" srcOrd="11" destOrd="0" presId="urn:microsoft.com/office/officeart/2005/8/layout/hierarchy2"/>
    <dgm:cxn modelId="{0CB2D4B7-06F0-4FC2-A212-9FEAEB652B06}" type="presParOf" srcId="{9C58EC7F-B6E1-46B8-BF99-C45F7337AEDE}" destId="{69CCA20A-6A2F-4E64-A33E-439D121064D9}" srcOrd="0" destOrd="0" presId="urn:microsoft.com/office/officeart/2005/8/layout/hierarchy2"/>
    <dgm:cxn modelId="{049237C1-F39D-47E0-9B4B-AB033CFD4321}" type="presParOf" srcId="{9C58EC7F-B6E1-46B8-BF99-C45F7337AEDE}" destId="{0623717E-8590-46D3-9A5B-028327C7D60D}" srcOrd="1" destOrd="0" presId="urn:microsoft.com/office/officeart/2005/8/layout/hierarchy2"/>
    <dgm:cxn modelId="{DDAA77E9-7257-42C9-8C5C-42845813BC27}" type="presParOf" srcId="{C01A8158-E6E8-4BA0-BA16-79E663D60D9C}" destId="{8F5C023A-E412-4422-92A6-9B5E35495946}" srcOrd="12" destOrd="0" presId="urn:microsoft.com/office/officeart/2005/8/layout/hierarchy2"/>
    <dgm:cxn modelId="{3722B8F7-28BD-4607-8980-28ADD17C1D77}" type="presParOf" srcId="{8F5C023A-E412-4422-92A6-9B5E35495946}" destId="{4FE3A2A3-6FD7-436B-8374-6E3210EFF88A}" srcOrd="0" destOrd="0" presId="urn:microsoft.com/office/officeart/2005/8/layout/hierarchy2"/>
    <dgm:cxn modelId="{54A1DA42-CE63-45AE-AB58-D6C2BFD29AAC}" type="presParOf" srcId="{C01A8158-E6E8-4BA0-BA16-79E663D60D9C}" destId="{C9F3876E-4E76-4187-A609-7745D7085755}" srcOrd="13" destOrd="0" presId="urn:microsoft.com/office/officeart/2005/8/layout/hierarchy2"/>
    <dgm:cxn modelId="{6767E9E3-1433-4A7C-A809-8BA26E5CD3DF}" type="presParOf" srcId="{C9F3876E-4E76-4187-A609-7745D7085755}" destId="{F65836E2-6CDC-4B01-8867-22A0770AA414}" srcOrd="0" destOrd="0" presId="urn:microsoft.com/office/officeart/2005/8/layout/hierarchy2"/>
    <dgm:cxn modelId="{C6D7258A-1A8E-4ED1-8335-2768CC4714EE}" type="presParOf" srcId="{C9F3876E-4E76-4187-A609-7745D7085755}" destId="{46C8FF23-B2A1-405E-B276-61DAAF169A5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94D75A-ADE1-4639-8821-E313C06E43F4}">
      <dsp:nvSpPr>
        <dsp:cNvPr id="0" name=""/>
        <dsp:cNvSpPr/>
      </dsp:nvSpPr>
      <dsp:spPr>
        <a:xfrm>
          <a:off x="635605" y="2709333"/>
          <a:ext cx="440899" cy="2362248"/>
        </a:xfrm>
        <a:custGeom>
          <a:avLst/>
          <a:gdLst/>
          <a:ahLst/>
          <a:cxnLst/>
          <a:rect l="0" t="0" r="0" b="0"/>
          <a:pathLst>
            <a:path>
              <a:moveTo>
                <a:pt x="0" y="0"/>
              </a:moveTo>
              <a:lnTo>
                <a:pt x="220449" y="0"/>
              </a:lnTo>
              <a:lnTo>
                <a:pt x="220449" y="2362248"/>
              </a:lnTo>
              <a:lnTo>
                <a:pt x="440899" y="2362248"/>
              </a:lnTo>
            </a:path>
          </a:pathLst>
        </a:custGeom>
        <a:noFill/>
        <a:ln w="34925" cap="flat" cmpd="sng" algn="in">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de-CH" sz="900" kern="1200"/>
        </a:p>
      </dsp:txBody>
      <dsp:txXfrm>
        <a:off x="795978" y="3830381"/>
        <a:ext cx="120152" cy="120152"/>
      </dsp:txXfrm>
    </dsp:sp>
    <dsp:sp modelId="{B8DAB001-1639-4612-89F9-7412FC6E79C4}">
      <dsp:nvSpPr>
        <dsp:cNvPr id="0" name=""/>
        <dsp:cNvSpPr/>
      </dsp:nvSpPr>
      <dsp:spPr>
        <a:xfrm>
          <a:off x="5629743" y="3502355"/>
          <a:ext cx="416178" cy="817739"/>
        </a:xfrm>
        <a:custGeom>
          <a:avLst/>
          <a:gdLst/>
          <a:ahLst/>
          <a:cxnLst/>
          <a:rect l="0" t="0" r="0" b="0"/>
          <a:pathLst>
            <a:path>
              <a:moveTo>
                <a:pt x="0" y="0"/>
              </a:moveTo>
              <a:lnTo>
                <a:pt x="208089" y="0"/>
              </a:lnTo>
              <a:lnTo>
                <a:pt x="208089" y="817739"/>
              </a:lnTo>
              <a:lnTo>
                <a:pt x="416178" y="817739"/>
              </a:lnTo>
            </a:path>
          </a:pathLst>
        </a:custGeom>
        <a:noFill/>
        <a:ln w="34925" cap="flat" cmpd="sng" algn="in">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814893" y="3888286"/>
        <a:ext cx="45877" cy="45877"/>
      </dsp:txXfrm>
    </dsp:sp>
    <dsp:sp modelId="{432C7846-09F7-48CA-8B1D-713525467FD4}">
      <dsp:nvSpPr>
        <dsp:cNvPr id="0" name=""/>
        <dsp:cNvSpPr/>
      </dsp:nvSpPr>
      <dsp:spPr>
        <a:xfrm>
          <a:off x="5629743" y="3456635"/>
          <a:ext cx="416178" cy="91440"/>
        </a:xfrm>
        <a:custGeom>
          <a:avLst/>
          <a:gdLst/>
          <a:ahLst/>
          <a:cxnLst/>
          <a:rect l="0" t="0" r="0" b="0"/>
          <a:pathLst>
            <a:path>
              <a:moveTo>
                <a:pt x="0" y="45720"/>
              </a:moveTo>
              <a:lnTo>
                <a:pt x="416178" y="45720"/>
              </a:lnTo>
            </a:path>
          </a:pathLst>
        </a:custGeom>
        <a:noFill/>
        <a:ln w="34925" cap="flat" cmpd="sng" algn="in">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827428" y="3491951"/>
        <a:ext cx="20808" cy="20808"/>
      </dsp:txXfrm>
    </dsp:sp>
    <dsp:sp modelId="{69700DAF-49E6-4B8E-9DAD-C825B33C41F9}">
      <dsp:nvSpPr>
        <dsp:cNvPr id="0" name=""/>
        <dsp:cNvSpPr/>
      </dsp:nvSpPr>
      <dsp:spPr>
        <a:xfrm>
          <a:off x="5629743" y="2709333"/>
          <a:ext cx="416178" cy="793022"/>
        </a:xfrm>
        <a:custGeom>
          <a:avLst/>
          <a:gdLst/>
          <a:ahLst/>
          <a:cxnLst/>
          <a:rect l="0" t="0" r="0" b="0"/>
          <a:pathLst>
            <a:path>
              <a:moveTo>
                <a:pt x="0" y="793022"/>
              </a:moveTo>
              <a:lnTo>
                <a:pt x="208089" y="793022"/>
              </a:lnTo>
              <a:lnTo>
                <a:pt x="208089" y="0"/>
              </a:lnTo>
              <a:lnTo>
                <a:pt x="416178" y="0"/>
              </a:lnTo>
            </a:path>
          </a:pathLst>
        </a:custGeom>
        <a:noFill/>
        <a:ln w="34925" cap="flat" cmpd="sng" algn="in">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815442" y="3083454"/>
        <a:ext cx="44779" cy="44779"/>
      </dsp:txXfrm>
    </dsp:sp>
    <dsp:sp modelId="{57582726-85D1-4822-B6E8-FC9A7663327B}">
      <dsp:nvSpPr>
        <dsp:cNvPr id="0" name=""/>
        <dsp:cNvSpPr/>
      </dsp:nvSpPr>
      <dsp:spPr>
        <a:xfrm>
          <a:off x="3132674" y="2312822"/>
          <a:ext cx="416178" cy="1189533"/>
        </a:xfrm>
        <a:custGeom>
          <a:avLst/>
          <a:gdLst/>
          <a:ahLst/>
          <a:cxnLst/>
          <a:rect l="0" t="0" r="0" b="0"/>
          <a:pathLst>
            <a:path>
              <a:moveTo>
                <a:pt x="0" y="0"/>
              </a:moveTo>
              <a:lnTo>
                <a:pt x="208089" y="0"/>
              </a:lnTo>
              <a:lnTo>
                <a:pt x="208089" y="1189533"/>
              </a:lnTo>
              <a:lnTo>
                <a:pt x="416178" y="1189533"/>
              </a:lnTo>
            </a:path>
          </a:pathLst>
        </a:custGeom>
        <a:noFill/>
        <a:ln w="34925" cap="flat" cmpd="sng" algn="in">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309257" y="2876083"/>
        <a:ext cx="63011" cy="63011"/>
      </dsp:txXfrm>
    </dsp:sp>
    <dsp:sp modelId="{F67C3A1B-5FD6-4B02-A665-AF511B7B652E}">
      <dsp:nvSpPr>
        <dsp:cNvPr id="0" name=""/>
        <dsp:cNvSpPr/>
      </dsp:nvSpPr>
      <dsp:spPr>
        <a:xfrm>
          <a:off x="3132674" y="2312822"/>
          <a:ext cx="416178" cy="396511"/>
        </a:xfrm>
        <a:custGeom>
          <a:avLst/>
          <a:gdLst/>
          <a:ahLst/>
          <a:cxnLst/>
          <a:rect l="0" t="0" r="0" b="0"/>
          <a:pathLst>
            <a:path>
              <a:moveTo>
                <a:pt x="0" y="0"/>
              </a:moveTo>
              <a:lnTo>
                <a:pt x="208089" y="0"/>
              </a:lnTo>
              <a:lnTo>
                <a:pt x="208089" y="396511"/>
              </a:lnTo>
              <a:lnTo>
                <a:pt x="416178" y="396511"/>
              </a:lnTo>
            </a:path>
          </a:pathLst>
        </a:custGeom>
        <a:noFill/>
        <a:ln w="34925" cap="flat" cmpd="sng" algn="in">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326392" y="2496707"/>
        <a:ext cx="28741" cy="28741"/>
      </dsp:txXfrm>
    </dsp:sp>
    <dsp:sp modelId="{2D653F8F-9018-4A3C-B0F5-FC3D2DAD46F1}">
      <dsp:nvSpPr>
        <dsp:cNvPr id="0" name=""/>
        <dsp:cNvSpPr/>
      </dsp:nvSpPr>
      <dsp:spPr>
        <a:xfrm>
          <a:off x="3132674" y="1916311"/>
          <a:ext cx="416178" cy="396511"/>
        </a:xfrm>
        <a:custGeom>
          <a:avLst/>
          <a:gdLst/>
          <a:ahLst/>
          <a:cxnLst/>
          <a:rect l="0" t="0" r="0" b="0"/>
          <a:pathLst>
            <a:path>
              <a:moveTo>
                <a:pt x="0" y="396511"/>
              </a:moveTo>
              <a:lnTo>
                <a:pt x="208089" y="396511"/>
              </a:lnTo>
              <a:lnTo>
                <a:pt x="208089" y="0"/>
              </a:lnTo>
              <a:lnTo>
                <a:pt x="416178" y="0"/>
              </a:lnTo>
            </a:path>
          </a:pathLst>
        </a:custGeom>
        <a:noFill/>
        <a:ln w="34925" cap="flat" cmpd="sng" algn="in">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326392" y="2100196"/>
        <a:ext cx="28741" cy="28741"/>
      </dsp:txXfrm>
    </dsp:sp>
    <dsp:sp modelId="{00231693-6748-4A5C-A6CB-67A3805B4861}">
      <dsp:nvSpPr>
        <dsp:cNvPr id="0" name=""/>
        <dsp:cNvSpPr/>
      </dsp:nvSpPr>
      <dsp:spPr>
        <a:xfrm>
          <a:off x="3132674" y="1123288"/>
          <a:ext cx="416178" cy="1189533"/>
        </a:xfrm>
        <a:custGeom>
          <a:avLst/>
          <a:gdLst/>
          <a:ahLst/>
          <a:cxnLst/>
          <a:rect l="0" t="0" r="0" b="0"/>
          <a:pathLst>
            <a:path>
              <a:moveTo>
                <a:pt x="0" y="1189533"/>
              </a:moveTo>
              <a:lnTo>
                <a:pt x="208089" y="1189533"/>
              </a:lnTo>
              <a:lnTo>
                <a:pt x="208089" y="0"/>
              </a:lnTo>
              <a:lnTo>
                <a:pt x="416178" y="0"/>
              </a:lnTo>
            </a:path>
          </a:pathLst>
        </a:custGeom>
        <a:noFill/>
        <a:ln w="34925" cap="flat" cmpd="sng" algn="in">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309257" y="1686549"/>
        <a:ext cx="63011" cy="63011"/>
      </dsp:txXfrm>
    </dsp:sp>
    <dsp:sp modelId="{B33B4514-F261-47D8-8A48-CC36778A0644}">
      <dsp:nvSpPr>
        <dsp:cNvPr id="0" name=""/>
        <dsp:cNvSpPr/>
      </dsp:nvSpPr>
      <dsp:spPr>
        <a:xfrm>
          <a:off x="635605" y="2312822"/>
          <a:ext cx="416178" cy="396511"/>
        </a:xfrm>
        <a:custGeom>
          <a:avLst/>
          <a:gdLst/>
          <a:ahLst/>
          <a:cxnLst/>
          <a:rect l="0" t="0" r="0" b="0"/>
          <a:pathLst>
            <a:path>
              <a:moveTo>
                <a:pt x="0" y="396511"/>
              </a:moveTo>
              <a:lnTo>
                <a:pt x="208089" y="396511"/>
              </a:lnTo>
              <a:lnTo>
                <a:pt x="208089" y="0"/>
              </a:lnTo>
              <a:lnTo>
                <a:pt x="416178" y="0"/>
              </a:lnTo>
            </a:path>
          </a:pathLst>
        </a:custGeom>
        <a:noFill/>
        <a:ln w="34925" cap="flat" cmpd="sng" algn="in">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829323" y="2496707"/>
        <a:ext cx="28741" cy="28741"/>
      </dsp:txXfrm>
    </dsp:sp>
    <dsp:sp modelId="{6C9BB8E0-6FDA-467C-B6D2-4AA99F7491A3}">
      <dsp:nvSpPr>
        <dsp:cNvPr id="0" name=""/>
        <dsp:cNvSpPr/>
      </dsp:nvSpPr>
      <dsp:spPr>
        <a:xfrm rot="16200000">
          <a:off x="-787527" y="2392124"/>
          <a:ext cx="2211848" cy="634417"/>
        </a:xfrm>
        <a:prstGeom prst="rect">
          <a:avLst/>
        </a:prstGeom>
        <a:solidFill>
          <a:schemeClr val="dk2">
            <a:hueOff val="0"/>
            <a:satOff val="0"/>
            <a:lumOff val="0"/>
            <a:alphaOff val="0"/>
          </a:schemeClr>
        </a:solid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de-CH" sz="4400" kern="1200" dirty="0"/>
            <a:t>A3</a:t>
          </a:r>
        </a:p>
      </dsp:txBody>
      <dsp:txXfrm>
        <a:off x="-787527" y="2392124"/>
        <a:ext cx="2211848" cy="634417"/>
      </dsp:txXfrm>
    </dsp:sp>
    <dsp:sp modelId="{D61F81F4-E098-41A7-9AAD-AD009EEE15BE}">
      <dsp:nvSpPr>
        <dsp:cNvPr id="0" name=""/>
        <dsp:cNvSpPr/>
      </dsp:nvSpPr>
      <dsp:spPr>
        <a:xfrm>
          <a:off x="1051783" y="1995613"/>
          <a:ext cx="2080890" cy="634417"/>
        </a:xfrm>
        <a:prstGeom prst="rect">
          <a:avLst/>
        </a:prstGeom>
        <a:solidFill>
          <a:schemeClr val="dk2">
            <a:hueOff val="0"/>
            <a:satOff val="0"/>
            <a:lumOff val="0"/>
            <a:alphaOff val="0"/>
          </a:schemeClr>
        </a:solid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Grundlagen	</a:t>
          </a:r>
        </a:p>
      </dsp:txBody>
      <dsp:txXfrm>
        <a:off x="1051783" y="1995613"/>
        <a:ext cx="2080890" cy="634417"/>
      </dsp:txXfrm>
    </dsp:sp>
    <dsp:sp modelId="{ACAA82B2-1F32-4861-B533-5BE8D64CC00C}">
      <dsp:nvSpPr>
        <dsp:cNvPr id="0" name=""/>
        <dsp:cNvSpPr/>
      </dsp:nvSpPr>
      <dsp:spPr>
        <a:xfrm>
          <a:off x="3548852" y="806079"/>
          <a:ext cx="2080890" cy="634417"/>
        </a:xfrm>
        <a:prstGeom prst="rect">
          <a:avLst/>
        </a:prstGeom>
        <a:solidFill>
          <a:schemeClr val="dk2">
            <a:hueOff val="0"/>
            <a:satOff val="0"/>
            <a:lumOff val="0"/>
            <a:alphaOff val="0"/>
          </a:schemeClr>
        </a:solid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Grundbegriffe</a:t>
          </a:r>
        </a:p>
      </dsp:txBody>
      <dsp:txXfrm>
        <a:off x="3548852" y="806079"/>
        <a:ext cx="2080890" cy="634417"/>
      </dsp:txXfrm>
    </dsp:sp>
    <dsp:sp modelId="{849CFE34-993D-430D-84BA-E423E023BC83}">
      <dsp:nvSpPr>
        <dsp:cNvPr id="0" name=""/>
        <dsp:cNvSpPr/>
      </dsp:nvSpPr>
      <dsp:spPr>
        <a:xfrm>
          <a:off x="3548852" y="1599102"/>
          <a:ext cx="2080890" cy="634417"/>
        </a:xfrm>
        <a:prstGeom prst="rect">
          <a:avLst/>
        </a:prstGeom>
        <a:solidFill>
          <a:schemeClr val="dk2">
            <a:hueOff val="0"/>
            <a:satOff val="0"/>
            <a:lumOff val="0"/>
            <a:alphaOff val="0"/>
          </a:schemeClr>
        </a:solid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Gewebe</a:t>
          </a:r>
        </a:p>
      </dsp:txBody>
      <dsp:txXfrm>
        <a:off x="3548852" y="1599102"/>
        <a:ext cx="2080890" cy="634417"/>
      </dsp:txXfrm>
    </dsp:sp>
    <dsp:sp modelId="{23BE86E1-03F0-48BD-BCD0-0F6B5EBCD132}">
      <dsp:nvSpPr>
        <dsp:cNvPr id="0" name=""/>
        <dsp:cNvSpPr/>
      </dsp:nvSpPr>
      <dsp:spPr>
        <a:xfrm>
          <a:off x="3548852" y="2392124"/>
          <a:ext cx="2080890" cy="634417"/>
        </a:xfrm>
        <a:prstGeom prst="rect">
          <a:avLst/>
        </a:prstGeom>
        <a:solidFill>
          <a:schemeClr val="dk2">
            <a:hueOff val="0"/>
            <a:satOff val="0"/>
            <a:lumOff val="0"/>
            <a:alphaOff val="0"/>
          </a:schemeClr>
        </a:solid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Organe</a:t>
          </a:r>
        </a:p>
      </dsp:txBody>
      <dsp:txXfrm>
        <a:off x="3548852" y="2392124"/>
        <a:ext cx="2080890" cy="634417"/>
      </dsp:txXfrm>
    </dsp:sp>
    <dsp:sp modelId="{0AE3F033-4F5D-403D-8D96-BD8F337A1F4D}">
      <dsp:nvSpPr>
        <dsp:cNvPr id="0" name=""/>
        <dsp:cNvSpPr/>
      </dsp:nvSpPr>
      <dsp:spPr>
        <a:xfrm>
          <a:off x="3548852" y="3185146"/>
          <a:ext cx="2080890" cy="634417"/>
        </a:xfrm>
        <a:prstGeom prst="rect">
          <a:avLst/>
        </a:prstGeom>
        <a:solidFill>
          <a:schemeClr val="dk2">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Begriffe </a:t>
          </a:r>
        </a:p>
      </dsp:txBody>
      <dsp:txXfrm>
        <a:off x="3548852" y="3185146"/>
        <a:ext cx="2080890" cy="634417"/>
      </dsp:txXfrm>
    </dsp:sp>
    <dsp:sp modelId="{703A50CA-9E88-47EF-AF83-86C60F8D787D}">
      <dsp:nvSpPr>
        <dsp:cNvPr id="0" name=""/>
        <dsp:cNvSpPr/>
      </dsp:nvSpPr>
      <dsp:spPr>
        <a:xfrm>
          <a:off x="6045921" y="2392124"/>
          <a:ext cx="2080890" cy="634417"/>
        </a:xfrm>
        <a:prstGeom prst="rect">
          <a:avLst/>
        </a:prstGeom>
        <a:solidFill>
          <a:schemeClr val="dk2">
            <a:hueOff val="0"/>
            <a:satOff val="0"/>
            <a:lumOff val="0"/>
            <a:alphaOff val="0"/>
          </a:schemeClr>
        </a:solid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Allgemein </a:t>
          </a:r>
        </a:p>
      </dsp:txBody>
      <dsp:txXfrm>
        <a:off x="6045921" y="2392124"/>
        <a:ext cx="2080890" cy="634417"/>
      </dsp:txXfrm>
    </dsp:sp>
    <dsp:sp modelId="{B0D05224-F761-43CB-A2D0-3907CB24F0F5}">
      <dsp:nvSpPr>
        <dsp:cNvPr id="0" name=""/>
        <dsp:cNvSpPr/>
      </dsp:nvSpPr>
      <dsp:spPr>
        <a:xfrm>
          <a:off x="6045921" y="3185146"/>
          <a:ext cx="2080890" cy="634417"/>
        </a:xfrm>
        <a:prstGeom prst="rect">
          <a:avLst/>
        </a:prstGeom>
        <a:solidFill>
          <a:schemeClr val="dk2">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Pathologie </a:t>
          </a:r>
        </a:p>
      </dsp:txBody>
      <dsp:txXfrm>
        <a:off x="6045921" y="3185146"/>
        <a:ext cx="2080890" cy="634417"/>
      </dsp:txXfrm>
    </dsp:sp>
    <dsp:sp modelId="{25031945-06A5-4D4B-93D2-BAC1CA5668A0}">
      <dsp:nvSpPr>
        <dsp:cNvPr id="0" name=""/>
        <dsp:cNvSpPr/>
      </dsp:nvSpPr>
      <dsp:spPr>
        <a:xfrm>
          <a:off x="6045921" y="4002886"/>
          <a:ext cx="2080890" cy="634417"/>
        </a:xfrm>
        <a:prstGeom prst="rect">
          <a:avLst/>
        </a:prstGeom>
        <a:solidFill>
          <a:schemeClr val="dk2">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Psychopathologie</a:t>
          </a:r>
        </a:p>
      </dsp:txBody>
      <dsp:txXfrm>
        <a:off x="6045921" y="4002886"/>
        <a:ext cx="2080890" cy="634417"/>
      </dsp:txXfrm>
    </dsp:sp>
    <dsp:sp modelId="{49A56B68-9C67-4211-B192-318EF18B2D83}">
      <dsp:nvSpPr>
        <dsp:cNvPr id="0" name=""/>
        <dsp:cNvSpPr/>
      </dsp:nvSpPr>
      <dsp:spPr>
        <a:xfrm>
          <a:off x="1076504" y="4754373"/>
          <a:ext cx="2080890" cy="634417"/>
        </a:xfrm>
        <a:prstGeom prst="rect">
          <a:avLst/>
        </a:prstGeom>
        <a:solidFill>
          <a:schemeClr val="dk2">
            <a:hueOff val="0"/>
            <a:satOff val="0"/>
            <a:lumOff val="0"/>
            <a:alphaOff val="0"/>
          </a:schemeClr>
        </a:solidFill>
        <a:ln w="34925"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CH" sz="2100" kern="1200" dirty="0"/>
            <a:t>Berufspraxis</a:t>
          </a:r>
        </a:p>
      </dsp:txBody>
      <dsp:txXfrm>
        <a:off x="1076504" y="4754373"/>
        <a:ext cx="2080890" cy="6344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342D97-70D9-46B0-BDBF-81C07833DCEE}">
      <dsp:nvSpPr>
        <dsp:cNvPr id="0" name=""/>
        <dsp:cNvSpPr/>
      </dsp:nvSpPr>
      <dsp:spPr>
        <a:xfrm>
          <a:off x="1131778" y="2664978"/>
          <a:ext cx="1543274" cy="771637"/>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einen professionellen Umgang mit psychisch kranken Klienten ausführen</a:t>
          </a:r>
        </a:p>
        <a:p>
          <a:pPr marL="0" lvl="0" indent="0" algn="ctr" defTabSz="355600">
            <a:lnSpc>
              <a:spcPct val="90000"/>
            </a:lnSpc>
            <a:spcBef>
              <a:spcPct val="0"/>
            </a:spcBef>
            <a:spcAft>
              <a:spcPct val="35000"/>
            </a:spcAft>
            <a:buNone/>
          </a:pPr>
          <a:r>
            <a:rPr lang="de-CH" sz="800" kern="1200" dirty="0"/>
            <a:t>ERS</a:t>
          </a:r>
        </a:p>
      </dsp:txBody>
      <dsp:txXfrm>
        <a:off x="1154378" y="2687578"/>
        <a:ext cx="1498074" cy="726437"/>
      </dsp:txXfrm>
    </dsp:sp>
    <dsp:sp modelId="{E4E32F01-424B-4545-95B7-10396B90B1EA}">
      <dsp:nvSpPr>
        <dsp:cNvPr id="0" name=""/>
        <dsp:cNvSpPr/>
      </dsp:nvSpPr>
      <dsp:spPr>
        <a:xfrm>
          <a:off x="2675052" y="3039415"/>
          <a:ext cx="617309" cy="22763"/>
        </a:xfrm>
        <a:custGeom>
          <a:avLst/>
          <a:gdLst/>
          <a:ahLst/>
          <a:cxnLst/>
          <a:rect l="0" t="0" r="0" b="0"/>
          <a:pathLst>
            <a:path>
              <a:moveTo>
                <a:pt x="0" y="11381"/>
              </a:moveTo>
              <a:lnTo>
                <a:pt x="617309" y="11381"/>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2968275" y="3035364"/>
        <a:ext cx="30865" cy="30865"/>
      </dsp:txXfrm>
    </dsp:sp>
    <dsp:sp modelId="{67759309-8CBB-4E55-927C-F8036511BE90}">
      <dsp:nvSpPr>
        <dsp:cNvPr id="0" name=""/>
        <dsp:cNvSpPr/>
      </dsp:nvSpPr>
      <dsp:spPr>
        <a:xfrm>
          <a:off x="3292362" y="2664978"/>
          <a:ext cx="1543274" cy="771637"/>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anhand des DURST-Schemas psychopathologische Störungen in Fallbeispielen bestimmen und kritisch vergleichen</a:t>
          </a:r>
        </a:p>
        <a:p>
          <a:pPr marL="0" lvl="0" indent="0" algn="ctr" defTabSz="355600">
            <a:lnSpc>
              <a:spcPct val="90000"/>
            </a:lnSpc>
            <a:spcBef>
              <a:spcPct val="0"/>
            </a:spcBef>
            <a:spcAft>
              <a:spcPct val="35000"/>
            </a:spcAft>
            <a:buNone/>
          </a:pPr>
          <a:r>
            <a:rPr lang="de-CH" sz="800" b="1" kern="1200" dirty="0"/>
            <a:t>EVA</a:t>
          </a:r>
          <a:endParaRPr lang="de-CH" sz="800" kern="1200" dirty="0"/>
        </a:p>
      </dsp:txBody>
      <dsp:txXfrm>
        <a:off x="3314962" y="2687578"/>
        <a:ext cx="1498074" cy="726437"/>
      </dsp:txXfrm>
    </dsp:sp>
    <dsp:sp modelId="{01A57E33-2952-4AA1-92D5-1202AEBC62BA}">
      <dsp:nvSpPr>
        <dsp:cNvPr id="0" name=""/>
        <dsp:cNvSpPr/>
      </dsp:nvSpPr>
      <dsp:spPr>
        <a:xfrm rot="16983315">
          <a:off x="3777900" y="1708341"/>
          <a:ext cx="2732783" cy="22763"/>
        </a:xfrm>
        <a:custGeom>
          <a:avLst/>
          <a:gdLst/>
          <a:ahLst/>
          <a:cxnLst/>
          <a:rect l="0" t="0" r="0" b="0"/>
          <a:pathLst>
            <a:path>
              <a:moveTo>
                <a:pt x="0" y="11381"/>
              </a:moveTo>
              <a:lnTo>
                <a:pt x="2732783" y="1138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5075972" y="1651403"/>
        <a:ext cx="136639" cy="136639"/>
      </dsp:txXfrm>
    </dsp:sp>
    <dsp:sp modelId="{C56F4913-1A7B-4329-ABA4-EAC546988984}">
      <dsp:nvSpPr>
        <dsp:cNvPr id="0" name=""/>
        <dsp:cNvSpPr/>
      </dsp:nvSpPr>
      <dsp:spPr>
        <a:xfrm>
          <a:off x="5452947" y="2830"/>
          <a:ext cx="1543274" cy="771637"/>
        </a:xfrm>
        <a:prstGeom prst="roundRect">
          <a:avLst>
            <a:gd name="adj" fmla="val 10000"/>
          </a:avLst>
        </a:prstGeom>
        <a:solidFill>
          <a:schemeClr val="accent1">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Ausprägungen und Ursachen von Bewusstseinsstörungen aufzählen </a:t>
          </a:r>
        </a:p>
        <a:p>
          <a:pPr marL="0" lvl="0" indent="0" algn="ctr" defTabSz="355600">
            <a:lnSpc>
              <a:spcPct val="90000"/>
            </a:lnSpc>
            <a:spcBef>
              <a:spcPct val="0"/>
            </a:spcBef>
            <a:spcAft>
              <a:spcPct val="35000"/>
            </a:spcAft>
            <a:buNone/>
          </a:pPr>
          <a:r>
            <a:rPr lang="de-CH" sz="800" b="1" kern="1200" dirty="0"/>
            <a:t>ERI</a:t>
          </a:r>
          <a:endParaRPr lang="de-CH" sz="800" kern="1200" dirty="0"/>
        </a:p>
      </dsp:txBody>
      <dsp:txXfrm>
        <a:off x="5475547" y="25430"/>
        <a:ext cx="1498074" cy="726437"/>
      </dsp:txXfrm>
    </dsp:sp>
    <dsp:sp modelId="{540B4845-9AB2-462C-80B4-DEF3D5F970DF}">
      <dsp:nvSpPr>
        <dsp:cNvPr id="0" name=""/>
        <dsp:cNvSpPr/>
      </dsp:nvSpPr>
      <dsp:spPr>
        <a:xfrm rot="17350740">
          <a:off x="4204762" y="2152032"/>
          <a:ext cx="1879059" cy="22763"/>
        </a:xfrm>
        <a:custGeom>
          <a:avLst/>
          <a:gdLst/>
          <a:ahLst/>
          <a:cxnLst/>
          <a:rect l="0" t="0" r="0" b="0"/>
          <a:pathLst>
            <a:path>
              <a:moveTo>
                <a:pt x="0" y="11381"/>
              </a:moveTo>
              <a:lnTo>
                <a:pt x="1879059" y="1138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5097315" y="2116438"/>
        <a:ext cx="93952" cy="93952"/>
      </dsp:txXfrm>
    </dsp:sp>
    <dsp:sp modelId="{90372DE2-3322-4DB4-929C-FB5B974EFE7C}">
      <dsp:nvSpPr>
        <dsp:cNvPr id="0" name=""/>
        <dsp:cNvSpPr/>
      </dsp:nvSpPr>
      <dsp:spPr>
        <a:xfrm>
          <a:off x="5452947" y="890213"/>
          <a:ext cx="1543274" cy="771637"/>
        </a:xfrm>
        <a:prstGeom prst="roundRect">
          <a:avLst>
            <a:gd name="adj" fmla="val 10000"/>
          </a:avLst>
        </a:prstGeom>
        <a:solidFill>
          <a:schemeClr val="accent1">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verschiedene Formen von Orientierungsstörungen und deren Folgen beschreiben</a:t>
          </a:r>
        </a:p>
        <a:p>
          <a:pPr marL="0" lvl="0" indent="0" algn="ctr" defTabSz="355600">
            <a:lnSpc>
              <a:spcPct val="90000"/>
            </a:lnSpc>
            <a:spcBef>
              <a:spcPct val="0"/>
            </a:spcBef>
            <a:spcAft>
              <a:spcPct val="35000"/>
            </a:spcAft>
            <a:buNone/>
          </a:pPr>
          <a:r>
            <a:rPr lang="de-CH" sz="800" b="1" kern="1200" dirty="0"/>
            <a:t>VER</a:t>
          </a:r>
          <a:endParaRPr lang="de-CH" sz="800" kern="1200" dirty="0"/>
        </a:p>
      </dsp:txBody>
      <dsp:txXfrm>
        <a:off x="5475547" y="912813"/>
        <a:ext cx="1498074" cy="726437"/>
      </dsp:txXfrm>
    </dsp:sp>
    <dsp:sp modelId="{C3DCC3D2-B0D7-4FA4-A07B-118DC1BF4385}">
      <dsp:nvSpPr>
        <dsp:cNvPr id="0" name=""/>
        <dsp:cNvSpPr/>
      </dsp:nvSpPr>
      <dsp:spPr>
        <a:xfrm rot="18289469">
          <a:off x="4603801" y="2595724"/>
          <a:ext cx="1080980" cy="22763"/>
        </a:xfrm>
        <a:custGeom>
          <a:avLst/>
          <a:gdLst/>
          <a:ahLst/>
          <a:cxnLst/>
          <a:rect l="0" t="0" r="0" b="0"/>
          <a:pathLst>
            <a:path>
              <a:moveTo>
                <a:pt x="0" y="11381"/>
              </a:moveTo>
              <a:lnTo>
                <a:pt x="1080980" y="1138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117267" y="2580081"/>
        <a:ext cx="54049" cy="54049"/>
      </dsp:txXfrm>
    </dsp:sp>
    <dsp:sp modelId="{D78FA84E-39A6-4449-8A25-6F85D56C36A0}">
      <dsp:nvSpPr>
        <dsp:cNvPr id="0" name=""/>
        <dsp:cNvSpPr/>
      </dsp:nvSpPr>
      <dsp:spPr>
        <a:xfrm>
          <a:off x="5452947" y="1777596"/>
          <a:ext cx="1543274" cy="771637"/>
        </a:xfrm>
        <a:prstGeom prst="roundRect">
          <a:avLst>
            <a:gd name="adj" fmla="val 10000"/>
          </a:avLst>
        </a:prstGeom>
        <a:solidFill>
          <a:schemeClr val="accent1">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Faktoren, welche die Aufmerksamkeit beeinflussen schildern</a:t>
          </a:r>
        </a:p>
        <a:p>
          <a:pPr marL="0" lvl="0" indent="0" algn="ctr" defTabSz="355600">
            <a:lnSpc>
              <a:spcPct val="90000"/>
            </a:lnSpc>
            <a:spcBef>
              <a:spcPct val="0"/>
            </a:spcBef>
            <a:spcAft>
              <a:spcPct val="35000"/>
            </a:spcAft>
            <a:buNone/>
          </a:pPr>
          <a:r>
            <a:rPr lang="de-CH" sz="800" kern="1200" dirty="0"/>
            <a:t>ERI</a:t>
          </a:r>
        </a:p>
      </dsp:txBody>
      <dsp:txXfrm>
        <a:off x="5475547" y="1800196"/>
        <a:ext cx="1498074" cy="726437"/>
      </dsp:txXfrm>
    </dsp:sp>
    <dsp:sp modelId="{A049AC6C-369B-4D66-A72D-2425DECA1BE1}">
      <dsp:nvSpPr>
        <dsp:cNvPr id="0" name=""/>
        <dsp:cNvSpPr/>
      </dsp:nvSpPr>
      <dsp:spPr>
        <a:xfrm>
          <a:off x="4835637" y="3039415"/>
          <a:ext cx="617309" cy="22763"/>
        </a:xfrm>
        <a:custGeom>
          <a:avLst/>
          <a:gdLst/>
          <a:ahLst/>
          <a:cxnLst/>
          <a:rect l="0" t="0" r="0" b="0"/>
          <a:pathLst>
            <a:path>
              <a:moveTo>
                <a:pt x="0" y="11381"/>
              </a:moveTo>
              <a:lnTo>
                <a:pt x="617309" y="1138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128859" y="3035364"/>
        <a:ext cx="30865" cy="30865"/>
      </dsp:txXfrm>
    </dsp:sp>
    <dsp:sp modelId="{D8D7E87B-0031-4A07-A285-2E567BCF007C}">
      <dsp:nvSpPr>
        <dsp:cNvPr id="0" name=""/>
        <dsp:cNvSpPr/>
      </dsp:nvSpPr>
      <dsp:spPr>
        <a:xfrm>
          <a:off x="5452947" y="2664978"/>
          <a:ext cx="1543274" cy="771637"/>
        </a:xfrm>
        <a:prstGeom prst="roundRect">
          <a:avLst>
            <a:gd name="adj" fmla="val 10000"/>
          </a:avLst>
        </a:prstGeom>
        <a:solidFill>
          <a:schemeClr val="accent1">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Ursachen von Gedächtnisstörungen nennen</a:t>
          </a:r>
        </a:p>
        <a:p>
          <a:pPr marL="0" lvl="0" indent="0" algn="ctr" defTabSz="355600">
            <a:lnSpc>
              <a:spcPct val="90000"/>
            </a:lnSpc>
            <a:spcBef>
              <a:spcPct val="0"/>
            </a:spcBef>
            <a:spcAft>
              <a:spcPct val="35000"/>
            </a:spcAft>
            <a:buNone/>
          </a:pPr>
          <a:r>
            <a:rPr lang="de-CH" sz="800" kern="1200" dirty="0"/>
            <a:t>ERI</a:t>
          </a:r>
        </a:p>
      </dsp:txBody>
      <dsp:txXfrm>
        <a:off x="5475547" y="2687578"/>
        <a:ext cx="1498074" cy="726437"/>
      </dsp:txXfrm>
    </dsp:sp>
    <dsp:sp modelId="{0F705F13-B4EC-4EC2-89F4-473B15F9AE81}">
      <dsp:nvSpPr>
        <dsp:cNvPr id="0" name=""/>
        <dsp:cNvSpPr/>
      </dsp:nvSpPr>
      <dsp:spPr>
        <a:xfrm rot="3310531">
          <a:off x="4603801" y="3483107"/>
          <a:ext cx="1080980" cy="22763"/>
        </a:xfrm>
        <a:custGeom>
          <a:avLst/>
          <a:gdLst/>
          <a:ahLst/>
          <a:cxnLst/>
          <a:rect l="0" t="0" r="0" b="0"/>
          <a:pathLst>
            <a:path>
              <a:moveTo>
                <a:pt x="0" y="11381"/>
              </a:moveTo>
              <a:lnTo>
                <a:pt x="1080980" y="1138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117267" y="3467464"/>
        <a:ext cx="54049" cy="54049"/>
      </dsp:txXfrm>
    </dsp:sp>
    <dsp:sp modelId="{DFC848BF-551C-431B-BC02-9F18E083B56D}">
      <dsp:nvSpPr>
        <dsp:cNvPr id="0" name=""/>
        <dsp:cNvSpPr/>
      </dsp:nvSpPr>
      <dsp:spPr>
        <a:xfrm>
          <a:off x="5452947" y="3552361"/>
          <a:ext cx="1543274" cy="771637"/>
        </a:xfrm>
        <a:prstGeom prst="roundRect">
          <a:avLst>
            <a:gd name="adj" fmla="val 10000"/>
          </a:avLst>
        </a:prstGeom>
        <a:solidFill>
          <a:schemeClr val="accent1">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verschiedene Denkstörungen und deren Folgen erläutern</a:t>
          </a:r>
        </a:p>
        <a:p>
          <a:pPr marL="0" lvl="0" indent="0" algn="ctr" defTabSz="355600">
            <a:lnSpc>
              <a:spcPct val="90000"/>
            </a:lnSpc>
            <a:spcBef>
              <a:spcPct val="0"/>
            </a:spcBef>
            <a:spcAft>
              <a:spcPct val="35000"/>
            </a:spcAft>
            <a:buNone/>
          </a:pPr>
          <a:r>
            <a:rPr lang="de-CH" sz="800" kern="1200" dirty="0"/>
            <a:t>VER</a:t>
          </a:r>
        </a:p>
      </dsp:txBody>
      <dsp:txXfrm>
        <a:off x="5475547" y="3574961"/>
        <a:ext cx="1498074" cy="726437"/>
      </dsp:txXfrm>
    </dsp:sp>
    <dsp:sp modelId="{710462F0-2632-42C3-A9BD-EFBCC5AACA24}">
      <dsp:nvSpPr>
        <dsp:cNvPr id="0" name=""/>
        <dsp:cNvSpPr/>
      </dsp:nvSpPr>
      <dsp:spPr>
        <a:xfrm rot="4249260">
          <a:off x="4204762" y="3926798"/>
          <a:ext cx="1879059" cy="22763"/>
        </a:xfrm>
        <a:custGeom>
          <a:avLst/>
          <a:gdLst/>
          <a:ahLst/>
          <a:cxnLst/>
          <a:rect l="0" t="0" r="0" b="0"/>
          <a:pathLst>
            <a:path>
              <a:moveTo>
                <a:pt x="0" y="11381"/>
              </a:moveTo>
              <a:lnTo>
                <a:pt x="1879059" y="1138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5097315" y="3891203"/>
        <a:ext cx="93952" cy="93952"/>
      </dsp:txXfrm>
    </dsp:sp>
    <dsp:sp modelId="{69CCA20A-6A2F-4E64-A33E-439D121064D9}">
      <dsp:nvSpPr>
        <dsp:cNvPr id="0" name=""/>
        <dsp:cNvSpPr/>
      </dsp:nvSpPr>
      <dsp:spPr>
        <a:xfrm>
          <a:off x="5452947" y="4439744"/>
          <a:ext cx="1543274" cy="771637"/>
        </a:xfrm>
        <a:prstGeom prst="roundRect">
          <a:avLst>
            <a:gd name="adj" fmla="val 10000"/>
          </a:avLst>
        </a:prstGeom>
        <a:solidFill>
          <a:schemeClr val="accent1">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häufig vorkommende Wahnstörungen erkennen</a:t>
          </a:r>
        </a:p>
        <a:p>
          <a:pPr marL="0" lvl="0" indent="0" algn="ctr" defTabSz="355600">
            <a:lnSpc>
              <a:spcPct val="90000"/>
            </a:lnSpc>
            <a:spcBef>
              <a:spcPct val="0"/>
            </a:spcBef>
            <a:spcAft>
              <a:spcPct val="35000"/>
            </a:spcAft>
            <a:buNone/>
          </a:pPr>
          <a:r>
            <a:rPr lang="de-CH" sz="800" kern="1200" dirty="0"/>
            <a:t>ERI</a:t>
          </a:r>
        </a:p>
      </dsp:txBody>
      <dsp:txXfrm>
        <a:off x="5475547" y="4462344"/>
        <a:ext cx="1498074" cy="726437"/>
      </dsp:txXfrm>
    </dsp:sp>
    <dsp:sp modelId="{8F5C023A-E412-4422-92A6-9B5E35495946}">
      <dsp:nvSpPr>
        <dsp:cNvPr id="0" name=""/>
        <dsp:cNvSpPr/>
      </dsp:nvSpPr>
      <dsp:spPr>
        <a:xfrm rot="4693344">
          <a:off x="3766550" y="4354401"/>
          <a:ext cx="2686530" cy="22763"/>
        </a:xfrm>
        <a:custGeom>
          <a:avLst/>
          <a:gdLst/>
          <a:ahLst/>
          <a:cxnLst/>
          <a:rect l="0" t="0" r="0" b="0"/>
          <a:pathLst>
            <a:path>
              <a:moveTo>
                <a:pt x="0" y="11381"/>
              </a:moveTo>
              <a:lnTo>
                <a:pt x="2686530" y="1138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5042652" y="4298619"/>
        <a:ext cx="134326" cy="134326"/>
      </dsp:txXfrm>
    </dsp:sp>
    <dsp:sp modelId="{F65836E2-6CDC-4B01-8867-22A0770AA414}">
      <dsp:nvSpPr>
        <dsp:cNvPr id="0" name=""/>
        <dsp:cNvSpPr/>
      </dsp:nvSpPr>
      <dsp:spPr>
        <a:xfrm>
          <a:off x="5383993" y="5294950"/>
          <a:ext cx="1543274" cy="771637"/>
        </a:xfrm>
        <a:prstGeom prst="roundRect">
          <a:avLst>
            <a:gd name="adj" fmla="val 10000"/>
          </a:avLst>
        </a:prstGeom>
        <a:solidFill>
          <a:schemeClr val="accent1">
            <a:hueOff val="0"/>
            <a:satOff val="0"/>
            <a:lumOff val="0"/>
            <a:alphaOff val="0"/>
          </a:schemeClr>
        </a:solidFill>
        <a:ln w="34925" cap="flat" cmpd="sng" algn="in">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de-CH" sz="800" kern="1200" dirty="0"/>
            <a:t>Die </a:t>
          </a:r>
          <a:r>
            <a:rPr lang="de-CH" sz="800" kern="1200" dirty="0" err="1"/>
            <a:t>SuS</a:t>
          </a:r>
          <a:r>
            <a:rPr lang="de-CH" sz="800" kern="1200" dirty="0"/>
            <a:t> können wichtige anatomische Begriffe definieren</a:t>
          </a:r>
        </a:p>
      </dsp:txBody>
      <dsp:txXfrm>
        <a:off x="5406593" y="5317550"/>
        <a:ext cx="1498074" cy="726437"/>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9E1945-6726-4702-8239-DFBD744086AB}" type="datetimeFigureOut">
              <a:rPr lang="de-CH" smtClean="0"/>
              <a:t>22.04.2021</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4EA7F0-1A17-4430-92A6-2F8C22514D7E}" type="slidenum">
              <a:rPr lang="de-CH" smtClean="0"/>
              <a:t>‹Nr.›</a:t>
            </a:fld>
            <a:endParaRPr lang="de-CH"/>
          </a:p>
        </p:txBody>
      </p:sp>
    </p:spTree>
    <p:extLst>
      <p:ext uri="{BB962C8B-B14F-4D97-AF65-F5344CB8AC3E}">
        <p14:creationId xmlns:p14="http://schemas.microsoft.com/office/powerpoint/2010/main" val="3355408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644EA7F0-1A17-4430-92A6-2F8C22514D7E}" type="slidenum">
              <a:rPr lang="de-CH" smtClean="0"/>
              <a:t>3</a:t>
            </a:fld>
            <a:endParaRPr lang="de-CH"/>
          </a:p>
        </p:txBody>
      </p:sp>
    </p:spTree>
    <p:extLst>
      <p:ext uri="{BB962C8B-B14F-4D97-AF65-F5344CB8AC3E}">
        <p14:creationId xmlns:p14="http://schemas.microsoft.com/office/powerpoint/2010/main" val="3323217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Prüfung 1 Lektion</a:t>
            </a:r>
          </a:p>
        </p:txBody>
      </p:sp>
      <p:sp>
        <p:nvSpPr>
          <p:cNvPr id="4" name="Foliennummernplatzhalter 3"/>
          <p:cNvSpPr>
            <a:spLocks noGrp="1"/>
          </p:cNvSpPr>
          <p:nvPr>
            <p:ph type="sldNum" sz="quarter" idx="5"/>
          </p:nvPr>
        </p:nvSpPr>
        <p:spPr/>
        <p:txBody>
          <a:bodyPr/>
          <a:lstStyle/>
          <a:p>
            <a:fld id="{644EA7F0-1A17-4430-92A6-2F8C22514D7E}" type="slidenum">
              <a:rPr lang="de-CH" smtClean="0"/>
              <a:t>4</a:t>
            </a:fld>
            <a:endParaRPr lang="de-CH"/>
          </a:p>
        </p:txBody>
      </p:sp>
    </p:spTree>
    <p:extLst>
      <p:ext uri="{BB962C8B-B14F-4D97-AF65-F5344CB8AC3E}">
        <p14:creationId xmlns:p14="http://schemas.microsoft.com/office/powerpoint/2010/main" val="727142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Schwerpunkte: Arbeitsauftrag, Wahrnehmung ( ist wie zwei mal drin mit Wahrnehmung und Aufmerksamkeit (spielt in das selbe hinein)) , falls genug Zeit: Tipps, sonst in nächster Lektion gut anschauen</a:t>
            </a:r>
          </a:p>
          <a:p>
            <a:r>
              <a:rPr lang="de-CH" dirty="0"/>
              <a:t>Zeitpuffer: Besprechung Arbeitsauftrag ist eventuell kürzer, Teil zum Gedächtnis kann abgekürzt oder verlängert werden. Falls Besprechung Arbeitsauftrag oder Arbeitsauftrag selber sehr lange geht, kann der Teil zum Gedächtnis auch in die nächste Lektion geschoben werden</a:t>
            </a:r>
          </a:p>
        </p:txBody>
      </p:sp>
      <p:sp>
        <p:nvSpPr>
          <p:cNvPr id="4" name="Foliennummernplatzhalter 3"/>
          <p:cNvSpPr>
            <a:spLocks noGrp="1"/>
          </p:cNvSpPr>
          <p:nvPr>
            <p:ph type="sldNum" sz="quarter" idx="5"/>
          </p:nvPr>
        </p:nvSpPr>
        <p:spPr/>
        <p:txBody>
          <a:bodyPr/>
          <a:lstStyle/>
          <a:p>
            <a:fld id="{644EA7F0-1A17-4430-92A6-2F8C22514D7E}" type="slidenum">
              <a:rPr lang="de-CH" smtClean="0"/>
              <a:t>9</a:t>
            </a:fld>
            <a:endParaRPr lang="de-CH"/>
          </a:p>
        </p:txBody>
      </p:sp>
    </p:spTree>
    <p:extLst>
      <p:ext uri="{BB962C8B-B14F-4D97-AF65-F5344CB8AC3E}">
        <p14:creationId xmlns:p14="http://schemas.microsoft.com/office/powerpoint/2010/main" val="1907145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644EA7F0-1A17-4430-92A6-2F8C22514D7E}" type="slidenum">
              <a:rPr lang="de-CH" smtClean="0"/>
              <a:t>10</a:t>
            </a:fld>
            <a:endParaRPr lang="de-CH"/>
          </a:p>
        </p:txBody>
      </p:sp>
    </p:spTree>
    <p:extLst>
      <p:ext uri="{BB962C8B-B14F-4D97-AF65-F5344CB8AC3E}">
        <p14:creationId xmlns:p14="http://schemas.microsoft.com/office/powerpoint/2010/main" val="836792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Wir haben das so angeschaut</a:t>
            </a:r>
          </a:p>
          <a:p>
            <a:r>
              <a:rPr lang="de-CH" dirty="0"/>
              <a:t>2. So nicht gemacht, aber Symptome sind recht eindeutig aus dem Text übernommen und es zählen zwei Antworten, basiert auf Lernaufgabe</a:t>
            </a:r>
          </a:p>
        </p:txBody>
      </p:sp>
      <p:sp>
        <p:nvSpPr>
          <p:cNvPr id="4" name="Foliennummernplatzhalter 3"/>
          <p:cNvSpPr>
            <a:spLocks noGrp="1"/>
          </p:cNvSpPr>
          <p:nvPr>
            <p:ph type="sldNum" sz="quarter" idx="5"/>
          </p:nvPr>
        </p:nvSpPr>
        <p:spPr/>
        <p:txBody>
          <a:bodyPr/>
          <a:lstStyle/>
          <a:p>
            <a:fld id="{644EA7F0-1A17-4430-92A6-2F8C22514D7E}" type="slidenum">
              <a:rPr lang="de-CH" smtClean="0"/>
              <a:t>11</a:t>
            </a:fld>
            <a:endParaRPr lang="de-CH"/>
          </a:p>
        </p:txBody>
      </p:sp>
    </p:spTree>
    <p:extLst>
      <p:ext uri="{BB962C8B-B14F-4D97-AF65-F5344CB8AC3E}">
        <p14:creationId xmlns:p14="http://schemas.microsoft.com/office/powerpoint/2010/main" val="2708795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Vorgehen: zuerst didaktische Analyse, danach Lernziele, dann erst Planung der Lektion</a:t>
            </a:r>
          </a:p>
        </p:txBody>
      </p:sp>
      <p:sp>
        <p:nvSpPr>
          <p:cNvPr id="4" name="Foliennummernplatzhalter 3"/>
          <p:cNvSpPr>
            <a:spLocks noGrp="1"/>
          </p:cNvSpPr>
          <p:nvPr>
            <p:ph type="sldNum" sz="quarter" idx="5"/>
          </p:nvPr>
        </p:nvSpPr>
        <p:spPr/>
        <p:txBody>
          <a:bodyPr/>
          <a:lstStyle/>
          <a:p>
            <a:fld id="{644EA7F0-1A17-4430-92A6-2F8C22514D7E}" type="slidenum">
              <a:rPr lang="de-CH" smtClean="0"/>
              <a:t>12</a:t>
            </a:fld>
            <a:endParaRPr lang="de-CH"/>
          </a:p>
        </p:txBody>
      </p:sp>
    </p:spTree>
    <p:extLst>
      <p:ext uri="{BB962C8B-B14F-4D97-AF65-F5344CB8AC3E}">
        <p14:creationId xmlns:p14="http://schemas.microsoft.com/office/powerpoint/2010/main" val="283341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644EA7F0-1A17-4430-92A6-2F8C22514D7E}" type="slidenum">
              <a:rPr lang="de-CH" smtClean="0"/>
              <a:t>13</a:t>
            </a:fld>
            <a:endParaRPr lang="de-CH"/>
          </a:p>
        </p:txBody>
      </p:sp>
    </p:spTree>
    <p:extLst>
      <p:ext uri="{BB962C8B-B14F-4D97-AF65-F5344CB8AC3E}">
        <p14:creationId xmlns:p14="http://schemas.microsoft.com/office/powerpoint/2010/main" val="1767448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FCAA84F-29BF-4417-8346-CAD30801EE21}" type="datetimeFigureOut">
              <a:rPr lang="de-CH" smtClean="0"/>
              <a:t>22.04.2021</a:t>
            </a:fld>
            <a:endParaRPr lang="de-CH"/>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de-CH"/>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44218B9-70ED-48E7-8C13-B43B2E11A2CC}" type="slidenum">
              <a:rPr lang="de-CH" smtClean="0"/>
              <a:t>‹Nr.›</a:t>
            </a:fld>
            <a:endParaRPr lang="de-CH"/>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986244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FCAA84F-29BF-4417-8346-CAD30801EE21}" type="datetimeFigureOut">
              <a:rPr lang="de-CH" smtClean="0"/>
              <a:t>22.04.2021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144218B9-70ED-48E7-8C13-B43B2E11A2CC}" type="slidenum">
              <a:rPr lang="de-CH" smtClean="0"/>
              <a:t>‹Nr.›</a:t>
            </a:fld>
            <a:endParaRPr lang="de-CH"/>
          </a:p>
        </p:txBody>
      </p:sp>
    </p:spTree>
    <p:extLst>
      <p:ext uri="{BB962C8B-B14F-4D97-AF65-F5344CB8AC3E}">
        <p14:creationId xmlns:p14="http://schemas.microsoft.com/office/powerpoint/2010/main" val="200504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FCAA84F-29BF-4417-8346-CAD30801EE21}" type="datetimeFigureOut">
              <a:rPr lang="de-CH" smtClean="0"/>
              <a:t>22.04.2021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144218B9-70ED-48E7-8C13-B43B2E11A2CC}" type="slidenum">
              <a:rPr lang="de-CH" smtClean="0"/>
              <a:t>‹Nr.›</a:t>
            </a:fld>
            <a:endParaRPr lang="de-CH"/>
          </a:p>
        </p:txBody>
      </p:sp>
    </p:spTree>
    <p:extLst>
      <p:ext uri="{BB962C8B-B14F-4D97-AF65-F5344CB8AC3E}">
        <p14:creationId xmlns:p14="http://schemas.microsoft.com/office/powerpoint/2010/main" val="3803886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FCAA84F-29BF-4417-8346-CAD30801EE21}" type="datetimeFigureOut">
              <a:rPr lang="de-CH" smtClean="0"/>
              <a:t>22.04.2021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144218B9-70ED-48E7-8C13-B43B2E11A2CC}" type="slidenum">
              <a:rPr lang="de-CH" smtClean="0"/>
              <a:t>‹Nr.›</a:t>
            </a:fld>
            <a:endParaRPr lang="de-CH"/>
          </a:p>
        </p:txBody>
      </p:sp>
    </p:spTree>
    <p:extLst>
      <p:ext uri="{BB962C8B-B14F-4D97-AF65-F5344CB8AC3E}">
        <p14:creationId xmlns:p14="http://schemas.microsoft.com/office/powerpoint/2010/main" val="231871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bg1"/>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FCAA84F-29BF-4417-8346-CAD30801EE21}" type="datetimeFigureOut">
              <a:rPr lang="de-CH" smtClean="0"/>
              <a:t>22.04.2021</a:t>
            </a:fld>
            <a:endParaRPr lang="de-CH"/>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de-CH"/>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44218B9-70ED-48E7-8C13-B43B2E11A2CC}" type="slidenum">
              <a:rPr lang="de-CH" smtClean="0"/>
              <a:t>‹Nr.›</a:t>
            </a:fld>
            <a:endParaRPr lang="de-CH"/>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1"/>
          </a:solidFill>
          <a:ln w="0">
            <a:noFill/>
            <a:prstDash val="solid"/>
            <a:round/>
            <a:headEnd/>
            <a:tailEnd/>
          </a:ln>
        </p:spPr>
      </p:sp>
    </p:spTree>
    <p:extLst>
      <p:ext uri="{BB962C8B-B14F-4D97-AF65-F5344CB8AC3E}">
        <p14:creationId xmlns:p14="http://schemas.microsoft.com/office/powerpoint/2010/main" val="36442900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CFCAA84F-29BF-4417-8346-CAD30801EE21}" type="datetimeFigureOut">
              <a:rPr lang="de-CH" smtClean="0"/>
              <a:t>22.04.2021</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144218B9-70ED-48E7-8C13-B43B2E11A2CC}" type="slidenum">
              <a:rPr lang="de-CH" smtClean="0"/>
              <a:t>‹Nr.›</a:t>
            </a:fld>
            <a:endParaRPr lang="de-CH"/>
          </a:p>
        </p:txBody>
      </p:sp>
    </p:spTree>
    <p:extLst>
      <p:ext uri="{BB962C8B-B14F-4D97-AF65-F5344CB8AC3E}">
        <p14:creationId xmlns:p14="http://schemas.microsoft.com/office/powerpoint/2010/main" val="7298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CFCAA84F-29BF-4417-8346-CAD30801EE21}" type="datetimeFigureOut">
              <a:rPr lang="de-CH" smtClean="0"/>
              <a:t>22.04.2021</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144218B9-70ED-48E7-8C13-B43B2E11A2CC}" type="slidenum">
              <a:rPr lang="de-CH" smtClean="0"/>
              <a:t>‹Nr.›</a:t>
            </a:fld>
            <a:endParaRPr lang="de-CH"/>
          </a:p>
        </p:txBody>
      </p:sp>
    </p:spTree>
    <p:extLst>
      <p:ext uri="{BB962C8B-B14F-4D97-AF65-F5344CB8AC3E}">
        <p14:creationId xmlns:p14="http://schemas.microsoft.com/office/powerpoint/2010/main" val="143205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CFCAA84F-29BF-4417-8346-CAD30801EE21}" type="datetimeFigureOut">
              <a:rPr lang="de-CH" smtClean="0"/>
              <a:t>22.04.2021</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144218B9-70ED-48E7-8C13-B43B2E11A2CC}" type="slidenum">
              <a:rPr lang="de-CH" smtClean="0"/>
              <a:t>‹Nr.›</a:t>
            </a:fld>
            <a:endParaRPr lang="de-CH"/>
          </a:p>
        </p:txBody>
      </p:sp>
    </p:spTree>
    <p:extLst>
      <p:ext uri="{BB962C8B-B14F-4D97-AF65-F5344CB8AC3E}">
        <p14:creationId xmlns:p14="http://schemas.microsoft.com/office/powerpoint/2010/main" val="3533428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AA84F-29BF-4417-8346-CAD30801EE21}" type="datetimeFigureOut">
              <a:rPr lang="de-CH" smtClean="0"/>
              <a:t>22.04.2021</a:t>
            </a:fld>
            <a:endParaRPr lang="de-CH"/>
          </a:p>
        </p:txBody>
      </p:sp>
      <p:sp>
        <p:nvSpPr>
          <p:cNvPr id="3" name="Footer Placeholder 2"/>
          <p:cNvSpPr>
            <a:spLocks noGrp="1"/>
          </p:cNvSpPr>
          <p:nvPr>
            <p:ph type="ftr" sz="quarter" idx="11"/>
          </p:nvPr>
        </p:nvSpPr>
        <p:spPr/>
        <p:txBody>
          <a:bodyPr/>
          <a:lstStyle/>
          <a:p>
            <a:endParaRPr lang="de-CH"/>
          </a:p>
        </p:txBody>
      </p:sp>
      <p:sp>
        <p:nvSpPr>
          <p:cNvPr id="4" name="Slide Number Placeholder 3"/>
          <p:cNvSpPr>
            <a:spLocks noGrp="1"/>
          </p:cNvSpPr>
          <p:nvPr>
            <p:ph type="sldNum" sz="quarter" idx="12"/>
          </p:nvPr>
        </p:nvSpPr>
        <p:spPr/>
        <p:txBody>
          <a:bodyPr/>
          <a:lstStyle/>
          <a:p>
            <a:fld id="{144218B9-70ED-48E7-8C13-B43B2E11A2CC}" type="slidenum">
              <a:rPr lang="de-CH" smtClean="0"/>
              <a:t>‹Nr.›</a:t>
            </a:fld>
            <a:endParaRPr lang="de-CH"/>
          </a:p>
        </p:txBody>
      </p:sp>
    </p:spTree>
    <p:extLst>
      <p:ext uri="{BB962C8B-B14F-4D97-AF65-F5344CB8AC3E}">
        <p14:creationId xmlns:p14="http://schemas.microsoft.com/office/powerpoint/2010/main" val="163142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FCAA84F-29BF-4417-8346-CAD30801EE21}" type="datetimeFigureOut">
              <a:rPr lang="de-CH" smtClean="0"/>
              <a:t>22.04.2021</a:t>
            </a:fld>
            <a:endParaRPr lang="de-CH"/>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CH"/>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44218B9-70ED-48E7-8C13-B43B2E11A2CC}" type="slidenum">
              <a:rPr lang="de-CH" smtClean="0"/>
              <a:t>‹Nr.›</a:t>
            </a:fld>
            <a:endParaRPr lang="de-CH"/>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7802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FCAA84F-29BF-4417-8346-CAD30801EE21}" type="datetimeFigureOut">
              <a:rPr lang="de-CH" smtClean="0"/>
              <a:t>22.04.2021</a:t>
            </a:fld>
            <a:endParaRPr lang="de-CH"/>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CH"/>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44218B9-70ED-48E7-8C13-B43B2E11A2CC}" type="slidenum">
              <a:rPr lang="de-CH" smtClean="0"/>
              <a:t>‹Nr.›</a:t>
            </a:fld>
            <a:endParaRPr lang="de-CH"/>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33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FCAA84F-29BF-4417-8346-CAD30801EE21}" type="datetimeFigureOut">
              <a:rPr lang="de-CH" smtClean="0"/>
              <a:t>22.04.2021</a:t>
            </a:fld>
            <a:endParaRPr lang="de-CH"/>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de-CH"/>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44218B9-70ED-48E7-8C13-B43B2E11A2CC}" type="slidenum">
              <a:rPr lang="de-CH" smtClean="0"/>
              <a:t>‹Nr.›</a:t>
            </a:fld>
            <a:endParaRPr lang="de-CH"/>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160297"/>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3E0C1E-8830-4086-8E68-41E80900CBCB}"/>
              </a:ext>
            </a:extLst>
          </p:cNvPr>
          <p:cNvSpPr>
            <a:spLocks noGrp="1"/>
          </p:cNvSpPr>
          <p:nvPr>
            <p:ph type="ctrTitle"/>
          </p:nvPr>
        </p:nvSpPr>
        <p:spPr/>
        <p:txBody>
          <a:bodyPr/>
          <a:lstStyle/>
          <a:p>
            <a:r>
              <a:rPr lang="de-CH" sz="4000" dirty="0"/>
              <a:t>A3: Gemäss den eigenen Beobachtungen situationsgerecht handeln</a:t>
            </a:r>
          </a:p>
        </p:txBody>
      </p:sp>
      <p:sp>
        <p:nvSpPr>
          <p:cNvPr id="3" name="Untertitel 2">
            <a:extLst>
              <a:ext uri="{FF2B5EF4-FFF2-40B4-BE49-F238E27FC236}">
                <a16:creationId xmlns:a16="http://schemas.microsoft.com/office/drawing/2014/main" id="{B07D3C1E-A4F4-430B-AA09-F92989693457}"/>
              </a:ext>
            </a:extLst>
          </p:cNvPr>
          <p:cNvSpPr>
            <a:spLocks noGrp="1"/>
          </p:cNvSpPr>
          <p:nvPr>
            <p:ph type="subTitle" idx="1"/>
          </p:nvPr>
        </p:nvSpPr>
        <p:spPr/>
        <p:txBody>
          <a:bodyPr/>
          <a:lstStyle/>
          <a:p>
            <a:r>
              <a:rPr lang="de-CH" dirty="0"/>
              <a:t>Vortrag Lektion BFS</a:t>
            </a:r>
          </a:p>
        </p:txBody>
      </p:sp>
    </p:spTree>
    <p:extLst>
      <p:ext uri="{BB962C8B-B14F-4D97-AF65-F5344CB8AC3E}">
        <p14:creationId xmlns:p14="http://schemas.microsoft.com/office/powerpoint/2010/main" val="171065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Schwerpunkte</a:t>
            </a:r>
          </a:p>
        </p:txBody>
      </p:sp>
      <p:sp>
        <p:nvSpPr>
          <p:cNvPr id="4" name="Inhaltsplatzhalter 3">
            <a:extLst>
              <a:ext uri="{FF2B5EF4-FFF2-40B4-BE49-F238E27FC236}">
                <a16:creationId xmlns:a16="http://schemas.microsoft.com/office/drawing/2014/main" id="{761D5B6F-9B29-48EC-849A-088CF362C84F}"/>
              </a:ext>
            </a:extLst>
          </p:cNvPr>
          <p:cNvSpPr>
            <a:spLocks noGrp="1"/>
          </p:cNvSpPr>
          <p:nvPr>
            <p:ph idx="1"/>
          </p:nvPr>
        </p:nvSpPr>
        <p:spPr>
          <a:xfrm>
            <a:off x="1371601" y="2286000"/>
            <a:ext cx="9601200" cy="3581400"/>
          </a:xfrm>
        </p:spPr>
        <p:txBody>
          <a:bodyPr/>
          <a:lstStyle/>
          <a:p>
            <a:r>
              <a:rPr lang="de-CH" dirty="0"/>
              <a:t>Begriffe, die zuerst definiert werden</a:t>
            </a:r>
          </a:p>
          <a:p>
            <a:r>
              <a:rPr lang="de-CH" dirty="0"/>
              <a:t>Wahrnehmung</a:t>
            </a:r>
          </a:p>
          <a:p>
            <a:r>
              <a:rPr lang="de-CH" dirty="0"/>
              <a:t>Tipps</a:t>
            </a:r>
          </a:p>
          <a:p>
            <a:endParaRPr lang="de-CH" dirty="0"/>
          </a:p>
        </p:txBody>
      </p:sp>
    </p:spTree>
    <p:extLst>
      <p:ext uri="{BB962C8B-B14F-4D97-AF65-F5344CB8AC3E}">
        <p14:creationId xmlns:p14="http://schemas.microsoft.com/office/powerpoint/2010/main" val="1685787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Prüfungsaufgabe</a:t>
            </a:r>
          </a:p>
        </p:txBody>
      </p:sp>
      <p:sp>
        <p:nvSpPr>
          <p:cNvPr id="4" name="Inhaltsplatzhalter 3">
            <a:extLst>
              <a:ext uri="{FF2B5EF4-FFF2-40B4-BE49-F238E27FC236}">
                <a16:creationId xmlns:a16="http://schemas.microsoft.com/office/drawing/2014/main" id="{761D5B6F-9B29-48EC-849A-088CF362C84F}"/>
              </a:ext>
            </a:extLst>
          </p:cNvPr>
          <p:cNvSpPr>
            <a:spLocks noGrp="1"/>
          </p:cNvSpPr>
          <p:nvPr>
            <p:ph idx="1"/>
          </p:nvPr>
        </p:nvSpPr>
        <p:spPr>
          <a:xfrm>
            <a:off x="1371600" y="2286000"/>
            <a:ext cx="6159843" cy="3581400"/>
          </a:xfrm>
        </p:spPr>
        <p:txBody>
          <a:bodyPr/>
          <a:lstStyle/>
          <a:p>
            <a:r>
              <a:rPr lang="de-CH" dirty="0"/>
              <a:t>1. Eine leichte zum Einstieg, </a:t>
            </a:r>
          </a:p>
          <a:p>
            <a:r>
              <a:rPr lang="de-CH" dirty="0"/>
              <a:t>2. Schwerere Aufgabe, bei der sie einen Patienten beurteilen müssen</a:t>
            </a:r>
          </a:p>
          <a:p>
            <a:endParaRPr lang="de-CH" dirty="0"/>
          </a:p>
        </p:txBody>
      </p:sp>
      <p:pic>
        <p:nvPicPr>
          <p:cNvPr id="6" name="Grafik 5">
            <a:extLst>
              <a:ext uri="{FF2B5EF4-FFF2-40B4-BE49-F238E27FC236}">
                <a16:creationId xmlns:a16="http://schemas.microsoft.com/office/drawing/2014/main" id="{0253EFD9-0D0B-4E17-A99A-65A92F8A2E2B}"/>
              </a:ext>
            </a:extLst>
          </p:cNvPr>
          <p:cNvPicPr>
            <a:picLocks noChangeAspect="1"/>
          </p:cNvPicPr>
          <p:nvPr/>
        </p:nvPicPr>
        <p:blipFill>
          <a:blip r:embed="rId3"/>
          <a:stretch>
            <a:fillRect/>
          </a:stretch>
        </p:blipFill>
        <p:spPr>
          <a:xfrm>
            <a:off x="7531443" y="1606640"/>
            <a:ext cx="4073308" cy="4940120"/>
          </a:xfrm>
          <a:prstGeom prst="rect">
            <a:avLst/>
          </a:prstGeom>
        </p:spPr>
      </p:pic>
    </p:spTree>
    <p:extLst>
      <p:ext uri="{BB962C8B-B14F-4D97-AF65-F5344CB8AC3E}">
        <p14:creationId xmlns:p14="http://schemas.microsoft.com/office/powerpoint/2010/main" val="2932946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Mein Fazit</a:t>
            </a:r>
          </a:p>
        </p:txBody>
      </p:sp>
      <p:sp>
        <p:nvSpPr>
          <p:cNvPr id="4" name="Inhaltsplatzhalter 3">
            <a:extLst>
              <a:ext uri="{FF2B5EF4-FFF2-40B4-BE49-F238E27FC236}">
                <a16:creationId xmlns:a16="http://schemas.microsoft.com/office/drawing/2014/main" id="{85BED981-5021-44DD-9BCE-771A1E2B35C3}"/>
              </a:ext>
            </a:extLst>
          </p:cNvPr>
          <p:cNvSpPr>
            <a:spLocks noGrp="1"/>
          </p:cNvSpPr>
          <p:nvPr>
            <p:ph idx="1"/>
          </p:nvPr>
        </p:nvSpPr>
        <p:spPr/>
        <p:txBody>
          <a:bodyPr/>
          <a:lstStyle/>
          <a:p>
            <a:r>
              <a:rPr lang="de-CH" dirty="0"/>
              <a:t>Vorgehen wie in FD 1 gelernt ist sinnvoll</a:t>
            </a:r>
          </a:p>
          <a:p>
            <a:r>
              <a:rPr lang="de-CH" dirty="0"/>
              <a:t>Aufträge aus FD 1 haben sehr geholfen</a:t>
            </a:r>
          </a:p>
          <a:p>
            <a:r>
              <a:rPr lang="de-CH" dirty="0"/>
              <a:t>Trotzdem Zeitintensiv</a:t>
            </a:r>
          </a:p>
        </p:txBody>
      </p:sp>
    </p:spTree>
    <p:extLst>
      <p:ext uri="{BB962C8B-B14F-4D97-AF65-F5344CB8AC3E}">
        <p14:creationId xmlns:p14="http://schemas.microsoft.com/office/powerpoint/2010/main" val="3693108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Vielen Dank für die Aufmerksamkeit!</a:t>
            </a:r>
          </a:p>
        </p:txBody>
      </p:sp>
    </p:spTree>
    <p:extLst>
      <p:ext uri="{BB962C8B-B14F-4D97-AF65-F5344CB8AC3E}">
        <p14:creationId xmlns:p14="http://schemas.microsoft.com/office/powerpoint/2010/main" val="382175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AAA053-D61B-48B5-BF14-2C2D2E7EC580}"/>
              </a:ext>
            </a:extLst>
          </p:cNvPr>
          <p:cNvSpPr>
            <a:spLocks noGrp="1"/>
          </p:cNvSpPr>
          <p:nvPr>
            <p:ph type="title"/>
          </p:nvPr>
        </p:nvSpPr>
        <p:spPr/>
        <p:txBody>
          <a:bodyPr/>
          <a:lstStyle/>
          <a:p>
            <a:r>
              <a:rPr lang="de-CH" dirty="0"/>
              <a:t>Inhalt</a:t>
            </a:r>
          </a:p>
        </p:txBody>
      </p:sp>
      <p:sp>
        <p:nvSpPr>
          <p:cNvPr id="3" name="Inhaltsplatzhalter 2">
            <a:extLst>
              <a:ext uri="{FF2B5EF4-FFF2-40B4-BE49-F238E27FC236}">
                <a16:creationId xmlns:a16="http://schemas.microsoft.com/office/drawing/2014/main" id="{A1C77BC5-4808-4634-A7FF-1E9A3D4CE13C}"/>
              </a:ext>
            </a:extLst>
          </p:cNvPr>
          <p:cNvSpPr>
            <a:spLocks noGrp="1"/>
          </p:cNvSpPr>
          <p:nvPr>
            <p:ph idx="1"/>
          </p:nvPr>
        </p:nvSpPr>
        <p:spPr/>
        <p:txBody>
          <a:bodyPr/>
          <a:lstStyle/>
          <a:p>
            <a:r>
              <a:rPr lang="de-CH" dirty="0"/>
              <a:t>Didaktische Analyse und Lernziele</a:t>
            </a:r>
          </a:p>
          <a:p>
            <a:r>
              <a:rPr lang="de-CH" dirty="0"/>
              <a:t>Ablauf Lektion</a:t>
            </a:r>
          </a:p>
          <a:p>
            <a:r>
              <a:rPr lang="de-CH" dirty="0"/>
              <a:t>Prüfungsaufgabe</a:t>
            </a:r>
          </a:p>
          <a:p>
            <a:r>
              <a:rPr lang="de-CH" dirty="0"/>
              <a:t>Fazit</a:t>
            </a:r>
          </a:p>
          <a:p>
            <a:pPr lvl="1"/>
            <a:endParaRPr lang="de-CH" dirty="0"/>
          </a:p>
        </p:txBody>
      </p:sp>
    </p:spTree>
    <p:extLst>
      <p:ext uri="{BB962C8B-B14F-4D97-AF65-F5344CB8AC3E}">
        <p14:creationId xmlns:p14="http://schemas.microsoft.com/office/powerpoint/2010/main" val="757310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0CD22D-9707-4D16-8ACC-01CAE8B1A4B0}"/>
              </a:ext>
            </a:extLst>
          </p:cNvPr>
          <p:cNvSpPr>
            <a:spLocks noGrp="1"/>
          </p:cNvSpPr>
          <p:nvPr>
            <p:ph type="title"/>
          </p:nvPr>
        </p:nvSpPr>
        <p:spPr/>
        <p:txBody>
          <a:bodyPr/>
          <a:lstStyle/>
          <a:p>
            <a:r>
              <a:rPr lang="de-CH" dirty="0"/>
              <a:t>Didaktische Analyse</a:t>
            </a:r>
          </a:p>
        </p:txBody>
      </p:sp>
      <p:sp>
        <p:nvSpPr>
          <p:cNvPr id="3" name="Inhaltsplatzhalter 2">
            <a:extLst>
              <a:ext uri="{FF2B5EF4-FFF2-40B4-BE49-F238E27FC236}">
                <a16:creationId xmlns:a16="http://schemas.microsoft.com/office/drawing/2014/main" id="{64245E89-FA46-4319-BC94-161839CD3C1A}"/>
              </a:ext>
            </a:extLst>
          </p:cNvPr>
          <p:cNvSpPr>
            <a:spLocks noGrp="1"/>
          </p:cNvSpPr>
          <p:nvPr>
            <p:ph idx="1"/>
          </p:nvPr>
        </p:nvSpPr>
        <p:spPr/>
        <p:txBody>
          <a:bodyPr>
            <a:normAutofit/>
          </a:bodyPr>
          <a:lstStyle/>
          <a:p>
            <a:r>
              <a:rPr lang="de-CH" i="0" dirty="0"/>
              <a:t>Bedingungsanalyse</a:t>
            </a:r>
          </a:p>
          <a:p>
            <a:pPr lvl="1"/>
            <a:r>
              <a:rPr lang="de-CH" i="0" dirty="0"/>
              <a:t>FaGe, 2. Semester (18 w, 3 m)</a:t>
            </a:r>
          </a:p>
          <a:p>
            <a:r>
              <a:rPr lang="de-CH" i="0" dirty="0"/>
              <a:t>Gegenwartsbedeutung</a:t>
            </a:r>
          </a:p>
          <a:p>
            <a:pPr lvl="1"/>
            <a:r>
              <a:rPr lang="de-CH" i="0" dirty="0"/>
              <a:t>Richtiges Beurteilen, Fachbegriffe kennen</a:t>
            </a:r>
          </a:p>
          <a:p>
            <a:r>
              <a:rPr lang="de-CH" dirty="0"/>
              <a:t>Zukunftsbedeutung </a:t>
            </a:r>
          </a:p>
          <a:p>
            <a:pPr lvl="1"/>
            <a:r>
              <a:rPr lang="de-CH" i="0" dirty="0"/>
              <a:t>Richtiges Beurteilen von Patienten mit psychischen Problemen</a:t>
            </a:r>
          </a:p>
          <a:p>
            <a:r>
              <a:rPr lang="de-CH" dirty="0"/>
              <a:t>Zugänglichkeit</a:t>
            </a:r>
            <a:endParaRPr lang="de-CH" i="0" dirty="0"/>
          </a:p>
          <a:p>
            <a:pPr lvl="1"/>
            <a:r>
              <a:rPr lang="de-CH" i="0" dirty="0"/>
              <a:t> Fallbeispiele, Lernjournal mit Beobachtungsauftrag</a:t>
            </a:r>
          </a:p>
          <a:p>
            <a:pPr lvl="1"/>
            <a:endParaRPr lang="de-CH" i="0" dirty="0"/>
          </a:p>
        </p:txBody>
      </p:sp>
    </p:spTree>
    <p:extLst>
      <p:ext uri="{BB962C8B-B14F-4D97-AF65-F5344CB8AC3E}">
        <p14:creationId xmlns:p14="http://schemas.microsoft.com/office/powerpoint/2010/main" val="372268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6166A0-CB9B-4A94-81EB-77373E5F6FC0}"/>
              </a:ext>
            </a:extLst>
          </p:cNvPr>
          <p:cNvSpPr>
            <a:spLocks noGrp="1"/>
          </p:cNvSpPr>
          <p:nvPr>
            <p:ph type="title"/>
          </p:nvPr>
        </p:nvSpPr>
        <p:spPr>
          <a:xfrm>
            <a:off x="1371600" y="685800"/>
            <a:ext cx="9601200" cy="878949"/>
          </a:xfrm>
        </p:spPr>
        <p:txBody>
          <a:bodyPr>
            <a:normAutofit/>
          </a:bodyPr>
          <a:lstStyle/>
          <a:p>
            <a:r>
              <a:rPr lang="de-CH" sz="3600" dirty="0"/>
              <a:t>Inhalt und Struktur</a:t>
            </a:r>
          </a:p>
        </p:txBody>
      </p:sp>
      <p:sp>
        <p:nvSpPr>
          <p:cNvPr id="3" name="Inhaltsplatzhalter 2">
            <a:extLst>
              <a:ext uri="{FF2B5EF4-FFF2-40B4-BE49-F238E27FC236}">
                <a16:creationId xmlns:a16="http://schemas.microsoft.com/office/drawing/2014/main" id="{494EDDFE-8664-46CB-8191-CE1E75A9D0E6}"/>
              </a:ext>
            </a:extLst>
          </p:cNvPr>
          <p:cNvSpPr>
            <a:spLocks noGrp="1"/>
          </p:cNvSpPr>
          <p:nvPr>
            <p:ph idx="1"/>
          </p:nvPr>
        </p:nvSpPr>
        <p:spPr>
          <a:xfrm>
            <a:off x="1371600" y="1613648"/>
            <a:ext cx="9601200" cy="394326"/>
          </a:xfrm>
        </p:spPr>
        <p:txBody>
          <a:bodyPr>
            <a:normAutofit lnSpcReduction="10000"/>
          </a:bodyPr>
          <a:lstStyle/>
          <a:p>
            <a:r>
              <a:rPr lang="de-CH" dirty="0"/>
              <a:t>Zeit: 10 Lektionen</a:t>
            </a:r>
          </a:p>
          <a:p>
            <a:endParaRPr lang="de-CH" dirty="0"/>
          </a:p>
        </p:txBody>
      </p:sp>
      <p:graphicFrame>
        <p:nvGraphicFramePr>
          <p:cNvPr id="7" name="Diagramm 6">
            <a:extLst>
              <a:ext uri="{FF2B5EF4-FFF2-40B4-BE49-F238E27FC236}">
                <a16:creationId xmlns:a16="http://schemas.microsoft.com/office/drawing/2014/main" id="{860001D6-DC31-4418-A992-7D469B2CE7E8}"/>
              </a:ext>
            </a:extLst>
          </p:cNvPr>
          <p:cNvGraphicFramePr/>
          <p:nvPr>
            <p:extLst>
              <p:ext uri="{D42A27DB-BD31-4B8C-83A1-F6EECF244321}">
                <p14:modId xmlns:p14="http://schemas.microsoft.com/office/powerpoint/2010/main" val="223312948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feld 7">
            <a:extLst>
              <a:ext uri="{FF2B5EF4-FFF2-40B4-BE49-F238E27FC236}">
                <a16:creationId xmlns:a16="http://schemas.microsoft.com/office/drawing/2014/main" id="{664A7AF4-8031-4F3D-97E5-BBA06C39E25A}"/>
              </a:ext>
            </a:extLst>
          </p:cNvPr>
          <p:cNvSpPr txBox="1"/>
          <p:nvPr/>
        </p:nvSpPr>
        <p:spPr>
          <a:xfrm>
            <a:off x="10237573" y="1488989"/>
            <a:ext cx="1186249" cy="307777"/>
          </a:xfrm>
          <a:prstGeom prst="rect">
            <a:avLst/>
          </a:prstGeom>
          <a:noFill/>
        </p:spPr>
        <p:txBody>
          <a:bodyPr wrap="square" rtlCol="0">
            <a:spAutoFit/>
          </a:bodyPr>
          <a:lstStyle/>
          <a:p>
            <a:r>
              <a:rPr lang="de-CH" sz="1400" dirty="0"/>
              <a:t>2 Lektionen</a:t>
            </a:r>
          </a:p>
        </p:txBody>
      </p:sp>
      <p:cxnSp>
        <p:nvCxnSpPr>
          <p:cNvPr id="10" name="Gerade Verbindung mit Pfeil 9">
            <a:extLst>
              <a:ext uri="{FF2B5EF4-FFF2-40B4-BE49-F238E27FC236}">
                <a16:creationId xmlns:a16="http://schemas.microsoft.com/office/drawing/2014/main" id="{FB36A487-9DFE-4BA9-B85F-EDDAF3E227BB}"/>
              </a:ext>
            </a:extLst>
          </p:cNvPr>
          <p:cNvCxnSpPr>
            <a:cxnSpLocks/>
          </p:cNvCxnSpPr>
          <p:nvPr/>
        </p:nvCxnSpPr>
        <p:spPr>
          <a:xfrm>
            <a:off x="10160000" y="1488989"/>
            <a:ext cx="0" cy="1421027"/>
          </a:xfrm>
          <a:prstGeom prst="straightConnector1">
            <a:avLst/>
          </a:prstGeom>
          <a:ln>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462E1EB4-9AE0-44CE-A02A-27F510AE5B29}"/>
              </a:ext>
            </a:extLst>
          </p:cNvPr>
          <p:cNvSpPr txBox="1"/>
          <p:nvPr/>
        </p:nvSpPr>
        <p:spPr>
          <a:xfrm>
            <a:off x="10237573" y="3101546"/>
            <a:ext cx="1186249" cy="307777"/>
          </a:xfrm>
          <a:prstGeom prst="rect">
            <a:avLst/>
          </a:prstGeom>
          <a:noFill/>
        </p:spPr>
        <p:txBody>
          <a:bodyPr wrap="square" rtlCol="0">
            <a:spAutoFit/>
          </a:bodyPr>
          <a:lstStyle/>
          <a:p>
            <a:r>
              <a:rPr lang="de-CH" sz="1400" dirty="0"/>
              <a:t>2 Lektionen</a:t>
            </a:r>
          </a:p>
        </p:txBody>
      </p:sp>
      <p:cxnSp>
        <p:nvCxnSpPr>
          <p:cNvPr id="20" name="Gerade Verbindung mit Pfeil 19">
            <a:extLst>
              <a:ext uri="{FF2B5EF4-FFF2-40B4-BE49-F238E27FC236}">
                <a16:creationId xmlns:a16="http://schemas.microsoft.com/office/drawing/2014/main" id="{D81CD47D-8DD9-4F51-B2D1-9A85DA8EC416}"/>
              </a:ext>
            </a:extLst>
          </p:cNvPr>
          <p:cNvCxnSpPr/>
          <p:nvPr/>
        </p:nvCxnSpPr>
        <p:spPr>
          <a:xfrm>
            <a:off x="10160000" y="3014997"/>
            <a:ext cx="0" cy="797062"/>
          </a:xfrm>
          <a:prstGeom prst="straightConnector1">
            <a:avLst/>
          </a:prstGeom>
          <a:ln>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28A8DD6B-1FE6-44F3-83B2-CF8E3C798DA5}"/>
              </a:ext>
            </a:extLst>
          </p:cNvPr>
          <p:cNvSpPr txBox="1"/>
          <p:nvPr/>
        </p:nvSpPr>
        <p:spPr>
          <a:xfrm>
            <a:off x="10324070" y="4096265"/>
            <a:ext cx="1099752" cy="307777"/>
          </a:xfrm>
          <a:prstGeom prst="rect">
            <a:avLst/>
          </a:prstGeom>
          <a:noFill/>
        </p:spPr>
        <p:txBody>
          <a:bodyPr wrap="square" rtlCol="0">
            <a:spAutoFit/>
          </a:bodyPr>
          <a:lstStyle/>
          <a:p>
            <a:r>
              <a:rPr lang="de-CH" sz="1400" dirty="0"/>
              <a:t>2 Lektionen</a:t>
            </a:r>
          </a:p>
        </p:txBody>
      </p:sp>
      <p:cxnSp>
        <p:nvCxnSpPr>
          <p:cNvPr id="23" name="Gerade Verbindung mit Pfeil 22">
            <a:extLst>
              <a:ext uri="{FF2B5EF4-FFF2-40B4-BE49-F238E27FC236}">
                <a16:creationId xmlns:a16="http://schemas.microsoft.com/office/drawing/2014/main" id="{4571D7CA-6484-4CEE-A593-DA5C486F3092}"/>
              </a:ext>
            </a:extLst>
          </p:cNvPr>
          <p:cNvCxnSpPr/>
          <p:nvPr/>
        </p:nvCxnSpPr>
        <p:spPr>
          <a:xfrm>
            <a:off x="10160000" y="3954162"/>
            <a:ext cx="0" cy="1414849"/>
          </a:xfrm>
          <a:prstGeom prst="straightConnector1">
            <a:avLst/>
          </a:prstGeom>
          <a:ln>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Textfeld 23">
            <a:extLst>
              <a:ext uri="{FF2B5EF4-FFF2-40B4-BE49-F238E27FC236}">
                <a16:creationId xmlns:a16="http://schemas.microsoft.com/office/drawing/2014/main" id="{063DDA47-046C-4404-B442-CADFC39B9ED2}"/>
              </a:ext>
            </a:extLst>
          </p:cNvPr>
          <p:cNvSpPr txBox="1"/>
          <p:nvPr/>
        </p:nvSpPr>
        <p:spPr>
          <a:xfrm>
            <a:off x="10324070" y="5548184"/>
            <a:ext cx="1099752" cy="307777"/>
          </a:xfrm>
          <a:prstGeom prst="rect">
            <a:avLst/>
          </a:prstGeom>
          <a:noFill/>
        </p:spPr>
        <p:txBody>
          <a:bodyPr wrap="square" rtlCol="0">
            <a:spAutoFit/>
          </a:bodyPr>
          <a:lstStyle/>
          <a:p>
            <a:r>
              <a:rPr lang="de-CH" sz="1400" dirty="0"/>
              <a:t>3 Lektionen</a:t>
            </a:r>
          </a:p>
        </p:txBody>
      </p:sp>
      <p:cxnSp>
        <p:nvCxnSpPr>
          <p:cNvPr id="26" name="Gerade Verbindung mit Pfeil 25">
            <a:extLst>
              <a:ext uri="{FF2B5EF4-FFF2-40B4-BE49-F238E27FC236}">
                <a16:creationId xmlns:a16="http://schemas.microsoft.com/office/drawing/2014/main" id="{310CA02E-4EB7-48E6-BA04-55E67EB4F2E5}"/>
              </a:ext>
            </a:extLst>
          </p:cNvPr>
          <p:cNvCxnSpPr/>
          <p:nvPr/>
        </p:nvCxnSpPr>
        <p:spPr>
          <a:xfrm>
            <a:off x="10160000" y="5461686"/>
            <a:ext cx="0" cy="676647"/>
          </a:xfrm>
          <a:prstGeom prst="straightConnector1">
            <a:avLst/>
          </a:prstGeom>
          <a:ln>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9636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4782DE-D44D-4047-A92E-ED1636779A0E}"/>
              </a:ext>
            </a:extLst>
          </p:cNvPr>
          <p:cNvSpPr>
            <a:spLocks noGrp="1"/>
          </p:cNvSpPr>
          <p:nvPr>
            <p:ph type="title"/>
          </p:nvPr>
        </p:nvSpPr>
        <p:spPr>
          <a:xfrm>
            <a:off x="1371600" y="685800"/>
            <a:ext cx="9601200" cy="809368"/>
          </a:xfrm>
        </p:spPr>
        <p:txBody>
          <a:bodyPr>
            <a:normAutofit/>
          </a:bodyPr>
          <a:lstStyle/>
          <a:p>
            <a:r>
              <a:rPr lang="de-CH" sz="3600" dirty="0"/>
              <a:t>Lernziele</a:t>
            </a:r>
          </a:p>
        </p:txBody>
      </p:sp>
      <p:graphicFrame>
        <p:nvGraphicFramePr>
          <p:cNvPr id="8" name="Diagramm 7">
            <a:extLst>
              <a:ext uri="{FF2B5EF4-FFF2-40B4-BE49-F238E27FC236}">
                <a16:creationId xmlns:a16="http://schemas.microsoft.com/office/drawing/2014/main" id="{CFAFE1BD-77DC-429E-BCAC-D6664492A4CA}"/>
              </a:ext>
            </a:extLst>
          </p:cNvPr>
          <p:cNvGraphicFramePr/>
          <p:nvPr>
            <p:extLst>
              <p:ext uri="{D42A27DB-BD31-4B8C-83A1-F6EECF244321}">
                <p14:modId xmlns:p14="http://schemas.microsoft.com/office/powerpoint/2010/main" val="1892670465"/>
              </p:ext>
            </p:extLst>
          </p:nvPr>
        </p:nvGraphicFramePr>
        <p:xfrm>
          <a:off x="2032000" y="719666"/>
          <a:ext cx="8128000" cy="61015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9467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Ablaufschema</a:t>
            </a:r>
          </a:p>
        </p:txBody>
      </p:sp>
      <p:pic>
        <p:nvPicPr>
          <p:cNvPr id="6" name="Inhaltsplatzhalter 5">
            <a:extLst>
              <a:ext uri="{FF2B5EF4-FFF2-40B4-BE49-F238E27FC236}">
                <a16:creationId xmlns:a16="http://schemas.microsoft.com/office/drawing/2014/main" id="{E245B401-F6F3-41E4-9245-746806806570}"/>
              </a:ext>
            </a:extLst>
          </p:cNvPr>
          <p:cNvPicPr>
            <a:picLocks noGrp="1" noChangeAspect="1"/>
          </p:cNvPicPr>
          <p:nvPr>
            <p:ph idx="1"/>
          </p:nvPr>
        </p:nvPicPr>
        <p:blipFill>
          <a:blip r:embed="rId2"/>
          <a:stretch>
            <a:fillRect/>
          </a:stretch>
        </p:blipFill>
        <p:spPr>
          <a:xfrm>
            <a:off x="3089364" y="2286000"/>
            <a:ext cx="6165672" cy="3581400"/>
          </a:xfrm>
        </p:spPr>
      </p:pic>
    </p:spTree>
    <p:extLst>
      <p:ext uri="{BB962C8B-B14F-4D97-AF65-F5344CB8AC3E}">
        <p14:creationId xmlns:p14="http://schemas.microsoft.com/office/powerpoint/2010/main" val="1646895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Ablauf Lektion 1</a:t>
            </a:r>
          </a:p>
        </p:txBody>
      </p:sp>
      <p:graphicFrame>
        <p:nvGraphicFramePr>
          <p:cNvPr id="10" name="Inhaltsplatzhalter 9">
            <a:extLst>
              <a:ext uri="{FF2B5EF4-FFF2-40B4-BE49-F238E27FC236}">
                <a16:creationId xmlns:a16="http://schemas.microsoft.com/office/drawing/2014/main" id="{19F32EA6-6433-4841-95F0-DF1FADA7B488}"/>
              </a:ext>
            </a:extLst>
          </p:cNvPr>
          <p:cNvGraphicFramePr>
            <a:graphicFrameLocks noGrp="1"/>
          </p:cNvGraphicFramePr>
          <p:nvPr>
            <p:ph idx="1"/>
            <p:extLst>
              <p:ext uri="{D42A27DB-BD31-4B8C-83A1-F6EECF244321}">
                <p14:modId xmlns:p14="http://schemas.microsoft.com/office/powerpoint/2010/main" val="1639401957"/>
              </p:ext>
            </p:extLst>
          </p:nvPr>
        </p:nvGraphicFramePr>
        <p:xfrm>
          <a:off x="1867683" y="2251783"/>
          <a:ext cx="8609033" cy="3649835"/>
        </p:xfrm>
        <a:graphic>
          <a:graphicData uri="http://schemas.openxmlformats.org/drawingml/2006/table">
            <a:tbl>
              <a:tblPr firstRow="1" firstCol="1" bandRow="1">
                <a:tableStyleId>{5C22544A-7EE6-4342-B048-85BDC9FD1C3A}</a:tableStyleId>
              </a:tblPr>
              <a:tblGrid>
                <a:gridCol w="411519">
                  <a:extLst>
                    <a:ext uri="{9D8B030D-6E8A-4147-A177-3AD203B41FA5}">
                      <a16:colId xmlns:a16="http://schemas.microsoft.com/office/drawing/2014/main" val="3162400249"/>
                    </a:ext>
                  </a:extLst>
                </a:gridCol>
                <a:gridCol w="994833">
                  <a:extLst>
                    <a:ext uri="{9D8B030D-6E8A-4147-A177-3AD203B41FA5}">
                      <a16:colId xmlns:a16="http://schemas.microsoft.com/office/drawing/2014/main" val="328075569"/>
                    </a:ext>
                  </a:extLst>
                </a:gridCol>
                <a:gridCol w="1781497">
                  <a:extLst>
                    <a:ext uri="{9D8B030D-6E8A-4147-A177-3AD203B41FA5}">
                      <a16:colId xmlns:a16="http://schemas.microsoft.com/office/drawing/2014/main" val="1162502865"/>
                    </a:ext>
                  </a:extLst>
                </a:gridCol>
                <a:gridCol w="1781497">
                  <a:extLst>
                    <a:ext uri="{9D8B030D-6E8A-4147-A177-3AD203B41FA5}">
                      <a16:colId xmlns:a16="http://schemas.microsoft.com/office/drawing/2014/main" val="1192458335"/>
                    </a:ext>
                  </a:extLst>
                </a:gridCol>
                <a:gridCol w="692001">
                  <a:extLst>
                    <a:ext uri="{9D8B030D-6E8A-4147-A177-3AD203B41FA5}">
                      <a16:colId xmlns:a16="http://schemas.microsoft.com/office/drawing/2014/main" val="1846188262"/>
                    </a:ext>
                  </a:extLst>
                </a:gridCol>
                <a:gridCol w="1473843">
                  <a:extLst>
                    <a:ext uri="{9D8B030D-6E8A-4147-A177-3AD203B41FA5}">
                      <a16:colId xmlns:a16="http://schemas.microsoft.com/office/drawing/2014/main" val="2985406787"/>
                    </a:ext>
                  </a:extLst>
                </a:gridCol>
                <a:gridCol w="1473843">
                  <a:extLst>
                    <a:ext uri="{9D8B030D-6E8A-4147-A177-3AD203B41FA5}">
                      <a16:colId xmlns:a16="http://schemas.microsoft.com/office/drawing/2014/main" val="3505969718"/>
                    </a:ext>
                  </a:extLst>
                </a:gridCol>
              </a:tblGrid>
              <a:tr h="262952">
                <a:tc>
                  <a:txBody>
                    <a:bodyPr/>
                    <a:lstStyle/>
                    <a:p>
                      <a:r>
                        <a:rPr lang="de-DE" sz="800">
                          <a:effectLst/>
                        </a:rPr>
                        <a:t> </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pPr algn="ctr"/>
                      <a:r>
                        <a:rPr lang="de-DE" sz="800">
                          <a:effectLst/>
                        </a:rPr>
                        <a:t>Dauer (Min.)</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pPr algn="ctr"/>
                      <a:r>
                        <a:rPr lang="de-DE" sz="800">
                          <a:effectLst/>
                        </a:rPr>
                        <a:t>Unterrichtseinheit</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pPr algn="ctr"/>
                      <a:r>
                        <a:rPr lang="de-DE" sz="800">
                          <a:effectLst/>
                        </a:rPr>
                        <a:t>Unterrichtsinhalt</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pPr algn="ctr"/>
                      <a:r>
                        <a:rPr lang="de-DE" sz="800" dirty="0">
                          <a:effectLst/>
                        </a:rPr>
                        <a:t>Sozialform</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pPr algn="ctr"/>
                      <a:r>
                        <a:rPr lang="de-DE" sz="800">
                          <a:effectLst/>
                        </a:rPr>
                        <a:t>Materialien / Medien</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pPr algn="ctr"/>
                      <a:r>
                        <a:rPr lang="de-DE" sz="800">
                          <a:effectLst/>
                        </a:rPr>
                        <a:t>Kommentar</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extLst>
                  <a:ext uri="{0D108BD9-81ED-4DB2-BD59-A6C34878D82A}">
                    <a16:rowId xmlns:a16="http://schemas.microsoft.com/office/drawing/2014/main" val="2850928297"/>
                  </a:ext>
                </a:extLst>
              </a:tr>
              <a:tr h="832680">
                <a:tc rowSpan="2">
                  <a:txBody>
                    <a:bodyPr/>
                    <a:lstStyle/>
                    <a:p>
                      <a:pPr marL="71755" marR="71755" algn="ctr">
                        <a:spcAft>
                          <a:spcPts val="0"/>
                        </a:spcAft>
                      </a:pPr>
                      <a:r>
                        <a:rPr lang="de-DE" sz="800" dirty="0">
                          <a:effectLst/>
                        </a:rPr>
                        <a:t>EINSTIEG</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vert="vert270">
                    <a:solidFill>
                      <a:schemeClr val="tx2">
                        <a:lumMod val="25000"/>
                        <a:lumOff val="75000"/>
                      </a:schemeClr>
                    </a:solidFill>
                  </a:tcPr>
                </a:tc>
                <a:tc>
                  <a:txBody>
                    <a:bodyPr/>
                    <a:lstStyle/>
                    <a:p>
                      <a:r>
                        <a:rPr lang="de-DE" sz="800">
                          <a:effectLst/>
                        </a:rPr>
                        <a:t>3</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AO</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Kurzer Rückblick auf letzte Lektion mit kurzem Quiz zu Begriffen (Kahoot)</a:t>
                      </a:r>
                      <a:endParaRPr lang="de-CH" sz="800">
                        <a:effectLst/>
                      </a:endParaRPr>
                    </a:p>
                    <a:p>
                      <a:r>
                        <a:rPr lang="de-DE" sz="800">
                          <a:effectLst/>
                        </a:rPr>
                        <a:t>Lernziele dieser Lektion formuliert</a:t>
                      </a:r>
                      <a:endParaRPr lang="de-CH" sz="800">
                        <a:effectLst/>
                      </a:endParaRPr>
                    </a:p>
                    <a:p>
                      <a:r>
                        <a:rPr lang="de-DE" sz="800">
                          <a:effectLst/>
                        </a:rPr>
                        <a:t>Ausblick auf diese Lektion-&gt; Arbeitsauftrag!</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Lehrervortrag</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 Handy der Schüler für </a:t>
                      </a:r>
                      <a:r>
                        <a:rPr lang="de-DE" sz="800" dirty="0" err="1">
                          <a:effectLst/>
                        </a:rPr>
                        <a:t>Kahoot</a:t>
                      </a:r>
                      <a:endParaRPr lang="de-DE" sz="800" dirty="0">
                        <a:effectLst/>
                      </a:endParaRPr>
                    </a:p>
                    <a:p>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SuS sollen wieder ins Thema kommen, sich noch einmal schnell in Erinnerung rufen, was sie letzte Woche gelernt haben. Einstellung auf diese Lektion</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extLst>
                  <a:ext uri="{0D108BD9-81ED-4DB2-BD59-A6C34878D82A}">
                    <a16:rowId xmlns:a16="http://schemas.microsoft.com/office/drawing/2014/main" val="2611183296"/>
                  </a:ext>
                </a:extLst>
              </a:tr>
              <a:tr h="705587">
                <a:tc vMerge="1">
                  <a:txBody>
                    <a:bodyPr/>
                    <a:lstStyle/>
                    <a:p>
                      <a:endParaRPr lang="de-CH"/>
                    </a:p>
                  </a:txBody>
                  <a:tcPr/>
                </a:tc>
                <a:tc>
                  <a:txBody>
                    <a:bodyPr/>
                    <a:lstStyle/>
                    <a:p>
                      <a:r>
                        <a:rPr lang="de-DE" sz="800">
                          <a:effectLst/>
                        </a:rPr>
                        <a:t>5</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Einstieg Pathologie</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Lehrervortrag für Intro</a:t>
                      </a:r>
                      <a:endParaRPr lang="de-CH" sz="800">
                        <a:effectLst/>
                      </a:endParaRPr>
                    </a:p>
                    <a:p>
                      <a:r>
                        <a:rPr lang="de-DE" sz="800">
                          <a:effectLst/>
                        </a:rPr>
                        <a:t>Eigenständig Begriffe für chronisch, akut, gutartig, bösartig finden (überlegen und notieren, danach sammeln im Plenum)</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Lehrervortrag</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 </a:t>
                      </a:r>
                      <a:r>
                        <a:rPr lang="de-DE" sz="800" dirty="0" err="1">
                          <a:effectLst/>
                        </a:rPr>
                        <a:t>Beamer</a:t>
                      </a:r>
                      <a:r>
                        <a:rPr lang="de-DE" sz="800" dirty="0">
                          <a:effectLst/>
                        </a:rPr>
                        <a:t> </a:t>
                      </a:r>
                    </a:p>
                    <a:p>
                      <a:r>
                        <a:rPr lang="de-DE" sz="800" dirty="0">
                          <a:effectLst/>
                          <a:latin typeface="Arial" panose="020B0604020202020204" pitchFamily="34" charset="0"/>
                          <a:ea typeface="Calibri" panose="020F0502020204030204" pitchFamily="34" charset="0"/>
                          <a:cs typeface="Times New Roman" panose="02020603050405020304" pitchFamily="18" charset="0"/>
                        </a:rPr>
                        <a:t>Blatt Papier</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Eigene Auseinandersetzung mit zentralen Begriffen der Pathologie-&gt; einfacher, sich zu merken</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extLst>
                  <a:ext uri="{0D108BD9-81ED-4DB2-BD59-A6C34878D82A}">
                    <a16:rowId xmlns:a16="http://schemas.microsoft.com/office/drawing/2014/main" val="1179285841"/>
                  </a:ext>
                </a:extLst>
              </a:tr>
              <a:tr h="507496">
                <a:tc rowSpan="3">
                  <a:txBody>
                    <a:bodyPr/>
                    <a:lstStyle/>
                    <a:p>
                      <a:pPr marL="71755" marR="71755" algn="ctr">
                        <a:spcAft>
                          <a:spcPts val="0"/>
                        </a:spcAft>
                      </a:pPr>
                      <a:r>
                        <a:rPr lang="de-DE" sz="800" dirty="0">
                          <a:effectLst/>
                        </a:rPr>
                        <a:t> </a:t>
                      </a:r>
                    </a:p>
                    <a:p>
                      <a:pPr marL="71755" marR="71755" algn="ctr">
                        <a:spcAft>
                          <a:spcPts val="0"/>
                        </a:spcAft>
                      </a:pPr>
                      <a:r>
                        <a:rPr lang="de-DE" sz="800" dirty="0">
                          <a:effectLst/>
                        </a:rPr>
                        <a:t>HAUPTTEIL</a:t>
                      </a:r>
                      <a:endParaRPr lang="de-CH" sz="800" dirty="0">
                        <a:effectLst/>
                        <a:latin typeface="Arial" panose="020B0604020202020204" pitchFamily="34" charset="0"/>
                        <a:cs typeface="Times New Roman" panose="02020603050405020304" pitchFamily="18" charset="0"/>
                      </a:endParaRPr>
                    </a:p>
                  </a:txBody>
                  <a:tcPr marL="47331" marR="47331" marT="0" marB="0" vert="vert270">
                    <a:solidFill>
                      <a:schemeClr val="accent5">
                        <a:lumMod val="60000"/>
                        <a:lumOff val="40000"/>
                      </a:schemeClr>
                    </a:solidFill>
                  </a:tcPr>
                </a:tc>
                <a:tc>
                  <a:txBody>
                    <a:bodyPr/>
                    <a:lstStyle/>
                    <a:p>
                      <a:r>
                        <a:rPr lang="de-DE" sz="800">
                          <a:effectLst/>
                        </a:rPr>
                        <a:t>5</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Bewusstsein</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Lehrervortrag zum Bewusstsein und dessen Störungen. Frage ins Plenum: Was sind mögliche Ursachen?</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Lehrervortrag</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 </a:t>
                      </a:r>
                      <a:r>
                        <a:rPr lang="de-DE" sz="800" dirty="0" err="1">
                          <a:effectLst/>
                        </a:rPr>
                        <a:t>Beamer</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Einstieg in Psychopathologie, interaktiv durch Fragen</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extLst>
                  <a:ext uri="{0D108BD9-81ED-4DB2-BD59-A6C34878D82A}">
                    <a16:rowId xmlns:a16="http://schemas.microsoft.com/office/drawing/2014/main" val="3286794902"/>
                  </a:ext>
                </a:extLst>
              </a:tr>
              <a:tr h="578493">
                <a:tc vMerge="1">
                  <a:txBody>
                    <a:bodyPr/>
                    <a:lstStyle/>
                    <a:p>
                      <a:pPr marL="71755" marR="71755" algn="ctr">
                        <a:spcAft>
                          <a:spcPts val="0"/>
                        </a:spcAft>
                      </a:pPr>
                      <a:r>
                        <a:rPr lang="de-DE" sz="800" dirty="0">
                          <a:effectLst/>
                        </a:rPr>
                        <a:t>HAUPTTEIL</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vert="vert270"/>
                </a:tc>
                <a:tc>
                  <a:txBody>
                    <a:bodyPr/>
                    <a:lstStyle/>
                    <a:p>
                      <a:r>
                        <a:rPr lang="de-DE" sz="800">
                          <a:effectLst/>
                        </a:rPr>
                        <a:t>30</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 Lernaufgabe</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Lernaufgabe zu Orientierung, Gedächtnis und Wahrnehmung</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dirty="0">
                          <a:effectLst/>
                        </a:rPr>
                        <a:t>Partner</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Dossier mit Auftrag</a:t>
                      </a:r>
                      <a:endParaRPr lang="de-CH" sz="800">
                        <a:effectLst/>
                      </a:endParaRPr>
                    </a:p>
                    <a:p>
                      <a:r>
                        <a:rPr lang="de-DE" sz="800">
                          <a:effectLst/>
                        </a:rPr>
                        <a:t> </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tc>
                  <a:txBody>
                    <a:bodyPr/>
                    <a:lstStyle/>
                    <a:p>
                      <a:r>
                        <a:rPr lang="de-DE" sz="800">
                          <a:effectLst/>
                        </a:rPr>
                        <a:t>Selbständiges Durcharbeiten mit Gelegenheit zu Fragen. Einige Sachen ausprobieren-&gt; SuS beschäftigen sich mehr mit Inhalt</a:t>
                      </a:r>
                      <a:endParaRPr lang="de-CH" sz="80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tc>
                <a:extLst>
                  <a:ext uri="{0D108BD9-81ED-4DB2-BD59-A6C34878D82A}">
                    <a16:rowId xmlns:a16="http://schemas.microsoft.com/office/drawing/2014/main" val="3577644499"/>
                  </a:ext>
                </a:extLst>
              </a:tr>
              <a:tr h="694192">
                <a:tc vMerge="1">
                  <a:txBody>
                    <a:bodyPr/>
                    <a:lstStyle/>
                    <a:p>
                      <a:endParaRPr lang="de-CH"/>
                    </a:p>
                  </a:txBody>
                  <a:tcPr/>
                </a:tc>
                <a:tc>
                  <a:txBody>
                    <a:bodyPr/>
                    <a:lstStyle/>
                    <a:p>
                      <a:r>
                        <a:rPr lang="de-DE" sz="800" dirty="0">
                          <a:effectLst/>
                        </a:rPr>
                        <a:t> </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solidFill>
                      <a:schemeClr val="accent6">
                        <a:lumMod val="60000"/>
                        <a:lumOff val="40000"/>
                      </a:schemeClr>
                    </a:solidFill>
                  </a:tcPr>
                </a:tc>
                <a:tc>
                  <a:txBody>
                    <a:bodyPr/>
                    <a:lstStyle/>
                    <a:p>
                      <a:r>
                        <a:rPr lang="de-DE" sz="800" dirty="0">
                          <a:effectLst/>
                        </a:rPr>
                        <a:t>Pause</a:t>
                      </a:r>
                      <a:endParaRPr lang="de-CH" sz="800" dirty="0">
                        <a:effectLst/>
                      </a:endParaRPr>
                    </a:p>
                    <a:p>
                      <a:r>
                        <a:rPr lang="de-DE" sz="800" dirty="0">
                          <a:effectLst/>
                        </a:rPr>
                        <a:t> </a:t>
                      </a:r>
                      <a:endParaRPr lang="de-CH" sz="800" dirty="0">
                        <a:effectLst/>
                      </a:endParaRPr>
                    </a:p>
                    <a:p>
                      <a:r>
                        <a:rPr lang="de-DE" sz="800" dirty="0">
                          <a:effectLst/>
                        </a:rPr>
                        <a:t> </a:t>
                      </a:r>
                      <a:endParaRPr lang="de-CH" sz="800" dirty="0">
                        <a:effectLst/>
                      </a:endParaRPr>
                    </a:p>
                    <a:p>
                      <a:r>
                        <a:rPr lang="de-DE" sz="800" dirty="0">
                          <a:effectLst/>
                        </a:rPr>
                        <a:t> </a:t>
                      </a:r>
                      <a:endParaRPr lang="de-CH" sz="800" dirty="0">
                        <a:effectLst/>
                      </a:endParaRPr>
                    </a:p>
                    <a:p>
                      <a:r>
                        <a:rPr lang="de-DE" sz="800" dirty="0">
                          <a:effectLst/>
                        </a:rPr>
                        <a:t> </a:t>
                      </a:r>
                      <a:endParaRPr lang="de-CH" sz="800" dirty="0">
                        <a:effectLst/>
                      </a:endParaRPr>
                    </a:p>
                    <a:p>
                      <a:r>
                        <a:rPr lang="de-DE" sz="800" dirty="0">
                          <a:effectLst/>
                        </a:rPr>
                        <a:t> </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solidFill>
                      <a:schemeClr val="accent6">
                        <a:lumMod val="60000"/>
                        <a:lumOff val="40000"/>
                      </a:schemeClr>
                    </a:solidFill>
                  </a:tcPr>
                </a:tc>
                <a:tc>
                  <a:txBody>
                    <a:bodyPr/>
                    <a:lstStyle/>
                    <a:p>
                      <a:r>
                        <a:rPr lang="de-DE" sz="800" dirty="0">
                          <a:effectLst/>
                        </a:rPr>
                        <a:t> </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solidFill>
                      <a:schemeClr val="accent6">
                        <a:lumMod val="60000"/>
                        <a:lumOff val="40000"/>
                      </a:schemeClr>
                    </a:solidFill>
                  </a:tcPr>
                </a:tc>
                <a:tc>
                  <a:txBody>
                    <a:bodyPr/>
                    <a:lstStyle/>
                    <a:p>
                      <a:r>
                        <a:rPr lang="de-DE" sz="800" dirty="0">
                          <a:effectLst/>
                        </a:rPr>
                        <a:t> </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solidFill>
                      <a:schemeClr val="accent6">
                        <a:lumMod val="60000"/>
                        <a:lumOff val="40000"/>
                      </a:schemeClr>
                    </a:solidFill>
                  </a:tcPr>
                </a:tc>
                <a:tc>
                  <a:txBody>
                    <a:bodyPr/>
                    <a:lstStyle/>
                    <a:p>
                      <a:r>
                        <a:rPr lang="de-DE" sz="800" dirty="0">
                          <a:effectLst/>
                        </a:rPr>
                        <a:t> </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solidFill>
                      <a:schemeClr val="accent6">
                        <a:lumMod val="60000"/>
                        <a:lumOff val="40000"/>
                      </a:schemeClr>
                    </a:solidFill>
                  </a:tcPr>
                </a:tc>
                <a:tc>
                  <a:txBody>
                    <a:bodyPr/>
                    <a:lstStyle/>
                    <a:p>
                      <a:r>
                        <a:rPr lang="de-DE" sz="800" dirty="0">
                          <a:effectLst/>
                        </a:rPr>
                        <a:t> </a:t>
                      </a:r>
                      <a:endParaRPr lang="de-CH" sz="800" dirty="0">
                        <a:effectLst/>
                        <a:latin typeface="Arial" panose="020B0604020202020204" pitchFamily="34" charset="0"/>
                        <a:ea typeface="Calibri" panose="020F0502020204030204" pitchFamily="34" charset="0"/>
                        <a:cs typeface="Times New Roman" panose="02020603050405020304" pitchFamily="18" charset="0"/>
                      </a:endParaRPr>
                    </a:p>
                  </a:txBody>
                  <a:tcPr marL="47331" marR="47331" marT="0" marB="0">
                    <a:solidFill>
                      <a:schemeClr val="accent6">
                        <a:lumMod val="60000"/>
                        <a:lumOff val="40000"/>
                      </a:schemeClr>
                    </a:solidFill>
                  </a:tcPr>
                </a:tc>
                <a:extLst>
                  <a:ext uri="{0D108BD9-81ED-4DB2-BD59-A6C34878D82A}">
                    <a16:rowId xmlns:a16="http://schemas.microsoft.com/office/drawing/2014/main" val="3253266891"/>
                  </a:ext>
                </a:extLst>
              </a:tr>
            </a:tbl>
          </a:graphicData>
        </a:graphic>
      </p:graphicFrame>
    </p:spTree>
    <p:extLst>
      <p:ext uri="{BB962C8B-B14F-4D97-AF65-F5344CB8AC3E}">
        <p14:creationId xmlns:p14="http://schemas.microsoft.com/office/powerpoint/2010/main" val="3426986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Lernaufgabe</a:t>
            </a:r>
          </a:p>
        </p:txBody>
      </p:sp>
      <p:sp>
        <p:nvSpPr>
          <p:cNvPr id="4" name="Inhaltsplatzhalter 3">
            <a:extLst>
              <a:ext uri="{FF2B5EF4-FFF2-40B4-BE49-F238E27FC236}">
                <a16:creationId xmlns:a16="http://schemas.microsoft.com/office/drawing/2014/main" id="{096C92FE-48D2-4A4A-9D23-A0B7884C2AE1}"/>
              </a:ext>
            </a:extLst>
          </p:cNvPr>
          <p:cNvSpPr>
            <a:spLocks noGrp="1"/>
          </p:cNvSpPr>
          <p:nvPr>
            <p:ph idx="1"/>
          </p:nvPr>
        </p:nvSpPr>
        <p:spPr/>
        <p:txBody>
          <a:bodyPr/>
          <a:lstStyle/>
          <a:p>
            <a:r>
              <a:rPr lang="de-CH" dirty="0"/>
              <a:t>Partnerarbeit</a:t>
            </a:r>
          </a:p>
          <a:p>
            <a:r>
              <a:rPr lang="de-CH" dirty="0"/>
              <a:t>Psychopathologie vertiefen</a:t>
            </a:r>
          </a:p>
          <a:p>
            <a:r>
              <a:rPr lang="de-CH" dirty="0"/>
              <a:t>3 Aufträge, Besprechung nach Pause</a:t>
            </a:r>
          </a:p>
          <a:p>
            <a:r>
              <a:rPr lang="de-CH" dirty="0"/>
              <a:t>Selbständiges Arbeiten im eigenen Tempo</a:t>
            </a:r>
          </a:p>
          <a:p>
            <a:endParaRPr lang="de-CH" dirty="0"/>
          </a:p>
        </p:txBody>
      </p:sp>
      <p:pic>
        <p:nvPicPr>
          <p:cNvPr id="11" name="Grafik 10">
            <a:extLst>
              <a:ext uri="{FF2B5EF4-FFF2-40B4-BE49-F238E27FC236}">
                <a16:creationId xmlns:a16="http://schemas.microsoft.com/office/drawing/2014/main" id="{193F8CCB-00D3-4CCB-9F36-F19075DBBFCD}"/>
              </a:ext>
            </a:extLst>
          </p:cNvPr>
          <p:cNvPicPr>
            <a:picLocks noChangeAspect="1"/>
          </p:cNvPicPr>
          <p:nvPr/>
        </p:nvPicPr>
        <p:blipFill>
          <a:blip r:embed="rId2"/>
          <a:stretch>
            <a:fillRect/>
          </a:stretch>
        </p:blipFill>
        <p:spPr>
          <a:xfrm>
            <a:off x="7409479" y="627124"/>
            <a:ext cx="3563321" cy="5477114"/>
          </a:xfrm>
          <a:prstGeom prst="rect">
            <a:avLst/>
          </a:prstGeom>
        </p:spPr>
      </p:pic>
    </p:spTree>
    <p:extLst>
      <p:ext uri="{BB962C8B-B14F-4D97-AF65-F5344CB8AC3E}">
        <p14:creationId xmlns:p14="http://schemas.microsoft.com/office/powerpoint/2010/main" val="3548327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E2F56-5506-42C2-B941-99BCE4149312}"/>
              </a:ext>
            </a:extLst>
          </p:cNvPr>
          <p:cNvSpPr>
            <a:spLocks noGrp="1"/>
          </p:cNvSpPr>
          <p:nvPr>
            <p:ph type="title"/>
          </p:nvPr>
        </p:nvSpPr>
        <p:spPr/>
        <p:txBody>
          <a:bodyPr>
            <a:normAutofit/>
          </a:bodyPr>
          <a:lstStyle/>
          <a:p>
            <a:r>
              <a:rPr lang="de-CH" sz="3600" dirty="0"/>
              <a:t>Ablauf Lektion 2</a:t>
            </a:r>
          </a:p>
        </p:txBody>
      </p:sp>
      <p:graphicFrame>
        <p:nvGraphicFramePr>
          <p:cNvPr id="10" name="Inhaltsplatzhalter 9">
            <a:extLst>
              <a:ext uri="{FF2B5EF4-FFF2-40B4-BE49-F238E27FC236}">
                <a16:creationId xmlns:a16="http://schemas.microsoft.com/office/drawing/2014/main" id="{19F32EA6-6433-4841-95F0-DF1FADA7B488}"/>
              </a:ext>
            </a:extLst>
          </p:cNvPr>
          <p:cNvGraphicFramePr>
            <a:graphicFrameLocks noGrp="1"/>
          </p:cNvGraphicFramePr>
          <p:nvPr>
            <p:ph idx="1"/>
            <p:extLst>
              <p:ext uri="{D42A27DB-BD31-4B8C-83A1-F6EECF244321}">
                <p14:modId xmlns:p14="http://schemas.microsoft.com/office/powerpoint/2010/main" val="701352592"/>
              </p:ext>
            </p:extLst>
          </p:nvPr>
        </p:nvGraphicFramePr>
        <p:xfrm>
          <a:off x="1867683" y="2251783"/>
          <a:ext cx="8609033" cy="3162155"/>
        </p:xfrm>
        <a:graphic>
          <a:graphicData uri="http://schemas.openxmlformats.org/drawingml/2006/table">
            <a:tbl>
              <a:tblPr firstRow="1" firstCol="1" bandRow="1">
                <a:tableStyleId>{5C22544A-7EE6-4342-B048-85BDC9FD1C3A}</a:tableStyleId>
              </a:tblPr>
              <a:tblGrid>
                <a:gridCol w="411519">
                  <a:extLst>
                    <a:ext uri="{9D8B030D-6E8A-4147-A177-3AD203B41FA5}">
                      <a16:colId xmlns:a16="http://schemas.microsoft.com/office/drawing/2014/main" val="3162400249"/>
                    </a:ext>
                  </a:extLst>
                </a:gridCol>
                <a:gridCol w="994833">
                  <a:extLst>
                    <a:ext uri="{9D8B030D-6E8A-4147-A177-3AD203B41FA5}">
                      <a16:colId xmlns:a16="http://schemas.microsoft.com/office/drawing/2014/main" val="328075569"/>
                    </a:ext>
                  </a:extLst>
                </a:gridCol>
                <a:gridCol w="1781497">
                  <a:extLst>
                    <a:ext uri="{9D8B030D-6E8A-4147-A177-3AD203B41FA5}">
                      <a16:colId xmlns:a16="http://schemas.microsoft.com/office/drawing/2014/main" val="1162502865"/>
                    </a:ext>
                  </a:extLst>
                </a:gridCol>
                <a:gridCol w="1781497">
                  <a:extLst>
                    <a:ext uri="{9D8B030D-6E8A-4147-A177-3AD203B41FA5}">
                      <a16:colId xmlns:a16="http://schemas.microsoft.com/office/drawing/2014/main" val="1192458335"/>
                    </a:ext>
                  </a:extLst>
                </a:gridCol>
                <a:gridCol w="750020">
                  <a:extLst>
                    <a:ext uri="{9D8B030D-6E8A-4147-A177-3AD203B41FA5}">
                      <a16:colId xmlns:a16="http://schemas.microsoft.com/office/drawing/2014/main" val="1846188262"/>
                    </a:ext>
                  </a:extLst>
                </a:gridCol>
                <a:gridCol w="1415824">
                  <a:extLst>
                    <a:ext uri="{9D8B030D-6E8A-4147-A177-3AD203B41FA5}">
                      <a16:colId xmlns:a16="http://schemas.microsoft.com/office/drawing/2014/main" val="2985406787"/>
                    </a:ext>
                  </a:extLst>
                </a:gridCol>
                <a:gridCol w="1473843">
                  <a:extLst>
                    <a:ext uri="{9D8B030D-6E8A-4147-A177-3AD203B41FA5}">
                      <a16:colId xmlns:a16="http://schemas.microsoft.com/office/drawing/2014/main" val="3505969718"/>
                    </a:ext>
                  </a:extLst>
                </a:gridCol>
              </a:tblGrid>
              <a:tr h="262952">
                <a:tc>
                  <a:txBody>
                    <a:bodyPr/>
                    <a:lstStyle/>
                    <a:p>
                      <a:endParaRPr lang="de-CH" sz="800" dirty="0">
                        <a:effectLst/>
                        <a:latin typeface="+mn-lt"/>
                        <a:ea typeface="Calibri" panose="020F0502020204030204" pitchFamily="34" charset="0"/>
                        <a:cs typeface="Times New Roman" panose="02020603050405020304" pitchFamily="18" charset="0"/>
                      </a:endParaRPr>
                    </a:p>
                  </a:txBody>
                  <a:tcPr marL="47331" marR="47331" marT="0" marB="0"/>
                </a:tc>
                <a:tc>
                  <a:txBody>
                    <a:bodyPr/>
                    <a:lstStyle/>
                    <a:p>
                      <a:pPr algn="ctr"/>
                      <a:r>
                        <a:rPr lang="de-CH" sz="800" dirty="0">
                          <a:effectLst/>
                          <a:latin typeface="+mn-lt"/>
                          <a:ea typeface="Calibri" panose="020F0502020204030204" pitchFamily="34" charset="0"/>
                          <a:cs typeface="Times New Roman" panose="02020603050405020304" pitchFamily="18" charset="0"/>
                        </a:rPr>
                        <a:t>Dauer</a:t>
                      </a:r>
                    </a:p>
                  </a:txBody>
                  <a:tcPr marL="47331" marR="47331" marT="0" marB="0"/>
                </a:tc>
                <a:tc>
                  <a:txBody>
                    <a:bodyPr/>
                    <a:lstStyle/>
                    <a:p>
                      <a:pPr algn="ctr"/>
                      <a:r>
                        <a:rPr lang="de-CH" sz="800" dirty="0">
                          <a:effectLst/>
                          <a:latin typeface="+mn-lt"/>
                          <a:ea typeface="Calibri" panose="020F0502020204030204" pitchFamily="34" charset="0"/>
                          <a:cs typeface="Times New Roman" panose="02020603050405020304" pitchFamily="18" charset="0"/>
                        </a:rPr>
                        <a:t>Unterrichtseinheit</a:t>
                      </a:r>
                    </a:p>
                  </a:txBody>
                  <a:tcPr marL="47331" marR="47331" marT="0" marB="0"/>
                </a:tc>
                <a:tc>
                  <a:txBody>
                    <a:bodyPr/>
                    <a:lstStyle/>
                    <a:p>
                      <a:pPr algn="ctr"/>
                      <a:r>
                        <a:rPr lang="de-CH" sz="800" dirty="0">
                          <a:effectLst/>
                          <a:latin typeface="+mn-lt"/>
                          <a:ea typeface="Calibri" panose="020F0502020204030204" pitchFamily="34" charset="0"/>
                          <a:cs typeface="Times New Roman" panose="02020603050405020304" pitchFamily="18" charset="0"/>
                        </a:rPr>
                        <a:t>Unterrichtsinhalt</a:t>
                      </a:r>
                    </a:p>
                  </a:txBody>
                  <a:tcPr marL="47331" marR="47331" marT="0" marB="0"/>
                </a:tc>
                <a:tc>
                  <a:txBody>
                    <a:bodyPr/>
                    <a:lstStyle/>
                    <a:p>
                      <a:pPr algn="ctr"/>
                      <a:r>
                        <a:rPr lang="de-CH" sz="800" dirty="0">
                          <a:effectLst/>
                          <a:latin typeface="+mn-lt"/>
                          <a:ea typeface="Calibri" panose="020F0502020204030204" pitchFamily="34" charset="0"/>
                          <a:cs typeface="Times New Roman" panose="02020603050405020304" pitchFamily="18" charset="0"/>
                        </a:rPr>
                        <a:t>Sozialform</a:t>
                      </a:r>
                    </a:p>
                  </a:txBody>
                  <a:tcPr marL="47331" marR="47331" marT="0" marB="0"/>
                </a:tc>
                <a:tc>
                  <a:txBody>
                    <a:bodyPr/>
                    <a:lstStyle/>
                    <a:p>
                      <a:pPr algn="ctr"/>
                      <a:r>
                        <a:rPr lang="de-CH" sz="800" dirty="0">
                          <a:effectLst/>
                          <a:latin typeface="+mn-lt"/>
                          <a:ea typeface="Calibri" panose="020F0502020204030204" pitchFamily="34" charset="0"/>
                          <a:cs typeface="Times New Roman" panose="02020603050405020304" pitchFamily="18" charset="0"/>
                        </a:rPr>
                        <a:t>Materialien/ Medien</a:t>
                      </a:r>
                    </a:p>
                  </a:txBody>
                  <a:tcPr marL="47331" marR="47331" marT="0" marB="0"/>
                </a:tc>
                <a:tc>
                  <a:txBody>
                    <a:bodyPr/>
                    <a:lstStyle/>
                    <a:p>
                      <a:pPr algn="ctr"/>
                      <a:r>
                        <a:rPr lang="de-CH" sz="800" dirty="0">
                          <a:effectLst/>
                          <a:latin typeface="+mn-lt"/>
                          <a:ea typeface="Calibri" panose="020F0502020204030204" pitchFamily="34" charset="0"/>
                          <a:cs typeface="Times New Roman" panose="02020603050405020304" pitchFamily="18" charset="0"/>
                        </a:rPr>
                        <a:t>Kommentar</a:t>
                      </a:r>
                    </a:p>
                  </a:txBody>
                  <a:tcPr marL="47331" marR="47331" marT="0" marB="0"/>
                </a:tc>
                <a:extLst>
                  <a:ext uri="{0D108BD9-81ED-4DB2-BD59-A6C34878D82A}">
                    <a16:rowId xmlns:a16="http://schemas.microsoft.com/office/drawing/2014/main" val="2850928297"/>
                  </a:ext>
                </a:extLst>
              </a:tr>
              <a:tr h="832680">
                <a:tc rowSpan="3">
                  <a:txBody>
                    <a:bodyPr/>
                    <a:lstStyle/>
                    <a:p>
                      <a:r>
                        <a:rPr lang="de-DE" sz="800" dirty="0">
                          <a:effectLst/>
                          <a:latin typeface="+mn-lt"/>
                          <a:cs typeface="Times New Roman" panose="02020603050405020304" pitchFamily="18" charset="0"/>
                        </a:rPr>
                        <a:t>              Hauptteil</a:t>
                      </a:r>
                      <a:endParaRPr lang="de-CH" sz="800" dirty="0">
                        <a:effectLst/>
                        <a:latin typeface="+mn-lt"/>
                        <a:cs typeface="Times New Roman" panose="02020603050405020304" pitchFamily="18" charset="0"/>
                      </a:endParaRPr>
                    </a:p>
                  </a:txBody>
                  <a:tcPr marL="68580" marR="68580" marT="0" marB="0" vert="vert270">
                    <a:solidFill>
                      <a:schemeClr val="accent5">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15</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dirty="0">
                          <a:effectLst/>
                          <a:latin typeface="+mn-lt"/>
                          <a:ea typeface="Calibri" panose="020F0502020204030204" pitchFamily="34" charset="0"/>
                          <a:cs typeface="Times New Roman" panose="02020603050405020304" pitchFamily="18" charset="0"/>
                        </a:rPr>
                        <a:t>Besprechung Arbeitsauftrag</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dirty="0">
                          <a:effectLst/>
                          <a:latin typeface="+mn-lt"/>
                          <a:ea typeface="Calibri" panose="020F0502020204030204" pitchFamily="34" charset="0"/>
                          <a:cs typeface="Times New Roman" panose="02020603050405020304" pitchFamily="18" charset="0"/>
                        </a:rPr>
                        <a:t>Fragen klären, Antworten auswerten</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a:effectLst/>
                          <a:latin typeface="+mn-lt"/>
                          <a:ea typeface="Calibri" panose="020F0502020204030204" pitchFamily="34" charset="0"/>
                          <a:cs typeface="Times New Roman" panose="02020603050405020304" pitchFamily="18" charset="0"/>
                        </a:rPr>
                        <a:t>Im Plenum </a:t>
                      </a:r>
                      <a:endParaRPr lang="de-CH" sz="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a:effectLst/>
                          <a:latin typeface="+mn-lt"/>
                          <a:ea typeface="Calibri" panose="020F0502020204030204" pitchFamily="34" charset="0"/>
                          <a:cs typeface="Times New Roman" panose="02020603050405020304" pitchFamily="18" charset="0"/>
                        </a:rPr>
                        <a:t>Lösungsblatt zeigen</a:t>
                      </a:r>
                      <a:endParaRPr lang="de-CH" sz="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a:effectLst/>
                          <a:latin typeface="+mn-lt"/>
                          <a:ea typeface="Calibri" panose="020F0502020204030204" pitchFamily="34" charset="0"/>
                          <a:cs typeface="Times New Roman" panose="02020603050405020304" pitchFamily="18" charset="0"/>
                        </a:rPr>
                        <a:t>Wahrscheinlich zu viel Zeit eingeplant</a:t>
                      </a:r>
                      <a:endParaRPr lang="de-CH" sz="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1183296"/>
                  </a:ext>
                </a:extLst>
              </a:tr>
              <a:tr h="705587">
                <a:tc vMerge="1">
                  <a:txBody>
                    <a:bodyPr/>
                    <a:lstStyle/>
                    <a:p>
                      <a:r>
                        <a:rPr lang="de-DE" sz="1200" dirty="0">
                          <a:effectLst/>
                          <a:latin typeface="Arial" panose="020B0604020202020204" pitchFamily="34" charset="0"/>
                          <a:ea typeface="Calibri" panose="020F0502020204030204" pitchFamily="34" charset="0"/>
                          <a:cs typeface="Times New Roman" panose="02020603050405020304" pitchFamily="18" charset="0"/>
                        </a:rPr>
                        <a:t> </a:t>
                      </a:r>
                      <a:endParaRPr lang="de-CH"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de-DE" sz="800">
                          <a:effectLst/>
                          <a:latin typeface="+mn-lt"/>
                          <a:ea typeface="Calibri" panose="020F0502020204030204" pitchFamily="34" charset="0"/>
                          <a:cs typeface="Times New Roman" panose="02020603050405020304" pitchFamily="18" charset="0"/>
                        </a:rPr>
                        <a:t>10</a:t>
                      </a:r>
                      <a:endParaRPr lang="de-CH" sz="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dirty="0">
                          <a:effectLst/>
                          <a:latin typeface="+mn-lt"/>
                          <a:ea typeface="Calibri" panose="020F0502020204030204" pitchFamily="34" charset="0"/>
                          <a:cs typeface="Times New Roman" panose="02020603050405020304" pitchFamily="18" charset="0"/>
                        </a:rPr>
                        <a:t>Aufmerksamkeit</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CH" sz="800" dirty="0">
                          <a:effectLst/>
                          <a:latin typeface="+mn-lt"/>
                          <a:ea typeface="Calibri" panose="020F0502020204030204" pitchFamily="34" charset="0"/>
                          <a:cs typeface="Times New Roman" panose="02020603050405020304" pitchFamily="18" charset="0"/>
                        </a:rPr>
                        <a:t>Video mit Gorilla-&gt; subjektive Wahrnehmung</a:t>
                      </a:r>
                    </a:p>
                    <a:p>
                      <a:r>
                        <a:rPr lang="de-CH" sz="800" dirty="0">
                          <a:effectLst/>
                          <a:latin typeface="+mn-lt"/>
                          <a:ea typeface="Calibri" panose="020F0502020204030204" pitchFamily="34" charset="0"/>
                          <a:cs typeface="Times New Roman" panose="02020603050405020304" pitchFamily="18" charset="0"/>
                        </a:rPr>
                        <a:t>Aufmerksamkeitsstörungen erläutern</a:t>
                      </a:r>
                    </a:p>
                  </a:txBody>
                  <a:tcPr marL="68580" marR="68580" marT="0" marB="0"/>
                </a:tc>
                <a:tc>
                  <a:txBody>
                    <a:bodyPr/>
                    <a:lstStyle/>
                    <a:p>
                      <a:r>
                        <a:rPr lang="de-CH" sz="800">
                          <a:effectLst/>
                          <a:latin typeface="+mn-lt"/>
                          <a:ea typeface="Calibri" panose="020F0502020204030204" pitchFamily="34" charset="0"/>
                          <a:cs typeface="Times New Roman" panose="02020603050405020304" pitchFamily="18" charset="0"/>
                        </a:rPr>
                        <a:t>Lehrervortrag</a:t>
                      </a:r>
                    </a:p>
                  </a:txBody>
                  <a:tcPr marL="68580" marR="68580" marT="0" marB="0"/>
                </a:tc>
                <a:tc>
                  <a:txBody>
                    <a:bodyPr/>
                    <a:lstStyle/>
                    <a:p>
                      <a:r>
                        <a:rPr lang="de-DE" sz="800">
                          <a:effectLst/>
                          <a:latin typeface="+mn-lt"/>
                          <a:ea typeface="Calibri" panose="020F0502020204030204" pitchFamily="34" charset="0"/>
                          <a:cs typeface="Times New Roman" panose="02020603050405020304" pitchFamily="18" charset="0"/>
                        </a:rPr>
                        <a:t>Computer und Beamer</a:t>
                      </a:r>
                      <a:endParaRPr lang="de-CH" sz="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9285841"/>
                  </a:ext>
                </a:extLst>
              </a:tr>
              <a:tr h="507496">
                <a:tc vMerge="1">
                  <a:txBody>
                    <a:bodyPr/>
                    <a:lstStyle/>
                    <a:p>
                      <a:r>
                        <a:rPr lang="de-DE" sz="1200" dirty="0">
                          <a:effectLst/>
                          <a:latin typeface="Arial" panose="020B0604020202020204" pitchFamily="34" charset="0"/>
                          <a:ea typeface="Calibri" panose="020F0502020204030204" pitchFamily="34" charset="0"/>
                          <a:cs typeface="Times New Roman" panose="02020603050405020304" pitchFamily="18" charset="0"/>
                        </a:rPr>
                        <a:t> </a:t>
                      </a:r>
                      <a:endParaRPr lang="de-CH"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17</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dirty="0">
                          <a:effectLst/>
                          <a:latin typeface="+mn-lt"/>
                          <a:ea typeface="Calibri" panose="020F0502020204030204" pitchFamily="34" charset="0"/>
                          <a:cs typeface="Times New Roman" panose="02020603050405020304" pitchFamily="18" charset="0"/>
                        </a:rPr>
                        <a:t>Gedächtnis</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CH" sz="800" dirty="0">
                          <a:effectLst/>
                          <a:latin typeface="+mn-lt"/>
                          <a:ea typeface="Calibri" panose="020F0502020204030204" pitchFamily="34" charset="0"/>
                          <a:cs typeface="Times New Roman" panose="02020603050405020304" pitchFamily="18" charset="0"/>
                        </a:rPr>
                        <a:t>Gedächtnis und Wahn erklären</a:t>
                      </a:r>
                    </a:p>
                    <a:p>
                      <a:r>
                        <a:rPr lang="de-CH" sz="800" dirty="0">
                          <a:effectLst/>
                          <a:latin typeface="+mn-lt"/>
                          <a:ea typeface="Calibri" panose="020F0502020204030204" pitchFamily="34" charset="0"/>
                          <a:cs typeface="Times New Roman" panose="02020603050405020304" pitchFamily="18" charset="0"/>
                        </a:rPr>
                        <a:t>Tipps zum Umgang mit Wahn, falls genug Zeit, sammeln im Plenum</a:t>
                      </a:r>
                    </a:p>
                    <a:p>
                      <a:r>
                        <a:rPr lang="de-CH" sz="800" dirty="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r>
                        <a:rPr lang="de-CH" sz="800" dirty="0">
                          <a:effectLst/>
                          <a:latin typeface="+mn-lt"/>
                          <a:ea typeface="Calibri" panose="020F0502020204030204" pitchFamily="34" charset="0"/>
                          <a:cs typeface="Times New Roman" panose="02020603050405020304" pitchFamily="18" charset="0"/>
                        </a:rPr>
                        <a:t>Lehrervortrag</a:t>
                      </a:r>
                    </a:p>
                  </a:txBody>
                  <a:tcPr marL="68580" marR="68580" marT="0" marB="0"/>
                </a:tc>
                <a:tc>
                  <a:txBody>
                    <a:bodyPr/>
                    <a:lstStyle/>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de-DE" sz="800">
                          <a:effectLst/>
                          <a:latin typeface="+mn-lt"/>
                          <a:ea typeface="Calibri" panose="020F0502020204030204" pitchFamily="34" charset="0"/>
                          <a:cs typeface="Times New Roman" panose="02020603050405020304" pitchFamily="18" charset="0"/>
                        </a:rPr>
                        <a:t>Falls genug Zeit: Rollenspiel zu zweit, jemand als Patient mit Wahn, der Andere als FaGe</a:t>
                      </a:r>
                      <a:endParaRPr lang="de-CH" sz="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6794902"/>
                  </a:ext>
                </a:extLst>
              </a:tr>
              <a:tr h="578493">
                <a:tc>
                  <a:txBody>
                    <a:bodyPr/>
                    <a:lstStyle/>
                    <a:p>
                      <a:pPr marL="71755" marR="71755" algn="ctr">
                        <a:spcAft>
                          <a:spcPts val="0"/>
                        </a:spcAft>
                      </a:pPr>
                      <a:r>
                        <a:rPr lang="de-DE" sz="800" dirty="0">
                          <a:solidFill>
                            <a:srgbClr val="000000"/>
                          </a:solidFill>
                          <a:effectLst/>
                          <a:latin typeface="+mn-lt"/>
                          <a:ea typeface="Calibri" panose="020F0502020204030204" pitchFamily="34" charset="0"/>
                          <a:cs typeface="Times New Roman" panose="02020603050405020304" pitchFamily="18" charset="0"/>
                        </a:rPr>
                        <a:t>SCHLUSS</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vert="vert270">
                    <a:solidFill>
                      <a:schemeClr val="accent4">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3</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Überblick über Lernziele</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r>
                        <a:rPr lang="de-DE" sz="800" dirty="0">
                          <a:effectLst/>
                          <a:latin typeface="+mn-lt"/>
                          <a:ea typeface="Calibri" panose="020F0502020204030204" pitchFamily="34" charset="0"/>
                          <a:cs typeface="Times New Roman" panose="02020603050405020304" pitchFamily="18" charset="0"/>
                        </a:rPr>
                        <a:t>Noch einmal kurz erklären, was gelernt wurde in dieser Lektion</a:t>
                      </a:r>
                      <a:endParaRPr lang="de-CH" sz="800" dirty="0">
                        <a:effectLst/>
                        <a:latin typeface="+mn-lt"/>
                        <a:ea typeface="Calibri" panose="020F0502020204030204" pitchFamily="34" charset="0"/>
                        <a:cs typeface="Times New Roman" panose="02020603050405020304" pitchFamily="18" charset="0"/>
                      </a:endParaRPr>
                    </a:p>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p>
                      <a:r>
                        <a:rPr lang="de-DE" sz="800" dirty="0">
                          <a:effectLst/>
                          <a:latin typeface="+mn-lt"/>
                          <a:ea typeface="Calibri" panose="020F0502020204030204" pitchFamily="34" charset="0"/>
                          <a:cs typeface="Times New Roman" panose="02020603050405020304" pitchFamily="18" charset="0"/>
                        </a:rPr>
                        <a:t> </a:t>
                      </a:r>
                      <a:endParaRPr lang="de-CH" sz="800" dirty="0">
                        <a:effectLst/>
                        <a:latin typeface="+mn-lt"/>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extLst>
                  <a:ext uri="{0D108BD9-81ED-4DB2-BD59-A6C34878D82A}">
                    <a16:rowId xmlns:a16="http://schemas.microsoft.com/office/drawing/2014/main" val="3577644499"/>
                  </a:ext>
                </a:extLst>
              </a:tr>
            </a:tbl>
          </a:graphicData>
        </a:graphic>
      </p:graphicFrame>
    </p:spTree>
    <p:extLst>
      <p:ext uri="{BB962C8B-B14F-4D97-AF65-F5344CB8AC3E}">
        <p14:creationId xmlns:p14="http://schemas.microsoft.com/office/powerpoint/2010/main" val="2294353563"/>
      </p:ext>
    </p:extLst>
  </p:cSld>
  <p:clrMapOvr>
    <a:masterClrMapping/>
  </p:clrMapOvr>
</p:sld>
</file>

<file path=ppt/theme/theme1.xml><?xml version="1.0" encoding="utf-8"?>
<a:theme xmlns:a="http://schemas.openxmlformats.org/drawingml/2006/main" name="Ausschnitt">
  <a:themeElements>
    <a:clrScheme name="Ausschnitt">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usschnitt">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schnit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TM10001105[[fn=Ernte]]</Template>
  <TotalTime>0</TotalTime>
  <Words>674</Words>
  <Application>Microsoft Office PowerPoint</Application>
  <PresentationFormat>Breitbild</PresentationFormat>
  <Paragraphs>172</Paragraphs>
  <Slides>13</Slides>
  <Notes>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13</vt:i4>
      </vt:variant>
    </vt:vector>
  </HeadingPairs>
  <TitlesOfParts>
    <vt:vector size="17" baseType="lpstr">
      <vt:lpstr>Arial</vt:lpstr>
      <vt:lpstr>Calibri</vt:lpstr>
      <vt:lpstr>Franklin Gothic Book</vt:lpstr>
      <vt:lpstr>Ausschnitt</vt:lpstr>
      <vt:lpstr>A3: Gemäss den eigenen Beobachtungen situationsgerecht handeln</vt:lpstr>
      <vt:lpstr>Inhalt</vt:lpstr>
      <vt:lpstr>Didaktische Analyse</vt:lpstr>
      <vt:lpstr>Inhalt und Struktur</vt:lpstr>
      <vt:lpstr>Lernziele</vt:lpstr>
      <vt:lpstr>Ablaufschema</vt:lpstr>
      <vt:lpstr>Ablauf Lektion 1</vt:lpstr>
      <vt:lpstr>Lernaufgabe</vt:lpstr>
      <vt:lpstr>Ablauf Lektion 2</vt:lpstr>
      <vt:lpstr>Schwerpunkte</vt:lpstr>
      <vt:lpstr>Prüfungsaufgabe</vt:lpstr>
      <vt:lpstr>Mein Fazit</vt:lpstr>
      <vt:lpstr>Vielen Dank für die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Psychopathologie</dc:title>
  <dc:creator>Jana Hess</dc:creator>
  <cp:lastModifiedBy>Jana Hess</cp:lastModifiedBy>
  <cp:revision>36</cp:revision>
  <dcterms:created xsi:type="dcterms:W3CDTF">2021-04-19T11:19:13Z</dcterms:created>
  <dcterms:modified xsi:type="dcterms:W3CDTF">2021-04-22T13:23:46Z</dcterms:modified>
</cp:coreProperties>
</file>