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328" r:id="rId3"/>
    <p:sldId id="258" r:id="rId4"/>
    <p:sldId id="334" r:id="rId5"/>
    <p:sldId id="330" r:id="rId6"/>
    <p:sldId id="335" r:id="rId7"/>
    <p:sldId id="331" r:id="rId8"/>
    <p:sldId id="336" r:id="rId9"/>
    <p:sldId id="332" r:id="rId10"/>
    <p:sldId id="337" r:id="rId11"/>
    <p:sldId id="338" r:id="rId12"/>
    <p:sldId id="339" r:id="rId13"/>
    <p:sldId id="333" r:id="rId14"/>
    <p:sldId id="341" r:id="rId15"/>
    <p:sldId id="342" r:id="rId16"/>
    <p:sldId id="340" r:id="rId1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0C5698-9E05-4810-A6C7-2700B8DF9C04}" v="283" dt="2021-04-15T08:11:50.151"/>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Helle Formatvorlage 3 - Akz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Helle Formatvorlage 1 - Akz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Helle Formatvorlage 1 - Akz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60"/>
  </p:normalViewPr>
  <p:slideViewPr>
    <p:cSldViewPr snapToGrid="0">
      <p:cViewPr>
        <p:scale>
          <a:sx n="100" d="100"/>
          <a:sy n="100" d="100"/>
        </p:scale>
        <p:origin x="918" y="6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a Kündig" userId="a95d20296d8e3b7e" providerId="LiveId" clId="{2F209C3F-7215-4D9B-A303-474FCE6753DE}"/>
    <pc:docChg chg="undo custSel addSld delSld modSld sldOrd addSection delSection">
      <pc:chgData name="Julia Kündig" userId="a95d20296d8e3b7e" providerId="LiveId" clId="{2F209C3F-7215-4D9B-A303-474FCE6753DE}" dt="2021-03-15T20:11:18.925" v="1892" actId="20577"/>
      <pc:docMkLst>
        <pc:docMk/>
      </pc:docMkLst>
      <pc:sldChg chg="addSp delSp delDesignElem">
        <pc:chgData name="Julia Kündig" userId="a95d20296d8e3b7e" providerId="LiveId" clId="{2F209C3F-7215-4D9B-A303-474FCE6753DE}" dt="2021-03-15T19:04:07.426" v="16"/>
        <pc:sldMkLst>
          <pc:docMk/>
          <pc:sldMk cId="2031289180" sldId="256"/>
        </pc:sldMkLst>
        <pc:spChg chg="add del">
          <ac:chgData name="Julia Kündig" userId="a95d20296d8e3b7e" providerId="LiveId" clId="{2F209C3F-7215-4D9B-A303-474FCE6753DE}" dt="2021-03-15T19:04:07.426" v="16"/>
          <ac:spMkLst>
            <pc:docMk/>
            <pc:sldMk cId="2031289180" sldId="256"/>
            <ac:spMk id="1034" creationId="{936CFC0A-8C37-453C-9488-1B30FBC3B3B0}"/>
          </ac:spMkLst>
        </pc:spChg>
        <pc:spChg chg="add del">
          <ac:chgData name="Julia Kündig" userId="a95d20296d8e3b7e" providerId="LiveId" clId="{2F209C3F-7215-4D9B-A303-474FCE6753DE}" dt="2021-03-15T19:04:07.426" v="16"/>
          <ac:spMkLst>
            <pc:docMk/>
            <pc:sldMk cId="2031289180" sldId="256"/>
            <ac:spMk id="1035" creationId="{FBC3EAFD-A275-4F9B-8F62-72B6678F35A8}"/>
          </ac:spMkLst>
        </pc:spChg>
        <pc:spChg chg="add del">
          <ac:chgData name="Julia Kündig" userId="a95d20296d8e3b7e" providerId="LiveId" clId="{2F209C3F-7215-4D9B-A303-474FCE6753DE}" dt="2021-03-15T19:04:07.426" v="16"/>
          <ac:spMkLst>
            <pc:docMk/>
            <pc:sldMk cId="2031289180" sldId="256"/>
            <ac:spMk id="1036" creationId="{06E64A6D-2B9F-4AAD-AB42-A61BAF01AC12}"/>
          </ac:spMkLst>
        </pc:spChg>
        <pc:picChg chg="add del">
          <ac:chgData name="Julia Kündig" userId="a95d20296d8e3b7e" providerId="LiveId" clId="{2F209C3F-7215-4D9B-A303-474FCE6753DE}" dt="2021-03-15T19:04:07.426" v="16"/>
          <ac:picMkLst>
            <pc:docMk/>
            <pc:sldMk cId="2031289180" sldId="256"/>
            <ac:picMk id="85" creationId="{C51881DD-AD85-41BE-8A49-C2FB45800E10}"/>
          </ac:picMkLst>
        </pc:picChg>
        <pc:cxnChg chg="add del">
          <ac:chgData name="Julia Kündig" userId="a95d20296d8e3b7e" providerId="LiveId" clId="{2F209C3F-7215-4D9B-A303-474FCE6753DE}" dt="2021-03-15T19:04:07.426" v="16"/>
          <ac:cxnSpMkLst>
            <pc:docMk/>
            <pc:sldMk cId="2031289180" sldId="256"/>
            <ac:cxnSpMk id="87" creationId="{9AD20FE8-ED02-4CDE-83B1-A1436305C3DC}"/>
          </ac:cxnSpMkLst>
        </pc:cxnChg>
      </pc:sldChg>
      <pc:sldChg chg="modSp">
        <pc:chgData name="Julia Kündig" userId="a95d20296d8e3b7e" providerId="LiveId" clId="{2F209C3F-7215-4D9B-A303-474FCE6753DE}" dt="2021-03-15T19:11:18.197" v="501" actId="20577"/>
        <pc:sldMkLst>
          <pc:docMk/>
          <pc:sldMk cId="4089664402" sldId="257"/>
        </pc:sldMkLst>
        <pc:spChg chg="mod">
          <ac:chgData name="Julia Kündig" userId="a95d20296d8e3b7e" providerId="LiveId" clId="{2F209C3F-7215-4D9B-A303-474FCE6753DE}" dt="2021-03-15T19:04:07.426" v="16"/>
          <ac:spMkLst>
            <pc:docMk/>
            <pc:sldMk cId="4089664402" sldId="257"/>
            <ac:spMk id="2" creationId="{04DA29A4-A814-4646-854F-54364B6BD3F1}"/>
          </ac:spMkLst>
        </pc:spChg>
        <pc:spChg chg="mod">
          <ac:chgData name="Julia Kündig" userId="a95d20296d8e3b7e" providerId="LiveId" clId="{2F209C3F-7215-4D9B-A303-474FCE6753DE}" dt="2021-03-15T19:04:07.426" v="16"/>
          <ac:spMkLst>
            <pc:docMk/>
            <pc:sldMk cId="4089664402" sldId="257"/>
            <ac:spMk id="6" creationId="{4BDBA2F7-8741-4DC7-B861-8E2FC9C3A14B}"/>
          </ac:spMkLst>
        </pc:spChg>
        <pc:spChg chg="mod">
          <ac:chgData name="Julia Kündig" userId="a95d20296d8e3b7e" providerId="LiveId" clId="{2F209C3F-7215-4D9B-A303-474FCE6753DE}" dt="2021-03-15T19:04:07.426" v="16"/>
          <ac:spMkLst>
            <pc:docMk/>
            <pc:sldMk cId="4089664402" sldId="257"/>
            <ac:spMk id="7" creationId="{0252D609-29DE-459A-82A1-9F55D26C3D75}"/>
          </ac:spMkLst>
        </pc:spChg>
        <pc:graphicFrameChg chg="mod">
          <ac:chgData name="Julia Kündig" userId="a95d20296d8e3b7e" providerId="LiveId" clId="{2F209C3F-7215-4D9B-A303-474FCE6753DE}" dt="2021-03-15T19:11:18.197" v="501" actId="20577"/>
          <ac:graphicFrameMkLst>
            <pc:docMk/>
            <pc:sldMk cId="4089664402" sldId="257"/>
            <ac:graphicFrameMk id="5" creationId="{6F076D16-6270-4256-B972-95908ADCD10E}"/>
          </ac:graphicFrameMkLst>
        </pc:graphicFrameChg>
      </pc:sldChg>
      <pc:sldChg chg="addSp delSp modSp delDesignElem">
        <pc:chgData name="Julia Kündig" userId="a95d20296d8e3b7e" providerId="LiveId" clId="{2F209C3F-7215-4D9B-A303-474FCE6753DE}" dt="2021-03-15T19:04:07.426" v="16"/>
        <pc:sldMkLst>
          <pc:docMk/>
          <pc:sldMk cId="1752163634" sldId="258"/>
        </pc:sldMkLst>
        <pc:spChg chg="mod">
          <ac:chgData name="Julia Kündig" userId="a95d20296d8e3b7e" providerId="LiveId" clId="{2F209C3F-7215-4D9B-A303-474FCE6753DE}" dt="2021-03-15T19:04:07.426" v="16"/>
          <ac:spMkLst>
            <pc:docMk/>
            <pc:sldMk cId="1752163634" sldId="258"/>
            <ac:spMk id="5" creationId="{AC96B7C8-ACE0-412F-B184-C6114B9CB38F}"/>
          </ac:spMkLst>
        </pc:spChg>
        <pc:spChg chg="mod">
          <ac:chgData name="Julia Kündig" userId="a95d20296d8e3b7e" providerId="LiveId" clId="{2F209C3F-7215-4D9B-A303-474FCE6753DE}" dt="2021-03-15T19:04:07.426" v="16"/>
          <ac:spMkLst>
            <pc:docMk/>
            <pc:sldMk cId="1752163634" sldId="258"/>
            <ac:spMk id="6" creationId="{C65BB12C-BDEC-43C7-B46D-ADB8110DB3CA}"/>
          </ac:spMkLst>
        </pc:spChg>
        <pc:spChg chg="add del">
          <ac:chgData name="Julia Kündig" userId="a95d20296d8e3b7e" providerId="LiveId" clId="{2F209C3F-7215-4D9B-A303-474FCE6753DE}" dt="2021-03-15T19:04:07.426" v="16"/>
          <ac:spMkLst>
            <pc:docMk/>
            <pc:sldMk cId="1752163634" sldId="258"/>
            <ac:spMk id="39" creationId="{6D1A2CED-DA9B-4CCF-8215-CFC65FE71603}"/>
          </ac:spMkLst>
        </pc:spChg>
        <pc:spChg chg="add del">
          <ac:chgData name="Julia Kündig" userId="a95d20296d8e3b7e" providerId="LiveId" clId="{2F209C3F-7215-4D9B-A303-474FCE6753DE}" dt="2021-03-15T19:04:07.426" v="16"/>
          <ac:spMkLst>
            <pc:docMk/>
            <pc:sldMk cId="1752163634" sldId="258"/>
            <ac:spMk id="40" creationId="{562DFC44-A40C-4573-9230-B3EDB3EC8EEB}"/>
          </ac:spMkLst>
        </pc:spChg>
        <pc:spChg chg="add del">
          <ac:chgData name="Julia Kündig" userId="a95d20296d8e3b7e" providerId="LiveId" clId="{2F209C3F-7215-4D9B-A303-474FCE6753DE}" dt="2021-03-15T19:04:07.426" v="16"/>
          <ac:spMkLst>
            <pc:docMk/>
            <pc:sldMk cId="1752163634" sldId="258"/>
            <ac:spMk id="41" creationId="{15589D35-CF9F-4DE9-A792-8571A09E9BC9}"/>
          </ac:spMkLst>
        </pc:spChg>
      </pc:sldChg>
      <pc:sldChg chg="addSp delSp delDesignElem">
        <pc:chgData name="Julia Kündig" userId="a95d20296d8e3b7e" providerId="LiveId" clId="{2F209C3F-7215-4D9B-A303-474FCE6753DE}" dt="2021-03-15T19:04:07.426" v="16"/>
        <pc:sldMkLst>
          <pc:docMk/>
          <pc:sldMk cId="3772474072" sldId="260"/>
        </pc:sldMkLst>
        <pc:spChg chg="add del">
          <ac:chgData name="Julia Kündig" userId="a95d20296d8e3b7e" providerId="LiveId" clId="{2F209C3F-7215-4D9B-A303-474FCE6753DE}" dt="2021-03-15T19:04:07.426" v="16"/>
          <ac:spMkLst>
            <pc:docMk/>
            <pc:sldMk cId="3772474072" sldId="260"/>
            <ac:spMk id="83" creationId="{560AFAAC-EA6C-45A9-9E03-C9C9F0193B4F}"/>
          </ac:spMkLst>
        </pc:spChg>
        <pc:spChg chg="add del">
          <ac:chgData name="Julia Kündig" userId="a95d20296d8e3b7e" providerId="LiveId" clId="{2F209C3F-7215-4D9B-A303-474FCE6753DE}" dt="2021-03-15T19:04:07.426" v="16"/>
          <ac:spMkLst>
            <pc:docMk/>
            <pc:sldMk cId="3772474072" sldId="260"/>
            <ac:spMk id="85" creationId="{83549E37-C86B-4401-90BD-D8BF83859F14}"/>
          </ac:spMkLst>
        </pc:spChg>
        <pc:spChg chg="add del">
          <ac:chgData name="Julia Kündig" userId="a95d20296d8e3b7e" providerId="LiveId" clId="{2F209C3F-7215-4D9B-A303-474FCE6753DE}" dt="2021-03-15T19:04:07.426" v="16"/>
          <ac:spMkLst>
            <pc:docMk/>
            <pc:sldMk cId="3772474072" sldId="260"/>
            <ac:spMk id="87" creationId="{8A17784E-76D8-4521-A77D-0D2EBB923004}"/>
          </ac:spMkLst>
        </pc:spChg>
        <pc:spChg chg="add del">
          <ac:chgData name="Julia Kündig" userId="a95d20296d8e3b7e" providerId="LiveId" clId="{2F209C3F-7215-4D9B-A303-474FCE6753DE}" dt="2021-03-15T19:04:07.426" v="16"/>
          <ac:spMkLst>
            <pc:docMk/>
            <pc:sldMk cId="3772474072" sldId="260"/>
            <ac:spMk id="89" creationId="{C0036C6B-F09C-4EAB-AE02-8D056EE74856}"/>
          </ac:spMkLst>
        </pc:spChg>
        <pc:spChg chg="add del">
          <ac:chgData name="Julia Kündig" userId="a95d20296d8e3b7e" providerId="LiveId" clId="{2F209C3F-7215-4D9B-A303-474FCE6753DE}" dt="2021-03-15T19:04:07.426" v="16"/>
          <ac:spMkLst>
            <pc:docMk/>
            <pc:sldMk cId="3772474072" sldId="260"/>
            <ac:spMk id="91" creationId="{FC8D5885-2804-4D3C-BE31-902E4D3279B0}"/>
          </ac:spMkLst>
        </pc:spChg>
      </pc:sldChg>
      <pc:sldChg chg="addSp delSp modSp delDesignElem">
        <pc:chgData name="Julia Kündig" userId="a95d20296d8e3b7e" providerId="LiveId" clId="{2F209C3F-7215-4D9B-A303-474FCE6753DE}" dt="2021-03-15T19:04:07.426" v="16"/>
        <pc:sldMkLst>
          <pc:docMk/>
          <pc:sldMk cId="2570582302" sldId="267"/>
        </pc:sldMkLst>
        <pc:spChg chg="mod">
          <ac:chgData name="Julia Kündig" userId="a95d20296d8e3b7e" providerId="LiveId" clId="{2F209C3F-7215-4D9B-A303-474FCE6753DE}" dt="2021-03-15T19:04:07.426" v="16"/>
          <ac:spMkLst>
            <pc:docMk/>
            <pc:sldMk cId="2570582302" sldId="267"/>
            <ac:spMk id="6" creationId="{C1147F81-06D0-491D-A8E7-94CF9226414C}"/>
          </ac:spMkLst>
        </pc:spChg>
        <pc:spChg chg="add del">
          <ac:chgData name="Julia Kündig" userId="a95d20296d8e3b7e" providerId="LiveId" clId="{2F209C3F-7215-4D9B-A303-474FCE6753DE}" dt="2021-03-15T19:04:07.426" v="16"/>
          <ac:spMkLst>
            <pc:docMk/>
            <pc:sldMk cId="2570582302" sldId="267"/>
            <ac:spMk id="2059" creationId="{1ECAB1E8-8195-4748-BE71-FF806D86892E}"/>
          </ac:spMkLst>
        </pc:spChg>
        <pc:spChg chg="add del">
          <ac:chgData name="Julia Kündig" userId="a95d20296d8e3b7e" providerId="LiveId" clId="{2F209C3F-7215-4D9B-A303-474FCE6753DE}" dt="2021-03-15T19:04:07.426" v="16"/>
          <ac:spMkLst>
            <pc:docMk/>
            <pc:sldMk cId="2570582302" sldId="267"/>
            <ac:spMk id="2060" creationId="{57F6BDD4-E066-4008-8011-6CC31AEB4556}"/>
          </ac:spMkLst>
        </pc:spChg>
        <pc:spChg chg="add del">
          <ac:chgData name="Julia Kündig" userId="a95d20296d8e3b7e" providerId="LiveId" clId="{2F209C3F-7215-4D9B-A303-474FCE6753DE}" dt="2021-03-15T19:04:07.426" v="16"/>
          <ac:spMkLst>
            <pc:docMk/>
            <pc:sldMk cId="2570582302" sldId="267"/>
            <ac:spMk id="2061" creationId="{2711A8FB-68FC-45FC-B01E-38F809E2D439}"/>
          </ac:spMkLst>
        </pc:spChg>
        <pc:spChg chg="add del">
          <ac:chgData name="Julia Kündig" userId="a95d20296d8e3b7e" providerId="LiveId" clId="{2F209C3F-7215-4D9B-A303-474FCE6753DE}" dt="2021-03-15T19:04:07.426" v="16"/>
          <ac:spMkLst>
            <pc:docMk/>
            <pc:sldMk cId="2570582302" sldId="267"/>
            <ac:spMk id="2062" creationId="{2A865FE3-5FC9-4049-87CF-30019C46C0F5}"/>
          </ac:spMkLst>
        </pc:spChg>
      </pc:sldChg>
      <pc:sldChg chg="addSp delSp modSp delDesignElem">
        <pc:chgData name="Julia Kündig" userId="a95d20296d8e3b7e" providerId="LiveId" clId="{2F209C3F-7215-4D9B-A303-474FCE6753DE}" dt="2021-03-15T19:04:07.426" v="16"/>
        <pc:sldMkLst>
          <pc:docMk/>
          <pc:sldMk cId="2418974768" sldId="278"/>
        </pc:sldMkLst>
        <pc:spChg chg="mod">
          <ac:chgData name="Julia Kündig" userId="a95d20296d8e3b7e" providerId="LiveId" clId="{2F209C3F-7215-4D9B-A303-474FCE6753DE}" dt="2021-03-15T19:04:07.426" v="16"/>
          <ac:spMkLst>
            <pc:docMk/>
            <pc:sldMk cId="2418974768" sldId="278"/>
            <ac:spMk id="5" creationId="{AC96B7C8-ACE0-412F-B184-C6114B9CB38F}"/>
          </ac:spMkLst>
        </pc:spChg>
        <pc:spChg chg="add del">
          <ac:chgData name="Julia Kündig" userId="a95d20296d8e3b7e" providerId="LiveId" clId="{2F209C3F-7215-4D9B-A303-474FCE6753DE}" dt="2021-03-15T19:04:07.426" v="16"/>
          <ac:spMkLst>
            <pc:docMk/>
            <pc:sldMk cId="2418974768" sldId="278"/>
            <ac:spMk id="69" creationId="{B6D861F1-F386-4A7D-A4BF-3BEB82DEBA86}"/>
          </ac:spMkLst>
        </pc:spChg>
        <pc:spChg chg="add del">
          <ac:chgData name="Julia Kündig" userId="a95d20296d8e3b7e" providerId="LiveId" clId="{2F209C3F-7215-4D9B-A303-474FCE6753DE}" dt="2021-03-15T19:04:07.426" v="16"/>
          <ac:spMkLst>
            <pc:docMk/>
            <pc:sldMk cId="2418974768" sldId="278"/>
            <ac:spMk id="71" creationId="{562DFC44-A40C-4573-9230-B3EDB3EC8EEB}"/>
          </ac:spMkLst>
        </pc:spChg>
        <pc:spChg chg="add del">
          <ac:chgData name="Julia Kündig" userId="a95d20296d8e3b7e" providerId="LiveId" clId="{2F209C3F-7215-4D9B-A303-474FCE6753DE}" dt="2021-03-15T19:04:07.426" v="16"/>
          <ac:spMkLst>
            <pc:docMk/>
            <pc:sldMk cId="2418974768" sldId="278"/>
            <ac:spMk id="73" creationId="{15589D35-CF9F-4DE9-A792-8571A09E9BC9}"/>
          </ac:spMkLst>
        </pc:spChg>
      </pc:sldChg>
      <pc:sldChg chg="addSp delSp modSp delDesignElem">
        <pc:chgData name="Julia Kündig" userId="a95d20296d8e3b7e" providerId="LiveId" clId="{2F209C3F-7215-4D9B-A303-474FCE6753DE}" dt="2021-03-15T19:04:07.426" v="16"/>
        <pc:sldMkLst>
          <pc:docMk/>
          <pc:sldMk cId="342298284" sldId="293"/>
        </pc:sldMkLst>
        <pc:spChg chg="mod">
          <ac:chgData name="Julia Kündig" userId="a95d20296d8e3b7e" providerId="LiveId" clId="{2F209C3F-7215-4D9B-A303-474FCE6753DE}" dt="2021-03-15T19:04:07.426" v="16"/>
          <ac:spMkLst>
            <pc:docMk/>
            <pc:sldMk cId="342298284" sldId="293"/>
            <ac:spMk id="6" creationId="{C1147F81-06D0-491D-A8E7-94CF9226414C}"/>
          </ac:spMkLst>
        </pc:spChg>
        <pc:spChg chg="mod">
          <ac:chgData name="Julia Kündig" userId="a95d20296d8e3b7e" providerId="LiveId" clId="{2F209C3F-7215-4D9B-A303-474FCE6753DE}" dt="2021-03-15T19:04:07.426" v="16"/>
          <ac:spMkLst>
            <pc:docMk/>
            <pc:sldMk cId="342298284" sldId="293"/>
            <ac:spMk id="7" creationId="{AE3BFFC0-AF46-488B-9BF4-11B151012B91}"/>
          </ac:spMkLst>
        </pc:spChg>
        <pc:spChg chg="add del">
          <ac:chgData name="Julia Kündig" userId="a95d20296d8e3b7e" providerId="LiveId" clId="{2F209C3F-7215-4D9B-A303-474FCE6753DE}" dt="2021-03-15T19:04:07.426" v="16"/>
          <ac:spMkLst>
            <pc:docMk/>
            <pc:sldMk cId="342298284" sldId="293"/>
            <ac:spMk id="21" creationId="{2FB82883-1DC0-4BE1-A607-009095F3355A}"/>
          </ac:spMkLst>
        </pc:spChg>
        <pc:spChg chg="add del">
          <ac:chgData name="Julia Kündig" userId="a95d20296d8e3b7e" providerId="LiveId" clId="{2F209C3F-7215-4D9B-A303-474FCE6753DE}" dt="2021-03-15T19:04:07.426" v="16"/>
          <ac:spMkLst>
            <pc:docMk/>
            <pc:sldMk cId="342298284" sldId="293"/>
            <ac:spMk id="23" creationId="{A3473CF9-37EB-43E7-89EF-D2D1C53D1DAC}"/>
          </ac:spMkLst>
        </pc:spChg>
        <pc:spChg chg="add del">
          <ac:chgData name="Julia Kündig" userId="a95d20296d8e3b7e" providerId="LiveId" clId="{2F209C3F-7215-4D9B-A303-474FCE6753DE}" dt="2021-03-15T19:04:07.426" v="16"/>
          <ac:spMkLst>
            <pc:docMk/>
            <pc:sldMk cId="342298284" sldId="293"/>
            <ac:spMk id="25" creationId="{586B4EF9-43BA-4655-A6FF-1D8E21574C95}"/>
          </ac:spMkLst>
        </pc:spChg>
      </pc:sldChg>
      <pc:sldChg chg="addSp delSp del delDesignElem">
        <pc:chgData name="Julia Kündig" userId="a95d20296d8e3b7e" providerId="LiveId" clId="{2F209C3F-7215-4D9B-A303-474FCE6753DE}" dt="2021-03-15T19:14:38.260" v="823" actId="47"/>
        <pc:sldMkLst>
          <pc:docMk/>
          <pc:sldMk cId="2196859106" sldId="294"/>
        </pc:sldMkLst>
        <pc:spChg chg="add del">
          <ac:chgData name="Julia Kündig" userId="a95d20296d8e3b7e" providerId="LiveId" clId="{2F209C3F-7215-4D9B-A303-474FCE6753DE}" dt="2021-03-15T19:04:07.426" v="16"/>
          <ac:spMkLst>
            <pc:docMk/>
            <pc:sldMk cId="2196859106" sldId="294"/>
            <ac:spMk id="83" creationId="{560AFAAC-EA6C-45A9-9E03-C9C9F0193B4F}"/>
          </ac:spMkLst>
        </pc:spChg>
        <pc:spChg chg="add del">
          <ac:chgData name="Julia Kündig" userId="a95d20296d8e3b7e" providerId="LiveId" clId="{2F209C3F-7215-4D9B-A303-474FCE6753DE}" dt="2021-03-15T19:04:07.426" v="16"/>
          <ac:spMkLst>
            <pc:docMk/>
            <pc:sldMk cId="2196859106" sldId="294"/>
            <ac:spMk id="85" creationId="{83549E37-C86B-4401-90BD-D8BF83859F14}"/>
          </ac:spMkLst>
        </pc:spChg>
        <pc:spChg chg="add del">
          <ac:chgData name="Julia Kündig" userId="a95d20296d8e3b7e" providerId="LiveId" clId="{2F209C3F-7215-4D9B-A303-474FCE6753DE}" dt="2021-03-15T19:04:07.426" v="16"/>
          <ac:spMkLst>
            <pc:docMk/>
            <pc:sldMk cId="2196859106" sldId="294"/>
            <ac:spMk id="87" creationId="{8A17784E-76D8-4521-A77D-0D2EBB923004}"/>
          </ac:spMkLst>
        </pc:spChg>
        <pc:spChg chg="add del">
          <ac:chgData name="Julia Kündig" userId="a95d20296d8e3b7e" providerId="LiveId" clId="{2F209C3F-7215-4D9B-A303-474FCE6753DE}" dt="2021-03-15T19:04:07.426" v="16"/>
          <ac:spMkLst>
            <pc:docMk/>
            <pc:sldMk cId="2196859106" sldId="294"/>
            <ac:spMk id="89" creationId="{C0036C6B-F09C-4EAB-AE02-8D056EE74856}"/>
          </ac:spMkLst>
        </pc:spChg>
        <pc:spChg chg="add del">
          <ac:chgData name="Julia Kündig" userId="a95d20296d8e3b7e" providerId="LiveId" clId="{2F209C3F-7215-4D9B-A303-474FCE6753DE}" dt="2021-03-15T19:04:07.426" v="16"/>
          <ac:spMkLst>
            <pc:docMk/>
            <pc:sldMk cId="2196859106" sldId="294"/>
            <ac:spMk id="91" creationId="{FC8D5885-2804-4D3C-BE31-902E4D3279B0}"/>
          </ac:spMkLst>
        </pc:spChg>
      </pc:sldChg>
      <pc:sldChg chg="addSp delSp modSp mod delDesignElem">
        <pc:chgData name="Julia Kündig" userId="a95d20296d8e3b7e" providerId="LiveId" clId="{2F209C3F-7215-4D9B-A303-474FCE6753DE}" dt="2021-03-15T20:11:18.925" v="1892" actId="20577"/>
        <pc:sldMkLst>
          <pc:docMk/>
          <pc:sldMk cId="2180403424" sldId="302"/>
        </pc:sldMkLst>
        <pc:spChg chg="mod">
          <ac:chgData name="Julia Kündig" userId="a95d20296d8e3b7e" providerId="LiveId" clId="{2F209C3F-7215-4D9B-A303-474FCE6753DE}" dt="2021-03-15T20:11:18.925" v="1892" actId="20577"/>
          <ac:spMkLst>
            <pc:docMk/>
            <pc:sldMk cId="2180403424" sldId="302"/>
            <ac:spMk id="3" creationId="{485D433E-B026-49CD-9F03-E3372DC05627}"/>
          </ac:spMkLst>
        </pc:spChg>
        <pc:spChg chg="mod">
          <ac:chgData name="Julia Kündig" userId="a95d20296d8e3b7e" providerId="LiveId" clId="{2F209C3F-7215-4D9B-A303-474FCE6753DE}" dt="2021-03-15T19:04:07.426" v="16"/>
          <ac:spMkLst>
            <pc:docMk/>
            <pc:sldMk cId="2180403424" sldId="302"/>
            <ac:spMk id="6" creationId="{C1147F81-06D0-491D-A8E7-94CF9226414C}"/>
          </ac:spMkLst>
        </pc:spChg>
        <pc:spChg chg="add del">
          <ac:chgData name="Julia Kündig" userId="a95d20296d8e3b7e" providerId="LiveId" clId="{2F209C3F-7215-4D9B-A303-474FCE6753DE}" dt="2021-03-15T19:04:07.426" v="16"/>
          <ac:spMkLst>
            <pc:docMk/>
            <pc:sldMk cId="2180403424" sldId="302"/>
            <ac:spMk id="23" creationId="{B6D861F1-F386-4A7D-A4BF-3BEB82DEBA86}"/>
          </ac:spMkLst>
        </pc:spChg>
        <pc:spChg chg="add del">
          <ac:chgData name="Julia Kündig" userId="a95d20296d8e3b7e" providerId="LiveId" clId="{2F209C3F-7215-4D9B-A303-474FCE6753DE}" dt="2021-03-15T19:04:07.426" v="16"/>
          <ac:spMkLst>
            <pc:docMk/>
            <pc:sldMk cId="2180403424" sldId="302"/>
            <ac:spMk id="25" creationId="{562DFC44-A40C-4573-9230-B3EDB3EC8EEB}"/>
          </ac:spMkLst>
        </pc:spChg>
        <pc:spChg chg="add del">
          <ac:chgData name="Julia Kündig" userId="a95d20296d8e3b7e" providerId="LiveId" clId="{2F209C3F-7215-4D9B-A303-474FCE6753DE}" dt="2021-03-15T19:04:07.426" v="16"/>
          <ac:spMkLst>
            <pc:docMk/>
            <pc:sldMk cId="2180403424" sldId="302"/>
            <ac:spMk id="27" creationId="{15589D35-CF9F-4DE9-A792-8571A09E9BC9}"/>
          </ac:spMkLst>
        </pc:spChg>
      </pc:sldChg>
      <pc:sldChg chg="addSp delSp modSp delDesignElem">
        <pc:chgData name="Julia Kündig" userId="a95d20296d8e3b7e" providerId="LiveId" clId="{2F209C3F-7215-4D9B-A303-474FCE6753DE}" dt="2021-03-15T19:04:07.426" v="16"/>
        <pc:sldMkLst>
          <pc:docMk/>
          <pc:sldMk cId="1401523090" sldId="304"/>
        </pc:sldMkLst>
        <pc:spChg chg="mod">
          <ac:chgData name="Julia Kündig" userId="a95d20296d8e3b7e" providerId="LiveId" clId="{2F209C3F-7215-4D9B-A303-474FCE6753DE}" dt="2021-03-15T19:04:07.426" v="16"/>
          <ac:spMkLst>
            <pc:docMk/>
            <pc:sldMk cId="1401523090" sldId="304"/>
            <ac:spMk id="6" creationId="{C1147F81-06D0-491D-A8E7-94CF9226414C}"/>
          </ac:spMkLst>
        </pc:spChg>
        <pc:spChg chg="add del">
          <ac:chgData name="Julia Kündig" userId="a95d20296d8e3b7e" providerId="LiveId" clId="{2F209C3F-7215-4D9B-A303-474FCE6753DE}" dt="2021-03-15T19:04:07.426" v="16"/>
          <ac:spMkLst>
            <pc:docMk/>
            <pc:sldMk cId="1401523090" sldId="304"/>
            <ac:spMk id="13" creationId="{2C9A9DA9-7DC8-488B-A882-123947B0F3D9}"/>
          </ac:spMkLst>
        </pc:spChg>
        <pc:spChg chg="add del">
          <ac:chgData name="Julia Kündig" userId="a95d20296d8e3b7e" providerId="LiveId" clId="{2F209C3F-7215-4D9B-A303-474FCE6753DE}" dt="2021-03-15T19:04:07.426" v="16"/>
          <ac:spMkLst>
            <pc:docMk/>
            <pc:sldMk cId="1401523090" sldId="304"/>
            <ac:spMk id="15" creationId="{57F6BDD4-E066-4008-8011-6CC31AEB4556}"/>
          </ac:spMkLst>
        </pc:spChg>
        <pc:spChg chg="add del">
          <ac:chgData name="Julia Kündig" userId="a95d20296d8e3b7e" providerId="LiveId" clId="{2F209C3F-7215-4D9B-A303-474FCE6753DE}" dt="2021-03-15T19:04:07.426" v="16"/>
          <ac:spMkLst>
            <pc:docMk/>
            <pc:sldMk cId="1401523090" sldId="304"/>
            <ac:spMk id="17" creationId="{2711A8FB-68FC-45FC-B01E-38F809E2D439}"/>
          </ac:spMkLst>
        </pc:spChg>
        <pc:spChg chg="add del">
          <ac:chgData name="Julia Kündig" userId="a95d20296d8e3b7e" providerId="LiveId" clId="{2F209C3F-7215-4D9B-A303-474FCE6753DE}" dt="2021-03-15T19:04:07.426" v="16"/>
          <ac:spMkLst>
            <pc:docMk/>
            <pc:sldMk cId="1401523090" sldId="304"/>
            <ac:spMk id="19" creationId="{2A865FE3-5FC9-4049-87CF-30019C46C0F5}"/>
          </ac:spMkLst>
        </pc:spChg>
      </pc:sldChg>
      <pc:sldChg chg="addSp delSp modSp delDesignElem">
        <pc:chgData name="Julia Kündig" userId="a95d20296d8e3b7e" providerId="LiveId" clId="{2F209C3F-7215-4D9B-A303-474FCE6753DE}" dt="2021-03-15T19:04:07.426" v="16"/>
        <pc:sldMkLst>
          <pc:docMk/>
          <pc:sldMk cId="4067971460" sldId="305"/>
        </pc:sldMkLst>
        <pc:spChg chg="mod">
          <ac:chgData name="Julia Kündig" userId="a95d20296d8e3b7e" providerId="LiveId" clId="{2F209C3F-7215-4D9B-A303-474FCE6753DE}" dt="2021-03-15T19:04:07.426" v="16"/>
          <ac:spMkLst>
            <pc:docMk/>
            <pc:sldMk cId="4067971460" sldId="305"/>
            <ac:spMk id="6" creationId="{C1147F81-06D0-491D-A8E7-94CF9226414C}"/>
          </ac:spMkLst>
        </pc:spChg>
        <pc:spChg chg="add del">
          <ac:chgData name="Julia Kündig" userId="a95d20296d8e3b7e" providerId="LiveId" clId="{2F209C3F-7215-4D9B-A303-474FCE6753DE}" dt="2021-03-15T19:04:07.426" v="16"/>
          <ac:spMkLst>
            <pc:docMk/>
            <pc:sldMk cId="4067971460" sldId="305"/>
            <ac:spMk id="12" creationId="{2C9A9DA9-7DC8-488B-A882-123947B0F3D9}"/>
          </ac:spMkLst>
        </pc:spChg>
        <pc:spChg chg="add del">
          <ac:chgData name="Julia Kündig" userId="a95d20296d8e3b7e" providerId="LiveId" clId="{2F209C3F-7215-4D9B-A303-474FCE6753DE}" dt="2021-03-15T19:04:07.426" v="16"/>
          <ac:spMkLst>
            <pc:docMk/>
            <pc:sldMk cId="4067971460" sldId="305"/>
            <ac:spMk id="14" creationId="{57F6BDD4-E066-4008-8011-6CC31AEB4556}"/>
          </ac:spMkLst>
        </pc:spChg>
        <pc:spChg chg="add del">
          <ac:chgData name="Julia Kündig" userId="a95d20296d8e3b7e" providerId="LiveId" clId="{2F209C3F-7215-4D9B-A303-474FCE6753DE}" dt="2021-03-15T19:04:07.426" v="16"/>
          <ac:spMkLst>
            <pc:docMk/>
            <pc:sldMk cId="4067971460" sldId="305"/>
            <ac:spMk id="16" creationId="{2711A8FB-68FC-45FC-B01E-38F809E2D439}"/>
          </ac:spMkLst>
        </pc:spChg>
        <pc:spChg chg="add del">
          <ac:chgData name="Julia Kündig" userId="a95d20296d8e3b7e" providerId="LiveId" clId="{2F209C3F-7215-4D9B-A303-474FCE6753DE}" dt="2021-03-15T19:04:07.426" v="16"/>
          <ac:spMkLst>
            <pc:docMk/>
            <pc:sldMk cId="4067971460" sldId="305"/>
            <ac:spMk id="18" creationId="{2A865FE3-5FC9-4049-87CF-30019C46C0F5}"/>
          </ac:spMkLst>
        </pc:spChg>
      </pc:sldChg>
      <pc:sldChg chg="addSp delSp modSp delDesignElem">
        <pc:chgData name="Julia Kündig" userId="a95d20296d8e3b7e" providerId="LiveId" clId="{2F209C3F-7215-4D9B-A303-474FCE6753DE}" dt="2021-03-15T19:04:07.426" v="16"/>
        <pc:sldMkLst>
          <pc:docMk/>
          <pc:sldMk cId="3938286295" sldId="306"/>
        </pc:sldMkLst>
        <pc:spChg chg="mod">
          <ac:chgData name="Julia Kündig" userId="a95d20296d8e3b7e" providerId="LiveId" clId="{2F209C3F-7215-4D9B-A303-474FCE6753DE}" dt="2021-03-15T19:04:07.426" v="16"/>
          <ac:spMkLst>
            <pc:docMk/>
            <pc:sldMk cId="3938286295" sldId="306"/>
            <ac:spMk id="6" creationId="{C1147F81-06D0-491D-A8E7-94CF9226414C}"/>
          </ac:spMkLst>
        </pc:spChg>
        <pc:spChg chg="add del">
          <ac:chgData name="Julia Kündig" userId="a95d20296d8e3b7e" providerId="LiveId" clId="{2F209C3F-7215-4D9B-A303-474FCE6753DE}" dt="2021-03-15T19:04:07.426" v="16"/>
          <ac:spMkLst>
            <pc:docMk/>
            <pc:sldMk cId="3938286295" sldId="306"/>
            <ac:spMk id="138" creationId="{2C9A9DA9-7DC8-488B-A882-123947B0F3D9}"/>
          </ac:spMkLst>
        </pc:spChg>
        <pc:spChg chg="add del">
          <ac:chgData name="Julia Kündig" userId="a95d20296d8e3b7e" providerId="LiveId" clId="{2F209C3F-7215-4D9B-A303-474FCE6753DE}" dt="2021-03-15T19:04:07.426" v="16"/>
          <ac:spMkLst>
            <pc:docMk/>
            <pc:sldMk cId="3938286295" sldId="306"/>
            <ac:spMk id="140" creationId="{57F6BDD4-E066-4008-8011-6CC31AEB4556}"/>
          </ac:spMkLst>
        </pc:spChg>
        <pc:spChg chg="add del">
          <ac:chgData name="Julia Kündig" userId="a95d20296d8e3b7e" providerId="LiveId" clId="{2F209C3F-7215-4D9B-A303-474FCE6753DE}" dt="2021-03-15T19:04:07.426" v="16"/>
          <ac:spMkLst>
            <pc:docMk/>
            <pc:sldMk cId="3938286295" sldId="306"/>
            <ac:spMk id="142" creationId="{2711A8FB-68FC-45FC-B01E-38F809E2D439}"/>
          </ac:spMkLst>
        </pc:spChg>
        <pc:spChg chg="add del">
          <ac:chgData name="Julia Kündig" userId="a95d20296d8e3b7e" providerId="LiveId" clId="{2F209C3F-7215-4D9B-A303-474FCE6753DE}" dt="2021-03-15T19:04:07.426" v="16"/>
          <ac:spMkLst>
            <pc:docMk/>
            <pc:sldMk cId="3938286295" sldId="306"/>
            <ac:spMk id="144" creationId="{2A865FE3-5FC9-4049-87CF-30019C46C0F5}"/>
          </ac:spMkLst>
        </pc:spChg>
      </pc:sldChg>
      <pc:sldChg chg="addSp delSp modSp delDesignElem">
        <pc:chgData name="Julia Kündig" userId="a95d20296d8e3b7e" providerId="LiveId" clId="{2F209C3F-7215-4D9B-A303-474FCE6753DE}" dt="2021-03-15T19:04:07.426" v="16"/>
        <pc:sldMkLst>
          <pc:docMk/>
          <pc:sldMk cId="2309933227" sldId="307"/>
        </pc:sldMkLst>
        <pc:spChg chg="mod">
          <ac:chgData name="Julia Kündig" userId="a95d20296d8e3b7e" providerId="LiveId" clId="{2F209C3F-7215-4D9B-A303-474FCE6753DE}" dt="2021-03-15T19:04:07.426" v="16"/>
          <ac:spMkLst>
            <pc:docMk/>
            <pc:sldMk cId="2309933227" sldId="307"/>
            <ac:spMk id="6" creationId="{C1147F81-06D0-491D-A8E7-94CF9226414C}"/>
          </ac:spMkLst>
        </pc:spChg>
        <pc:spChg chg="add del">
          <ac:chgData name="Julia Kündig" userId="a95d20296d8e3b7e" providerId="LiveId" clId="{2F209C3F-7215-4D9B-A303-474FCE6753DE}" dt="2021-03-15T19:04:07.426" v="16"/>
          <ac:spMkLst>
            <pc:docMk/>
            <pc:sldMk cId="2309933227" sldId="307"/>
            <ac:spMk id="12" creationId="{2C9A9DA9-7DC8-488B-A882-123947B0F3D9}"/>
          </ac:spMkLst>
        </pc:spChg>
        <pc:spChg chg="add del">
          <ac:chgData name="Julia Kündig" userId="a95d20296d8e3b7e" providerId="LiveId" clId="{2F209C3F-7215-4D9B-A303-474FCE6753DE}" dt="2021-03-15T19:04:07.426" v="16"/>
          <ac:spMkLst>
            <pc:docMk/>
            <pc:sldMk cId="2309933227" sldId="307"/>
            <ac:spMk id="14" creationId="{57F6BDD4-E066-4008-8011-6CC31AEB4556}"/>
          </ac:spMkLst>
        </pc:spChg>
        <pc:spChg chg="add del">
          <ac:chgData name="Julia Kündig" userId="a95d20296d8e3b7e" providerId="LiveId" clId="{2F209C3F-7215-4D9B-A303-474FCE6753DE}" dt="2021-03-15T19:04:07.426" v="16"/>
          <ac:spMkLst>
            <pc:docMk/>
            <pc:sldMk cId="2309933227" sldId="307"/>
            <ac:spMk id="16" creationId="{2711A8FB-68FC-45FC-B01E-38F809E2D439}"/>
          </ac:spMkLst>
        </pc:spChg>
        <pc:spChg chg="add del">
          <ac:chgData name="Julia Kündig" userId="a95d20296d8e3b7e" providerId="LiveId" clId="{2F209C3F-7215-4D9B-A303-474FCE6753DE}" dt="2021-03-15T19:04:07.426" v="16"/>
          <ac:spMkLst>
            <pc:docMk/>
            <pc:sldMk cId="2309933227" sldId="307"/>
            <ac:spMk id="18" creationId="{2A865FE3-5FC9-4049-87CF-30019C46C0F5}"/>
          </ac:spMkLst>
        </pc:spChg>
      </pc:sldChg>
      <pc:sldChg chg="addSp delSp delDesignElem">
        <pc:chgData name="Julia Kündig" userId="a95d20296d8e3b7e" providerId="LiveId" clId="{2F209C3F-7215-4D9B-A303-474FCE6753DE}" dt="2021-03-15T19:04:07.426" v="16"/>
        <pc:sldMkLst>
          <pc:docMk/>
          <pc:sldMk cId="412875060" sldId="308"/>
        </pc:sldMkLst>
        <pc:spChg chg="add del">
          <ac:chgData name="Julia Kündig" userId="a95d20296d8e3b7e" providerId="LiveId" clId="{2F209C3F-7215-4D9B-A303-474FCE6753DE}" dt="2021-03-15T19:04:07.426" v="16"/>
          <ac:spMkLst>
            <pc:docMk/>
            <pc:sldMk cId="412875060" sldId="308"/>
            <ac:spMk id="15" creationId="{F4F2FC05-7D27-410F-BDA9-ADF4831368C7}"/>
          </ac:spMkLst>
        </pc:spChg>
        <pc:spChg chg="add del">
          <ac:chgData name="Julia Kündig" userId="a95d20296d8e3b7e" providerId="LiveId" clId="{2F209C3F-7215-4D9B-A303-474FCE6753DE}" dt="2021-03-15T19:04:07.426" v="16"/>
          <ac:spMkLst>
            <pc:docMk/>
            <pc:sldMk cId="412875060" sldId="308"/>
            <ac:spMk id="17" creationId="{9080D120-BD54-46E1-BA37-82F5E8089E90}"/>
          </ac:spMkLst>
        </pc:spChg>
        <pc:spChg chg="add del">
          <ac:chgData name="Julia Kündig" userId="a95d20296d8e3b7e" providerId="LiveId" clId="{2F209C3F-7215-4D9B-A303-474FCE6753DE}" dt="2021-03-15T19:04:07.426" v="16"/>
          <ac:spMkLst>
            <pc:docMk/>
            <pc:sldMk cId="412875060" sldId="308"/>
            <ac:spMk id="19" creationId="{81D83946-74FA-498A-AC80-9926F041B5C5}"/>
          </ac:spMkLst>
        </pc:spChg>
        <pc:spChg chg="add del">
          <ac:chgData name="Julia Kündig" userId="a95d20296d8e3b7e" providerId="LiveId" clId="{2F209C3F-7215-4D9B-A303-474FCE6753DE}" dt="2021-03-15T19:04:07.426" v="16"/>
          <ac:spMkLst>
            <pc:docMk/>
            <pc:sldMk cId="412875060" sldId="308"/>
            <ac:spMk id="21" creationId="{5060D983-8B52-443A-8183-2A1DE05618B5}"/>
          </ac:spMkLst>
        </pc:spChg>
      </pc:sldChg>
      <pc:sldChg chg="addSp delSp modSp delDesignElem">
        <pc:chgData name="Julia Kündig" userId="a95d20296d8e3b7e" providerId="LiveId" clId="{2F209C3F-7215-4D9B-A303-474FCE6753DE}" dt="2021-03-15T19:04:07.426" v="16"/>
        <pc:sldMkLst>
          <pc:docMk/>
          <pc:sldMk cId="4108589944" sldId="310"/>
        </pc:sldMkLst>
        <pc:spChg chg="mod">
          <ac:chgData name="Julia Kündig" userId="a95d20296d8e3b7e" providerId="LiveId" clId="{2F209C3F-7215-4D9B-A303-474FCE6753DE}" dt="2021-03-15T19:04:07.426" v="16"/>
          <ac:spMkLst>
            <pc:docMk/>
            <pc:sldMk cId="4108589944" sldId="310"/>
            <ac:spMk id="7" creationId="{AE3BFFC0-AF46-488B-9BF4-11B151012B91}"/>
          </ac:spMkLst>
        </pc:spChg>
        <pc:spChg chg="add del">
          <ac:chgData name="Julia Kündig" userId="a95d20296d8e3b7e" providerId="LiveId" clId="{2F209C3F-7215-4D9B-A303-474FCE6753DE}" dt="2021-03-15T19:04:07.426" v="16"/>
          <ac:spMkLst>
            <pc:docMk/>
            <pc:sldMk cId="4108589944" sldId="310"/>
            <ac:spMk id="25" creationId="{7979CB03-77A3-48F2-A1C8-52F03FCB3D00}"/>
          </ac:spMkLst>
        </pc:spChg>
        <pc:spChg chg="add del">
          <ac:chgData name="Julia Kündig" userId="a95d20296d8e3b7e" providerId="LiveId" clId="{2F209C3F-7215-4D9B-A303-474FCE6753DE}" dt="2021-03-15T19:04:07.426" v="16"/>
          <ac:spMkLst>
            <pc:docMk/>
            <pc:sldMk cId="4108589944" sldId="310"/>
            <ac:spMk id="27" creationId="{9073D962-D3D2-4A72-8593-65C213CBFFC3}"/>
          </ac:spMkLst>
        </pc:spChg>
        <pc:spChg chg="add del">
          <ac:chgData name="Julia Kündig" userId="a95d20296d8e3b7e" providerId="LiveId" clId="{2F209C3F-7215-4D9B-A303-474FCE6753DE}" dt="2021-03-15T19:04:07.426" v="16"/>
          <ac:spMkLst>
            <pc:docMk/>
            <pc:sldMk cId="4108589944" sldId="310"/>
            <ac:spMk id="29" creationId="{2387511B-F6E1-4929-AC90-94FB8B6B0F41}"/>
          </ac:spMkLst>
        </pc:spChg>
        <pc:spChg chg="add del">
          <ac:chgData name="Julia Kündig" userId="a95d20296d8e3b7e" providerId="LiveId" clId="{2F209C3F-7215-4D9B-A303-474FCE6753DE}" dt="2021-03-15T19:04:07.426" v="16"/>
          <ac:spMkLst>
            <pc:docMk/>
            <pc:sldMk cId="4108589944" sldId="310"/>
            <ac:spMk id="31" creationId="{AA58F78C-27AB-465F-AA33-15E08AF267F9}"/>
          </ac:spMkLst>
        </pc:spChg>
      </pc:sldChg>
      <pc:sldChg chg="modSp">
        <pc:chgData name="Julia Kündig" userId="a95d20296d8e3b7e" providerId="LiveId" clId="{2F209C3F-7215-4D9B-A303-474FCE6753DE}" dt="2021-03-15T19:11:06.005" v="496"/>
        <pc:sldMkLst>
          <pc:docMk/>
          <pc:sldMk cId="2980879310" sldId="311"/>
        </pc:sldMkLst>
        <pc:spChg chg="mod">
          <ac:chgData name="Julia Kündig" userId="a95d20296d8e3b7e" providerId="LiveId" clId="{2F209C3F-7215-4D9B-A303-474FCE6753DE}" dt="2021-03-15T19:04:07.426" v="16"/>
          <ac:spMkLst>
            <pc:docMk/>
            <pc:sldMk cId="2980879310" sldId="311"/>
            <ac:spMk id="2" creationId="{04DA29A4-A814-4646-854F-54364B6BD3F1}"/>
          </ac:spMkLst>
        </pc:spChg>
        <pc:spChg chg="mod">
          <ac:chgData name="Julia Kündig" userId="a95d20296d8e3b7e" providerId="LiveId" clId="{2F209C3F-7215-4D9B-A303-474FCE6753DE}" dt="2021-03-15T19:04:07.426" v="16"/>
          <ac:spMkLst>
            <pc:docMk/>
            <pc:sldMk cId="2980879310" sldId="311"/>
            <ac:spMk id="6" creationId="{4BDBA2F7-8741-4DC7-B861-8E2FC9C3A14B}"/>
          </ac:spMkLst>
        </pc:spChg>
        <pc:spChg chg="mod">
          <ac:chgData name="Julia Kündig" userId="a95d20296d8e3b7e" providerId="LiveId" clId="{2F209C3F-7215-4D9B-A303-474FCE6753DE}" dt="2021-03-15T19:04:07.426" v="16"/>
          <ac:spMkLst>
            <pc:docMk/>
            <pc:sldMk cId="2980879310" sldId="311"/>
            <ac:spMk id="7" creationId="{0252D609-29DE-459A-82A1-9F55D26C3D75}"/>
          </ac:spMkLst>
        </pc:spChg>
        <pc:graphicFrameChg chg="mod">
          <ac:chgData name="Julia Kündig" userId="a95d20296d8e3b7e" providerId="LiveId" clId="{2F209C3F-7215-4D9B-A303-474FCE6753DE}" dt="2021-03-15T19:11:06.005" v="496"/>
          <ac:graphicFrameMkLst>
            <pc:docMk/>
            <pc:sldMk cId="2980879310" sldId="311"/>
            <ac:graphicFrameMk id="5" creationId="{6F076D16-6270-4256-B972-95908ADCD10E}"/>
          </ac:graphicFrameMkLst>
        </pc:graphicFrameChg>
      </pc:sldChg>
      <pc:sldChg chg="addSp delSp modSp delDesignElem">
        <pc:chgData name="Julia Kündig" userId="a95d20296d8e3b7e" providerId="LiveId" clId="{2F209C3F-7215-4D9B-A303-474FCE6753DE}" dt="2021-03-15T19:04:07.426" v="16"/>
        <pc:sldMkLst>
          <pc:docMk/>
          <pc:sldMk cId="3502923798" sldId="312"/>
        </pc:sldMkLst>
        <pc:spChg chg="mod">
          <ac:chgData name="Julia Kündig" userId="a95d20296d8e3b7e" providerId="LiveId" clId="{2F209C3F-7215-4D9B-A303-474FCE6753DE}" dt="2021-03-15T19:04:07.426" v="16"/>
          <ac:spMkLst>
            <pc:docMk/>
            <pc:sldMk cId="3502923798" sldId="312"/>
            <ac:spMk id="6" creationId="{C1147F81-06D0-491D-A8E7-94CF9226414C}"/>
          </ac:spMkLst>
        </pc:spChg>
        <pc:spChg chg="add del">
          <ac:chgData name="Julia Kündig" userId="a95d20296d8e3b7e" providerId="LiveId" clId="{2F209C3F-7215-4D9B-A303-474FCE6753DE}" dt="2021-03-15T19:04:07.426" v="16"/>
          <ac:spMkLst>
            <pc:docMk/>
            <pc:sldMk cId="3502923798" sldId="312"/>
            <ac:spMk id="9" creationId="{2C9A9DA9-7DC8-488B-A882-123947B0F3D9}"/>
          </ac:spMkLst>
        </pc:spChg>
        <pc:spChg chg="add del">
          <ac:chgData name="Julia Kündig" userId="a95d20296d8e3b7e" providerId="LiveId" clId="{2F209C3F-7215-4D9B-A303-474FCE6753DE}" dt="2021-03-15T19:04:07.426" v="16"/>
          <ac:spMkLst>
            <pc:docMk/>
            <pc:sldMk cId="3502923798" sldId="312"/>
            <ac:spMk id="10" creationId="{57F6BDD4-E066-4008-8011-6CC31AEB4556}"/>
          </ac:spMkLst>
        </pc:spChg>
        <pc:spChg chg="add del">
          <ac:chgData name="Julia Kündig" userId="a95d20296d8e3b7e" providerId="LiveId" clId="{2F209C3F-7215-4D9B-A303-474FCE6753DE}" dt="2021-03-15T19:04:07.426" v="16"/>
          <ac:spMkLst>
            <pc:docMk/>
            <pc:sldMk cId="3502923798" sldId="312"/>
            <ac:spMk id="11" creationId="{2711A8FB-68FC-45FC-B01E-38F809E2D439}"/>
          </ac:spMkLst>
        </pc:spChg>
        <pc:spChg chg="add del">
          <ac:chgData name="Julia Kündig" userId="a95d20296d8e3b7e" providerId="LiveId" clId="{2F209C3F-7215-4D9B-A303-474FCE6753DE}" dt="2021-03-15T19:04:07.426" v="16"/>
          <ac:spMkLst>
            <pc:docMk/>
            <pc:sldMk cId="3502923798" sldId="312"/>
            <ac:spMk id="13" creationId="{2A865FE3-5FC9-4049-87CF-30019C46C0F5}"/>
          </ac:spMkLst>
        </pc:spChg>
      </pc:sldChg>
      <pc:sldChg chg="addSp delSp modSp add mod ord">
        <pc:chgData name="Julia Kündig" userId="a95d20296d8e3b7e" providerId="LiveId" clId="{2F209C3F-7215-4D9B-A303-474FCE6753DE}" dt="2021-03-15T19:10:27.534" v="485" actId="1076"/>
        <pc:sldMkLst>
          <pc:docMk/>
          <pc:sldMk cId="554903221" sldId="313"/>
        </pc:sldMkLst>
        <pc:spChg chg="mod">
          <ac:chgData name="Julia Kündig" userId="a95d20296d8e3b7e" providerId="LiveId" clId="{2F209C3F-7215-4D9B-A303-474FCE6753DE}" dt="2021-03-15T19:06:42.937" v="61" actId="403"/>
          <ac:spMkLst>
            <pc:docMk/>
            <pc:sldMk cId="554903221" sldId="313"/>
            <ac:spMk id="2" creationId="{4EA02EF7-06B0-40CA-B118-D262DFEE2F3F}"/>
          </ac:spMkLst>
        </pc:spChg>
        <pc:spChg chg="mod">
          <ac:chgData name="Julia Kündig" userId="a95d20296d8e3b7e" providerId="LiveId" clId="{2F209C3F-7215-4D9B-A303-474FCE6753DE}" dt="2021-03-15T19:09:19.104" v="480" actId="20577"/>
          <ac:spMkLst>
            <pc:docMk/>
            <pc:sldMk cId="554903221" sldId="313"/>
            <ac:spMk id="3" creationId="{485D433E-B026-49CD-9F03-E3372DC05627}"/>
          </ac:spMkLst>
        </pc:spChg>
        <pc:picChg chg="add mod">
          <ac:chgData name="Julia Kündig" userId="a95d20296d8e3b7e" providerId="LiveId" clId="{2F209C3F-7215-4D9B-A303-474FCE6753DE}" dt="2021-03-15T19:10:27.534" v="485" actId="1076"/>
          <ac:picMkLst>
            <pc:docMk/>
            <pc:sldMk cId="554903221" sldId="313"/>
            <ac:picMk id="5" creationId="{38829135-A0D4-4E05-9F28-0B0CE24991B7}"/>
          </ac:picMkLst>
        </pc:picChg>
        <pc:picChg chg="del">
          <ac:chgData name="Julia Kündig" userId="a95d20296d8e3b7e" providerId="LiveId" clId="{2F209C3F-7215-4D9B-A303-474FCE6753DE}" dt="2021-03-15T19:09:29.442" v="481" actId="478"/>
          <ac:picMkLst>
            <pc:docMk/>
            <pc:sldMk cId="554903221" sldId="313"/>
            <ac:picMk id="8" creationId="{224F7A68-7D26-4EA8-9376-811D0C0921C6}"/>
          </ac:picMkLst>
        </pc:picChg>
      </pc:sldChg>
      <pc:sldChg chg="modSp del mod">
        <pc:chgData name="Julia Kündig" userId="a95d20296d8e3b7e" providerId="LiveId" clId="{2F209C3F-7215-4D9B-A303-474FCE6753DE}" dt="2021-03-15T19:05:13.700" v="21" actId="47"/>
        <pc:sldMkLst>
          <pc:docMk/>
          <pc:sldMk cId="2974266726" sldId="313"/>
        </pc:sldMkLst>
        <pc:spChg chg="mod">
          <ac:chgData name="Julia Kündig" userId="a95d20296d8e3b7e" providerId="LiveId" clId="{2F209C3F-7215-4D9B-A303-474FCE6753DE}" dt="2021-03-15T19:04:22.557" v="17" actId="108"/>
          <ac:spMkLst>
            <pc:docMk/>
            <pc:sldMk cId="2974266726" sldId="313"/>
            <ac:spMk id="3" creationId="{485D433E-B026-49CD-9F03-E3372DC05627}"/>
          </ac:spMkLst>
        </pc:spChg>
        <pc:spChg chg="mod">
          <ac:chgData name="Julia Kündig" userId="a95d20296d8e3b7e" providerId="LiveId" clId="{2F209C3F-7215-4D9B-A303-474FCE6753DE}" dt="2021-03-15T19:04:07.426" v="16"/>
          <ac:spMkLst>
            <pc:docMk/>
            <pc:sldMk cId="2974266726" sldId="313"/>
            <ac:spMk id="6" creationId="{C1147F81-06D0-491D-A8E7-94CF9226414C}"/>
          </ac:spMkLst>
        </pc:spChg>
      </pc:sldChg>
      <pc:sldChg chg="addSp delSp modSp add mod">
        <pc:chgData name="Julia Kündig" userId="a95d20296d8e3b7e" providerId="LiveId" clId="{2F209C3F-7215-4D9B-A303-474FCE6753DE}" dt="2021-03-15T19:14:12.404" v="822" actId="1076"/>
        <pc:sldMkLst>
          <pc:docMk/>
          <pc:sldMk cId="497356066" sldId="314"/>
        </pc:sldMkLst>
        <pc:spChg chg="mod">
          <ac:chgData name="Julia Kündig" userId="a95d20296d8e3b7e" providerId="LiveId" clId="{2F209C3F-7215-4D9B-A303-474FCE6753DE}" dt="2021-03-15T19:11:40.901" v="517" actId="255"/>
          <ac:spMkLst>
            <pc:docMk/>
            <pc:sldMk cId="497356066" sldId="314"/>
            <ac:spMk id="2" creationId="{4EA02EF7-06B0-40CA-B118-D262DFEE2F3F}"/>
          </ac:spMkLst>
        </pc:spChg>
        <pc:spChg chg="mod">
          <ac:chgData name="Julia Kündig" userId="a95d20296d8e3b7e" providerId="LiveId" clId="{2F209C3F-7215-4D9B-A303-474FCE6753DE}" dt="2021-03-15T19:13:16.791" v="817" actId="20577"/>
          <ac:spMkLst>
            <pc:docMk/>
            <pc:sldMk cId="497356066" sldId="314"/>
            <ac:spMk id="3" creationId="{485D433E-B026-49CD-9F03-E3372DC05627}"/>
          </ac:spMkLst>
        </pc:spChg>
        <pc:picChg chg="del">
          <ac:chgData name="Julia Kündig" userId="a95d20296d8e3b7e" providerId="LiveId" clId="{2F209C3F-7215-4D9B-A303-474FCE6753DE}" dt="2021-03-15T19:14:05.259" v="819" actId="478"/>
          <ac:picMkLst>
            <pc:docMk/>
            <pc:sldMk cId="497356066" sldId="314"/>
            <ac:picMk id="5" creationId="{38829135-A0D4-4E05-9F28-0B0CE24991B7}"/>
          </ac:picMkLst>
        </pc:picChg>
        <pc:picChg chg="add mod">
          <ac:chgData name="Julia Kündig" userId="a95d20296d8e3b7e" providerId="LiveId" clId="{2F209C3F-7215-4D9B-A303-474FCE6753DE}" dt="2021-03-15T19:14:12.404" v="822" actId="1076"/>
          <ac:picMkLst>
            <pc:docMk/>
            <pc:sldMk cId="497356066" sldId="314"/>
            <ac:picMk id="8" creationId="{F114965A-728A-4FB6-85EE-9BFCD665EB1A}"/>
          </ac:picMkLst>
        </pc:picChg>
      </pc:sldChg>
      <pc:sldChg chg="delSp add del setBg delDesignElem">
        <pc:chgData name="Julia Kündig" userId="a95d20296d8e3b7e" providerId="LiveId" clId="{2F209C3F-7215-4D9B-A303-474FCE6753DE}" dt="2021-03-15T19:05:11.890" v="20" actId="47"/>
        <pc:sldMkLst>
          <pc:docMk/>
          <pc:sldMk cId="3587865513" sldId="314"/>
        </pc:sldMkLst>
        <pc:spChg chg="del">
          <ac:chgData name="Julia Kündig" userId="a95d20296d8e3b7e" providerId="LiveId" clId="{2F209C3F-7215-4D9B-A303-474FCE6753DE}" dt="2021-03-15T19:04:56" v="19"/>
          <ac:spMkLst>
            <pc:docMk/>
            <pc:sldMk cId="3587865513" sldId="314"/>
            <ac:spMk id="12" creationId="{2C9A9DA9-7DC8-488B-A882-123947B0F3D9}"/>
          </ac:spMkLst>
        </pc:spChg>
        <pc:spChg chg="del">
          <ac:chgData name="Julia Kündig" userId="a95d20296d8e3b7e" providerId="LiveId" clId="{2F209C3F-7215-4D9B-A303-474FCE6753DE}" dt="2021-03-15T19:04:56" v="19"/>
          <ac:spMkLst>
            <pc:docMk/>
            <pc:sldMk cId="3587865513" sldId="314"/>
            <ac:spMk id="14" creationId="{57F6BDD4-E066-4008-8011-6CC31AEB4556}"/>
          </ac:spMkLst>
        </pc:spChg>
        <pc:spChg chg="del">
          <ac:chgData name="Julia Kündig" userId="a95d20296d8e3b7e" providerId="LiveId" clId="{2F209C3F-7215-4D9B-A303-474FCE6753DE}" dt="2021-03-15T19:04:56" v="19"/>
          <ac:spMkLst>
            <pc:docMk/>
            <pc:sldMk cId="3587865513" sldId="314"/>
            <ac:spMk id="16" creationId="{2711A8FB-68FC-45FC-B01E-38F809E2D439}"/>
          </ac:spMkLst>
        </pc:spChg>
        <pc:spChg chg="del">
          <ac:chgData name="Julia Kündig" userId="a95d20296d8e3b7e" providerId="LiveId" clId="{2F209C3F-7215-4D9B-A303-474FCE6753DE}" dt="2021-03-15T19:04:56" v="19"/>
          <ac:spMkLst>
            <pc:docMk/>
            <pc:sldMk cId="3587865513" sldId="314"/>
            <ac:spMk id="18" creationId="{2A865FE3-5FC9-4049-87CF-30019C46C0F5}"/>
          </ac:spMkLst>
        </pc:spChg>
      </pc:sldChg>
      <pc:sldChg chg="addSp delSp modSp add mod">
        <pc:chgData name="Julia Kündig" userId="a95d20296d8e3b7e" providerId="LiveId" clId="{2F209C3F-7215-4D9B-A303-474FCE6753DE}" dt="2021-03-15T19:23:31.986" v="1737" actId="20577"/>
        <pc:sldMkLst>
          <pc:docMk/>
          <pc:sldMk cId="705834022" sldId="315"/>
        </pc:sldMkLst>
        <pc:spChg chg="mod">
          <ac:chgData name="Julia Kündig" userId="a95d20296d8e3b7e" providerId="LiveId" clId="{2F209C3F-7215-4D9B-A303-474FCE6753DE}" dt="2021-03-15T19:15:02.436" v="859" actId="255"/>
          <ac:spMkLst>
            <pc:docMk/>
            <pc:sldMk cId="705834022" sldId="315"/>
            <ac:spMk id="2" creationId="{4EA02EF7-06B0-40CA-B118-D262DFEE2F3F}"/>
          </ac:spMkLst>
        </pc:spChg>
        <pc:spChg chg="mod">
          <ac:chgData name="Julia Kündig" userId="a95d20296d8e3b7e" providerId="LiveId" clId="{2F209C3F-7215-4D9B-A303-474FCE6753DE}" dt="2021-03-15T19:23:31.986" v="1737" actId="20577"/>
          <ac:spMkLst>
            <pc:docMk/>
            <pc:sldMk cId="705834022" sldId="315"/>
            <ac:spMk id="3" creationId="{485D433E-B026-49CD-9F03-E3372DC05627}"/>
          </ac:spMkLst>
        </pc:spChg>
        <pc:picChg chg="add del mod">
          <ac:chgData name="Julia Kündig" userId="a95d20296d8e3b7e" providerId="LiveId" clId="{2F209C3F-7215-4D9B-A303-474FCE6753DE}" dt="2021-03-15T19:22:44.085" v="1727" actId="478"/>
          <ac:picMkLst>
            <pc:docMk/>
            <pc:sldMk cId="705834022" sldId="315"/>
            <ac:picMk id="5" creationId="{0ED4FD99-6988-45F0-B438-BABFDABDEC5F}"/>
          </ac:picMkLst>
        </pc:picChg>
        <pc:picChg chg="del">
          <ac:chgData name="Julia Kündig" userId="a95d20296d8e3b7e" providerId="LiveId" clId="{2F209C3F-7215-4D9B-A303-474FCE6753DE}" dt="2021-03-15T19:23:12.772" v="1732" actId="478"/>
          <ac:picMkLst>
            <pc:docMk/>
            <pc:sldMk cId="705834022" sldId="315"/>
            <ac:picMk id="8" creationId="{F114965A-728A-4FB6-85EE-9BFCD665EB1A}"/>
          </ac:picMkLst>
        </pc:picChg>
        <pc:picChg chg="add mod">
          <ac:chgData name="Julia Kündig" userId="a95d20296d8e3b7e" providerId="LiveId" clId="{2F209C3F-7215-4D9B-A303-474FCE6753DE}" dt="2021-03-15T19:23:18.167" v="1735" actId="1076"/>
          <ac:picMkLst>
            <pc:docMk/>
            <pc:sldMk cId="705834022" sldId="315"/>
            <ac:picMk id="14" creationId="{FD9A9988-5CB6-4728-98F7-775986B30B9C}"/>
          </ac:picMkLst>
        </pc:picChg>
      </pc:sldChg>
      <pc:sldChg chg="addSp delSp modSp add mod">
        <pc:chgData name="Julia Kündig" userId="a95d20296d8e3b7e" providerId="LiveId" clId="{2F209C3F-7215-4D9B-A303-474FCE6753DE}" dt="2021-03-15T19:24:45.858" v="1744" actId="1076"/>
        <pc:sldMkLst>
          <pc:docMk/>
          <pc:sldMk cId="2819258613" sldId="316"/>
        </pc:sldMkLst>
        <pc:spChg chg="mod">
          <ac:chgData name="Julia Kündig" userId="a95d20296d8e3b7e" providerId="LiveId" clId="{2F209C3F-7215-4D9B-A303-474FCE6753DE}" dt="2021-03-15T19:20:43.864" v="1514" actId="404"/>
          <ac:spMkLst>
            <pc:docMk/>
            <pc:sldMk cId="2819258613" sldId="316"/>
            <ac:spMk id="3" creationId="{485D433E-B026-49CD-9F03-E3372DC05627}"/>
          </ac:spMkLst>
        </pc:spChg>
        <pc:picChg chg="add del mod">
          <ac:chgData name="Julia Kündig" userId="a95d20296d8e3b7e" providerId="LiveId" clId="{2F209C3F-7215-4D9B-A303-474FCE6753DE}" dt="2021-03-15T19:24:05.603" v="1740" actId="478"/>
          <ac:picMkLst>
            <pc:docMk/>
            <pc:sldMk cId="2819258613" sldId="316"/>
            <ac:picMk id="5" creationId="{5BFC7479-9E28-4405-B586-E94205F3B938}"/>
          </ac:picMkLst>
        </pc:picChg>
        <pc:picChg chg="del">
          <ac:chgData name="Julia Kündig" userId="a95d20296d8e3b7e" providerId="LiveId" clId="{2F209C3F-7215-4D9B-A303-474FCE6753DE}" dt="2021-03-15T19:23:37.825" v="1738" actId="478"/>
          <ac:picMkLst>
            <pc:docMk/>
            <pc:sldMk cId="2819258613" sldId="316"/>
            <ac:picMk id="8" creationId="{F114965A-728A-4FB6-85EE-9BFCD665EB1A}"/>
          </ac:picMkLst>
        </pc:picChg>
        <pc:picChg chg="add mod">
          <ac:chgData name="Julia Kündig" userId="a95d20296d8e3b7e" providerId="LiveId" clId="{2F209C3F-7215-4D9B-A303-474FCE6753DE}" dt="2021-03-15T19:24:45.858" v="1744" actId="1076"/>
          <ac:picMkLst>
            <pc:docMk/>
            <pc:sldMk cId="2819258613" sldId="316"/>
            <ac:picMk id="14" creationId="{48A42355-B39F-4FD6-A76B-E59D0CA51536}"/>
          </ac:picMkLst>
        </pc:picChg>
      </pc:sldChg>
      <pc:sldChg chg="addSp delSp modSp add mod">
        <pc:chgData name="Julia Kündig" userId="a95d20296d8e3b7e" providerId="LiveId" clId="{2F209C3F-7215-4D9B-A303-474FCE6753DE}" dt="2021-03-15T19:26:29.789" v="1791" actId="20577"/>
        <pc:sldMkLst>
          <pc:docMk/>
          <pc:sldMk cId="3242822863" sldId="317"/>
        </pc:sldMkLst>
        <pc:spChg chg="mod">
          <ac:chgData name="Julia Kündig" userId="a95d20296d8e3b7e" providerId="LiveId" clId="{2F209C3F-7215-4D9B-A303-474FCE6753DE}" dt="2021-03-15T19:26:29.789" v="1791" actId="20577"/>
          <ac:spMkLst>
            <pc:docMk/>
            <pc:sldMk cId="3242822863" sldId="317"/>
            <ac:spMk id="3" creationId="{485D433E-B026-49CD-9F03-E3372DC05627}"/>
          </ac:spMkLst>
        </pc:spChg>
        <pc:picChg chg="add mod">
          <ac:chgData name="Julia Kündig" userId="a95d20296d8e3b7e" providerId="LiveId" clId="{2F209C3F-7215-4D9B-A303-474FCE6753DE}" dt="2021-03-15T19:26:11.457" v="1750" actId="1076"/>
          <ac:picMkLst>
            <pc:docMk/>
            <pc:sldMk cId="3242822863" sldId="317"/>
            <ac:picMk id="5" creationId="{5833FDF3-D0DD-430D-BF36-BD39DA6235DD}"/>
          </ac:picMkLst>
        </pc:picChg>
        <pc:picChg chg="del">
          <ac:chgData name="Julia Kündig" userId="a95d20296d8e3b7e" providerId="LiveId" clId="{2F209C3F-7215-4D9B-A303-474FCE6753DE}" dt="2021-03-15T19:25:42.199" v="1745" actId="478"/>
          <ac:picMkLst>
            <pc:docMk/>
            <pc:sldMk cId="3242822863" sldId="317"/>
            <ac:picMk id="8" creationId="{F114965A-728A-4FB6-85EE-9BFCD665EB1A}"/>
          </ac:picMkLst>
        </pc:picChg>
      </pc:sldChg>
    </pc:docChg>
  </pc:docChgLst>
  <pc:docChgLst>
    <pc:chgData name="Julia Kündig" userId="a95d20296d8e3b7e" providerId="LiveId" clId="{F8C8C393-8228-4C7B-ADAA-2945DB5F021D}"/>
    <pc:docChg chg="undo custSel mod addSld delSld modSld sldOrd">
      <pc:chgData name="Julia Kündig" userId="a95d20296d8e3b7e" providerId="LiveId" clId="{F8C8C393-8228-4C7B-ADAA-2945DB5F021D}" dt="2021-03-16T14:41:22.387" v="3546" actId="20577"/>
      <pc:docMkLst>
        <pc:docMk/>
      </pc:docMkLst>
      <pc:sldChg chg="addSp delSp modSp mod delDesignElem">
        <pc:chgData name="Julia Kündig" userId="a95d20296d8e3b7e" providerId="LiveId" clId="{F8C8C393-8228-4C7B-ADAA-2945DB5F021D}" dt="2021-03-15T20:32:55.003" v="398"/>
        <pc:sldMkLst>
          <pc:docMk/>
          <pc:sldMk cId="2031289180" sldId="256"/>
        </pc:sldMkLst>
        <pc:spChg chg="mod">
          <ac:chgData name="Julia Kündig" userId="a95d20296d8e3b7e" providerId="LiveId" clId="{F8C8C393-8228-4C7B-ADAA-2945DB5F021D}" dt="2021-03-15T20:19:23.746" v="21" actId="20577"/>
          <ac:spMkLst>
            <pc:docMk/>
            <pc:sldMk cId="2031289180" sldId="256"/>
            <ac:spMk id="2" creationId="{22F8B8F0-FE41-4430-94DA-406B5491D0A5}"/>
          </ac:spMkLst>
        </pc:spChg>
        <pc:spChg chg="add del">
          <ac:chgData name="Julia Kündig" userId="a95d20296d8e3b7e" providerId="LiveId" clId="{F8C8C393-8228-4C7B-ADAA-2945DB5F021D}" dt="2021-03-15T20:32:55.003" v="398"/>
          <ac:spMkLst>
            <pc:docMk/>
            <pc:sldMk cId="2031289180" sldId="256"/>
            <ac:spMk id="1034" creationId="{936CFC0A-8C37-453C-9488-1B30FBC3B3B0}"/>
          </ac:spMkLst>
        </pc:spChg>
        <pc:spChg chg="add del">
          <ac:chgData name="Julia Kündig" userId="a95d20296d8e3b7e" providerId="LiveId" clId="{F8C8C393-8228-4C7B-ADAA-2945DB5F021D}" dt="2021-03-15T20:32:55.003" v="398"/>
          <ac:spMkLst>
            <pc:docMk/>
            <pc:sldMk cId="2031289180" sldId="256"/>
            <ac:spMk id="1035" creationId="{FBC3EAFD-A275-4F9B-8F62-72B6678F35A8}"/>
          </ac:spMkLst>
        </pc:spChg>
        <pc:spChg chg="add del">
          <ac:chgData name="Julia Kündig" userId="a95d20296d8e3b7e" providerId="LiveId" clId="{F8C8C393-8228-4C7B-ADAA-2945DB5F021D}" dt="2021-03-15T20:32:55.003" v="398"/>
          <ac:spMkLst>
            <pc:docMk/>
            <pc:sldMk cId="2031289180" sldId="256"/>
            <ac:spMk id="1036" creationId="{06E64A6D-2B9F-4AAD-AB42-A61BAF01AC12}"/>
          </ac:spMkLst>
        </pc:spChg>
        <pc:picChg chg="add del">
          <ac:chgData name="Julia Kündig" userId="a95d20296d8e3b7e" providerId="LiveId" clId="{F8C8C393-8228-4C7B-ADAA-2945DB5F021D}" dt="2021-03-15T20:32:55.003" v="398"/>
          <ac:picMkLst>
            <pc:docMk/>
            <pc:sldMk cId="2031289180" sldId="256"/>
            <ac:picMk id="85" creationId="{C51881DD-AD85-41BE-8A49-C2FB45800E10}"/>
          </ac:picMkLst>
        </pc:picChg>
        <pc:cxnChg chg="add del">
          <ac:chgData name="Julia Kündig" userId="a95d20296d8e3b7e" providerId="LiveId" clId="{F8C8C393-8228-4C7B-ADAA-2945DB5F021D}" dt="2021-03-15T20:32:55.003" v="398"/>
          <ac:cxnSpMkLst>
            <pc:docMk/>
            <pc:sldMk cId="2031289180" sldId="256"/>
            <ac:cxnSpMk id="87" creationId="{9AD20FE8-ED02-4CDE-83B1-A1436305C3DC}"/>
          </ac:cxnSpMkLst>
        </pc:cxnChg>
      </pc:sldChg>
      <pc:sldChg chg="modSp">
        <pc:chgData name="Julia Kündig" userId="a95d20296d8e3b7e" providerId="LiveId" clId="{F8C8C393-8228-4C7B-ADAA-2945DB5F021D}" dt="2021-03-15T20:32:55.003" v="398"/>
        <pc:sldMkLst>
          <pc:docMk/>
          <pc:sldMk cId="4089664402" sldId="257"/>
        </pc:sldMkLst>
        <pc:spChg chg="mod">
          <ac:chgData name="Julia Kündig" userId="a95d20296d8e3b7e" providerId="LiveId" clId="{F8C8C393-8228-4C7B-ADAA-2945DB5F021D}" dt="2021-03-15T20:32:55.003" v="398"/>
          <ac:spMkLst>
            <pc:docMk/>
            <pc:sldMk cId="4089664402" sldId="257"/>
            <ac:spMk id="2" creationId="{04DA29A4-A814-4646-854F-54364B6BD3F1}"/>
          </ac:spMkLst>
        </pc:spChg>
        <pc:spChg chg="mod">
          <ac:chgData name="Julia Kündig" userId="a95d20296d8e3b7e" providerId="LiveId" clId="{F8C8C393-8228-4C7B-ADAA-2945DB5F021D}" dt="2021-03-15T20:32:55.003" v="398"/>
          <ac:spMkLst>
            <pc:docMk/>
            <pc:sldMk cId="4089664402" sldId="257"/>
            <ac:spMk id="6" creationId="{4BDBA2F7-8741-4DC7-B861-8E2FC9C3A14B}"/>
          </ac:spMkLst>
        </pc:spChg>
        <pc:spChg chg="mod">
          <ac:chgData name="Julia Kündig" userId="a95d20296d8e3b7e" providerId="LiveId" clId="{F8C8C393-8228-4C7B-ADAA-2945DB5F021D}" dt="2021-03-15T20:32:55.003" v="398"/>
          <ac:spMkLst>
            <pc:docMk/>
            <pc:sldMk cId="4089664402" sldId="257"/>
            <ac:spMk id="7" creationId="{0252D609-29DE-459A-82A1-9F55D26C3D75}"/>
          </ac:spMkLst>
        </pc:spChg>
        <pc:graphicFrameChg chg="mod">
          <ac:chgData name="Julia Kündig" userId="a95d20296d8e3b7e" providerId="LiveId" clId="{F8C8C393-8228-4C7B-ADAA-2945DB5F021D}" dt="2021-03-15T20:22:19.387" v="308" actId="20577"/>
          <ac:graphicFrameMkLst>
            <pc:docMk/>
            <pc:sldMk cId="4089664402" sldId="257"/>
            <ac:graphicFrameMk id="5" creationId="{6F076D16-6270-4256-B972-95908ADCD10E}"/>
          </ac:graphicFrameMkLst>
        </pc:graphicFrameChg>
      </pc:sldChg>
      <pc:sldChg chg="addSp delSp modSp mod delDesignElem">
        <pc:chgData name="Julia Kündig" userId="a95d20296d8e3b7e" providerId="LiveId" clId="{F8C8C393-8228-4C7B-ADAA-2945DB5F021D}" dt="2021-03-15T20:32:55.003" v="398"/>
        <pc:sldMkLst>
          <pc:docMk/>
          <pc:sldMk cId="1752163634" sldId="258"/>
        </pc:sldMkLst>
        <pc:spChg chg="mod">
          <ac:chgData name="Julia Kündig" userId="a95d20296d8e3b7e" providerId="LiveId" clId="{F8C8C393-8228-4C7B-ADAA-2945DB5F021D}" dt="2021-03-15T20:32:55.003" v="398"/>
          <ac:spMkLst>
            <pc:docMk/>
            <pc:sldMk cId="1752163634" sldId="258"/>
            <ac:spMk id="5" creationId="{AC96B7C8-ACE0-412F-B184-C6114B9CB38F}"/>
          </ac:spMkLst>
        </pc:spChg>
        <pc:spChg chg="mod">
          <ac:chgData name="Julia Kündig" userId="a95d20296d8e3b7e" providerId="LiveId" clId="{F8C8C393-8228-4C7B-ADAA-2945DB5F021D}" dt="2021-03-15T20:32:55.003" v="398"/>
          <ac:spMkLst>
            <pc:docMk/>
            <pc:sldMk cId="1752163634" sldId="258"/>
            <ac:spMk id="6" creationId="{C65BB12C-BDEC-43C7-B46D-ADB8110DB3CA}"/>
          </ac:spMkLst>
        </pc:spChg>
        <pc:spChg chg="add del">
          <ac:chgData name="Julia Kündig" userId="a95d20296d8e3b7e" providerId="LiveId" clId="{F8C8C393-8228-4C7B-ADAA-2945DB5F021D}" dt="2021-03-15T20:32:55.003" v="398"/>
          <ac:spMkLst>
            <pc:docMk/>
            <pc:sldMk cId="1752163634" sldId="258"/>
            <ac:spMk id="39" creationId="{6D1A2CED-DA9B-4CCF-8215-CFC65FE71603}"/>
          </ac:spMkLst>
        </pc:spChg>
        <pc:spChg chg="add del">
          <ac:chgData name="Julia Kündig" userId="a95d20296d8e3b7e" providerId="LiveId" clId="{F8C8C393-8228-4C7B-ADAA-2945DB5F021D}" dt="2021-03-15T20:32:55.003" v="398"/>
          <ac:spMkLst>
            <pc:docMk/>
            <pc:sldMk cId="1752163634" sldId="258"/>
            <ac:spMk id="40" creationId="{562DFC44-A40C-4573-9230-B3EDB3EC8EEB}"/>
          </ac:spMkLst>
        </pc:spChg>
        <pc:spChg chg="add del">
          <ac:chgData name="Julia Kündig" userId="a95d20296d8e3b7e" providerId="LiveId" clId="{F8C8C393-8228-4C7B-ADAA-2945DB5F021D}" dt="2021-03-15T20:32:55.003" v="398"/>
          <ac:spMkLst>
            <pc:docMk/>
            <pc:sldMk cId="1752163634" sldId="258"/>
            <ac:spMk id="41" creationId="{15589D35-CF9F-4DE9-A792-8571A09E9BC9}"/>
          </ac:spMkLst>
        </pc:spChg>
        <pc:cxnChg chg="mod">
          <ac:chgData name="Julia Kündig" userId="a95d20296d8e3b7e" providerId="LiveId" clId="{F8C8C393-8228-4C7B-ADAA-2945DB5F021D}" dt="2021-03-15T20:22:58.868" v="313" actId="1076"/>
          <ac:cxnSpMkLst>
            <pc:docMk/>
            <pc:sldMk cId="1752163634" sldId="258"/>
            <ac:cxnSpMk id="4" creationId="{18AFFAD0-0562-4F5C-BFCE-01642D9CF6C6}"/>
          </ac:cxnSpMkLst>
        </pc:cxnChg>
      </pc:sldChg>
      <pc:sldChg chg="addSp delSp modSp mod delDesignElem">
        <pc:chgData name="Julia Kündig" userId="a95d20296d8e3b7e" providerId="LiveId" clId="{F8C8C393-8228-4C7B-ADAA-2945DB5F021D}" dt="2021-03-16T14:36:11.358" v="3514"/>
        <pc:sldMkLst>
          <pc:docMk/>
          <pc:sldMk cId="3772474072" sldId="260"/>
        </pc:sldMkLst>
        <pc:spChg chg="mod">
          <ac:chgData name="Julia Kündig" userId="a95d20296d8e3b7e" providerId="LiveId" clId="{F8C8C393-8228-4C7B-ADAA-2945DB5F021D}" dt="2021-03-15T20:28:57.004" v="370" actId="26606"/>
          <ac:spMkLst>
            <pc:docMk/>
            <pc:sldMk cId="3772474072" sldId="260"/>
            <ac:spMk id="2" creationId="{4EA02EF7-06B0-40CA-B118-D262DFEE2F3F}"/>
          </ac:spMkLst>
        </pc:spChg>
        <pc:spChg chg="mod">
          <ac:chgData name="Julia Kündig" userId="a95d20296d8e3b7e" providerId="LiveId" clId="{F8C8C393-8228-4C7B-ADAA-2945DB5F021D}" dt="2021-03-15T20:50:23.590" v="641" actId="20577"/>
          <ac:spMkLst>
            <pc:docMk/>
            <pc:sldMk cId="3772474072" sldId="260"/>
            <ac:spMk id="3" creationId="{485D433E-B026-49CD-9F03-E3372DC05627}"/>
          </ac:spMkLst>
        </pc:spChg>
        <pc:spChg chg="mod">
          <ac:chgData name="Julia Kündig" userId="a95d20296d8e3b7e" providerId="LiveId" clId="{F8C8C393-8228-4C7B-ADAA-2945DB5F021D}" dt="2021-03-15T20:28:57.004" v="370" actId="26606"/>
          <ac:spMkLst>
            <pc:docMk/>
            <pc:sldMk cId="3772474072" sldId="260"/>
            <ac:spMk id="8" creationId="{7535FE88-C5BE-4D2E-B623-C75CDA31B088}"/>
          </ac:spMkLst>
        </pc:spChg>
        <pc:spChg chg="mod">
          <ac:chgData name="Julia Kündig" userId="a95d20296d8e3b7e" providerId="LiveId" clId="{F8C8C393-8228-4C7B-ADAA-2945DB5F021D}" dt="2021-03-15T20:28:57.004" v="370" actId="26606"/>
          <ac:spMkLst>
            <pc:docMk/>
            <pc:sldMk cId="3772474072" sldId="260"/>
            <ac:spMk id="9" creationId="{40FFF10C-2E62-4E13-98B8-5C61BF59A4F6}"/>
          </ac:spMkLst>
        </pc:spChg>
        <pc:spChg chg="add del mod">
          <ac:chgData name="Julia Kündig" userId="a95d20296d8e3b7e" providerId="LiveId" clId="{F8C8C393-8228-4C7B-ADAA-2945DB5F021D}" dt="2021-03-15T20:33:49.313" v="408" actId="14826"/>
          <ac:spMkLst>
            <pc:docMk/>
            <pc:sldMk cId="3772474072" sldId="260"/>
            <ac:spMk id="13" creationId="{6ADB6365-F7CD-4B90-B93E-E36500CA1551}"/>
          </ac:spMkLst>
        </pc:spChg>
        <pc:spChg chg="add del">
          <ac:chgData name="Julia Kündig" userId="a95d20296d8e3b7e" providerId="LiveId" clId="{F8C8C393-8228-4C7B-ADAA-2945DB5F021D}" dt="2021-03-15T20:32:55.003" v="398"/>
          <ac:spMkLst>
            <pc:docMk/>
            <pc:sldMk cId="3772474072" sldId="260"/>
            <ac:spMk id="83" creationId="{560AFAAC-EA6C-45A9-9E03-C9C9F0193B4F}"/>
          </ac:spMkLst>
        </pc:spChg>
        <pc:spChg chg="add del">
          <ac:chgData name="Julia Kündig" userId="a95d20296d8e3b7e" providerId="LiveId" clId="{F8C8C393-8228-4C7B-ADAA-2945DB5F021D}" dt="2021-03-15T20:32:55.003" v="398"/>
          <ac:spMkLst>
            <pc:docMk/>
            <pc:sldMk cId="3772474072" sldId="260"/>
            <ac:spMk id="85" creationId="{83549E37-C86B-4401-90BD-D8BF83859F14}"/>
          </ac:spMkLst>
        </pc:spChg>
        <pc:spChg chg="add del">
          <ac:chgData name="Julia Kündig" userId="a95d20296d8e3b7e" providerId="LiveId" clId="{F8C8C393-8228-4C7B-ADAA-2945DB5F021D}" dt="2021-03-15T20:32:55.003" v="398"/>
          <ac:spMkLst>
            <pc:docMk/>
            <pc:sldMk cId="3772474072" sldId="260"/>
            <ac:spMk id="87" creationId="{8A17784E-76D8-4521-A77D-0D2EBB923004}"/>
          </ac:spMkLst>
        </pc:spChg>
        <pc:spChg chg="add del">
          <ac:chgData name="Julia Kündig" userId="a95d20296d8e3b7e" providerId="LiveId" clId="{F8C8C393-8228-4C7B-ADAA-2945DB5F021D}" dt="2021-03-15T20:32:55.003" v="398"/>
          <ac:spMkLst>
            <pc:docMk/>
            <pc:sldMk cId="3772474072" sldId="260"/>
            <ac:spMk id="89" creationId="{C0036C6B-F09C-4EAB-AE02-8D056EE74856}"/>
          </ac:spMkLst>
        </pc:spChg>
        <pc:spChg chg="add del">
          <ac:chgData name="Julia Kündig" userId="a95d20296d8e3b7e" providerId="LiveId" clId="{F8C8C393-8228-4C7B-ADAA-2945DB5F021D}" dt="2021-03-15T20:32:55.003" v="398"/>
          <ac:spMkLst>
            <pc:docMk/>
            <pc:sldMk cId="3772474072" sldId="260"/>
            <ac:spMk id="91" creationId="{FC8D5885-2804-4D3C-BE31-902E4D3279B0}"/>
          </ac:spMkLst>
        </pc:spChg>
        <pc:spChg chg="add del">
          <ac:chgData name="Julia Kündig" userId="a95d20296d8e3b7e" providerId="LiveId" clId="{F8C8C393-8228-4C7B-ADAA-2945DB5F021D}" dt="2021-03-15T20:28:57.004" v="370" actId="26606"/>
          <ac:spMkLst>
            <pc:docMk/>
            <pc:sldMk cId="3772474072" sldId="260"/>
            <ac:spMk id="93" creationId="{6B5E2835-4E47-45B3-9CFE-732FF7B05472}"/>
          </ac:spMkLst>
        </pc:spChg>
        <pc:spChg chg="add del">
          <ac:chgData name="Julia Kündig" userId="a95d20296d8e3b7e" providerId="LiveId" clId="{F8C8C393-8228-4C7B-ADAA-2945DB5F021D}" dt="2021-03-15T20:28:57.004" v="370" actId="26606"/>
          <ac:spMkLst>
            <pc:docMk/>
            <pc:sldMk cId="3772474072" sldId="260"/>
            <ac:spMk id="94" creationId="{5B45AD5D-AA52-4F7B-9362-576A39AD9E09}"/>
          </ac:spMkLst>
        </pc:spChg>
        <pc:spChg chg="add del">
          <ac:chgData name="Julia Kündig" userId="a95d20296d8e3b7e" providerId="LiveId" clId="{F8C8C393-8228-4C7B-ADAA-2945DB5F021D}" dt="2021-03-15T20:28:57.004" v="370" actId="26606"/>
          <ac:spMkLst>
            <pc:docMk/>
            <pc:sldMk cId="3772474072" sldId="260"/>
            <ac:spMk id="95" creationId="{AEDD7960-4866-4399-BEF6-DD1431AB4E34}"/>
          </ac:spMkLst>
        </pc:spChg>
        <pc:spChg chg="add del">
          <ac:chgData name="Julia Kündig" userId="a95d20296d8e3b7e" providerId="LiveId" clId="{F8C8C393-8228-4C7B-ADAA-2945DB5F021D}" dt="2021-03-15T20:26:23.596" v="368" actId="26606"/>
          <ac:spMkLst>
            <pc:docMk/>
            <pc:sldMk cId="3772474072" sldId="260"/>
            <ac:spMk id="96" creationId="{50E4C519-FBE9-4ABE-A8F9-C2CBE326932F}"/>
          </ac:spMkLst>
        </pc:spChg>
        <pc:spChg chg="add del">
          <ac:chgData name="Julia Kündig" userId="a95d20296d8e3b7e" providerId="LiveId" clId="{F8C8C393-8228-4C7B-ADAA-2945DB5F021D}" dt="2021-03-15T20:28:57.004" v="370" actId="26606"/>
          <ac:spMkLst>
            <pc:docMk/>
            <pc:sldMk cId="3772474072" sldId="260"/>
            <ac:spMk id="97" creationId="{55D4142C-5077-457F-A6AD-3FECFDB39685}"/>
          </ac:spMkLst>
        </pc:spChg>
        <pc:spChg chg="add del">
          <ac:chgData name="Julia Kündig" userId="a95d20296d8e3b7e" providerId="LiveId" clId="{F8C8C393-8228-4C7B-ADAA-2945DB5F021D}" dt="2021-03-15T20:26:23.596" v="368" actId="26606"/>
          <ac:spMkLst>
            <pc:docMk/>
            <pc:sldMk cId="3772474072" sldId="260"/>
            <ac:spMk id="98" creationId="{80EC29FB-299E-49F3-8C7B-01199632A30F}"/>
          </ac:spMkLst>
        </pc:spChg>
        <pc:spChg chg="add del">
          <ac:chgData name="Julia Kündig" userId="a95d20296d8e3b7e" providerId="LiveId" clId="{F8C8C393-8228-4C7B-ADAA-2945DB5F021D}" dt="2021-03-15T20:28:57.004" v="370" actId="26606"/>
          <ac:spMkLst>
            <pc:docMk/>
            <pc:sldMk cId="3772474072" sldId="260"/>
            <ac:spMk id="99" creationId="{7A5F0580-5EE9-419F-96EE-B6529EF6E7D0}"/>
          </ac:spMkLst>
        </pc:spChg>
        <pc:spChg chg="add del">
          <ac:chgData name="Julia Kündig" userId="a95d20296d8e3b7e" providerId="LiveId" clId="{F8C8C393-8228-4C7B-ADAA-2945DB5F021D}" dt="2021-03-15T20:26:23.596" v="368" actId="26606"/>
          <ac:spMkLst>
            <pc:docMk/>
            <pc:sldMk cId="3772474072" sldId="260"/>
            <ac:spMk id="100" creationId="{C29A2522-B27A-45C5-897B-79A1407D159A}"/>
          </ac:spMkLst>
        </pc:spChg>
        <pc:spChg chg="add del">
          <ac:chgData name="Julia Kündig" userId="a95d20296d8e3b7e" providerId="LiveId" clId="{F8C8C393-8228-4C7B-ADAA-2945DB5F021D}" dt="2021-03-15T20:26:23.596" v="368" actId="26606"/>
          <ac:spMkLst>
            <pc:docMk/>
            <pc:sldMk cId="3772474072" sldId="260"/>
            <ac:spMk id="102" creationId="{98E79BE4-34FE-485A-98A5-92CE8F7C4743}"/>
          </ac:spMkLst>
        </pc:spChg>
        <pc:spChg chg="add del">
          <ac:chgData name="Julia Kündig" userId="a95d20296d8e3b7e" providerId="LiveId" clId="{F8C8C393-8228-4C7B-ADAA-2945DB5F021D}" dt="2021-03-15T20:26:23.596" v="368" actId="26606"/>
          <ac:spMkLst>
            <pc:docMk/>
            <pc:sldMk cId="3772474072" sldId="260"/>
            <ac:spMk id="104" creationId="{7A5F0580-5EE9-419F-96EE-B6529EF6E7D0}"/>
          </ac:spMkLst>
        </pc:spChg>
        <pc:picChg chg="add del mod ord">
          <ac:chgData name="Julia Kündig" userId="a95d20296d8e3b7e" providerId="LiveId" clId="{F8C8C393-8228-4C7B-ADAA-2945DB5F021D}" dt="2021-03-15T20:28:58.262" v="372" actId="931"/>
          <ac:picMkLst>
            <pc:docMk/>
            <pc:sldMk cId="3772474072" sldId="260"/>
            <ac:picMk id="5" creationId="{ECA0424D-4185-448F-929F-15329D518D85}"/>
          </ac:picMkLst>
        </pc:picChg>
        <pc:picChg chg="add del mod">
          <ac:chgData name="Julia Kündig" userId="a95d20296d8e3b7e" providerId="LiveId" clId="{F8C8C393-8228-4C7B-ADAA-2945DB5F021D}" dt="2021-03-15T20:33:05.024" v="402" actId="478"/>
          <ac:picMkLst>
            <pc:docMk/>
            <pc:sldMk cId="3772474072" sldId="260"/>
            <ac:picMk id="7" creationId="{2CB9569C-7D3C-4184-A3D2-B41AE59B8F88}"/>
          </ac:picMkLst>
        </pc:picChg>
        <pc:picChg chg="add del mod">
          <ac:chgData name="Julia Kündig" userId="a95d20296d8e3b7e" providerId="LiveId" clId="{F8C8C393-8228-4C7B-ADAA-2945DB5F021D}" dt="2021-03-16T14:35:10.988" v="3510" actId="1076"/>
          <ac:picMkLst>
            <pc:docMk/>
            <pc:sldMk cId="3772474072" sldId="260"/>
            <ac:picMk id="11" creationId="{9B3921EB-72CD-4840-AA4A-5B1535DDCEF4}"/>
          </ac:picMkLst>
        </pc:picChg>
        <pc:picChg chg="add del mod">
          <ac:chgData name="Julia Kündig" userId="a95d20296d8e3b7e" providerId="LiveId" clId="{F8C8C393-8228-4C7B-ADAA-2945DB5F021D}" dt="2021-03-16T14:36:11.358" v="3514"/>
          <ac:picMkLst>
            <pc:docMk/>
            <pc:sldMk cId="3772474072" sldId="260"/>
            <ac:picMk id="12" creationId="{41DB6D35-1CE9-4588-B2DE-87E74CE18D5E}"/>
          </ac:picMkLst>
        </pc:picChg>
        <pc:picChg chg="add del mod">
          <ac:chgData name="Julia Kündig" userId="a95d20296d8e3b7e" providerId="LiveId" clId="{F8C8C393-8228-4C7B-ADAA-2945DB5F021D}" dt="2021-03-15T20:33:51.370" v="410" actId="478"/>
          <ac:picMkLst>
            <pc:docMk/>
            <pc:sldMk cId="3772474072" sldId="260"/>
            <ac:picMk id="12" creationId="{9E039BED-E7CC-407E-8F76-C741AA7D7510}"/>
          </ac:picMkLst>
        </pc:picChg>
      </pc:sldChg>
      <pc:sldChg chg="addSp delSp modSp mod delDesignElem">
        <pc:chgData name="Julia Kündig" userId="a95d20296d8e3b7e" providerId="LiveId" clId="{F8C8C393-8228-4C7B-ADAA-2945DB5F021D}" dt="2021-03-16T13:59:59.287" v="1469" actId="1076"/>
        <pc:sldMkLst>
          <pc:docMk/>
          <pc:sldMk cId="2570582302" sldId="267"/>
        </pc:sldMkLst>
        <pc:spChg chg="mod">
          <ac:chgData name="Julia Kündig" userId="a95d20296d8e3b7e" providerId="LiveId" clId="{F8C8C393-8228-4C7B-ADAA-2945DB5F021D}" dt="2021-03-16T13:49:34.271" v="676" actId="313"/>
          <ac:spMkLst>
            <pc:docMk/>
            <pc:sldMk cId="2570582302" sldId="267"/>
            <ac:spMk id="2" creationId="{4EA02EF7-06B0-40CA-B118-D262DFEE2F3F}"/>
          </ac:spMkLst>
        </pc:spChg>
        <pc:spChg chg="mod">
          <ac:chgData name="Julia Kündig" userId="a95d20296d8e3b7e" providerId="LiveId" clId="{F8C8C393-8228-4C7B-ADAA-2945DB5F021D}" dt="2021-03-16T13:57:37.461" v="1458" actId="27636"/>
          <ac:spMkLst>
            <pc:docMk/>
            <pc:sldMk cId="2570582302" sldId="267"/>
            <ac:spMk id="3" creationId="{485D433E-B026-49CD-9F03-E3372DC05627}"/>
          </ac:spMkLst>
        </pc:spChg>
        <pc:spChg chg="mod">
          <ac:chgData name="Julia Kündig" userId="a95d20296d8e3b7e" providerId="LiveId" clId="{F8C8C393-8228-4C7B-ADAA-2945DB5F021D}" dt="2021-03-15T20:32:55.003" v="398"/>
          <ac:spMkLst>
            <pc:docMk/>
            <pc:sldMk cId="2570582302" sldId="267"/>
            <ac:spMk id="6" creationId="{C1147F81-06D0-491D-A8E7-94CF9226414C}"/>
          </ac:spMkLst>
        </pc:spChg>
        <pc:spChg chg="add">
          <ac:chgData name="Julia Kündig" userId="a95d20296d8e3b7e" providerId="LiveId" clId="{F8C8C393-8228-4C7B-ADAA-2945DB5F021D}" dt="2021-03-16T13:57:18.812" v="1450" actId="26606"/>
          <ac:spMkLst>
            <pc:docMk/>
            <pc:sldMk cId="2570582302" sldId="267"/>
            <ac:spMk id="147" creationId="{2C9A9DA9-7DC8-488B-A882-123947B0F3D9}"/>
          </ac:spMkLst>
        </pc:spChg>
        <pc:spChg chg="add">
          <ac:chgData name="Julia Kündig" userId="a95d20296d8e3b7e" providerId="LiveId" clId="{F8C8C393-8228-4C7B-ADAA-2945DB5F021D}" dt="2021-03-16T13:57:18.812" v="1450" actId="26606"/>
          <ac:spMkLst>
            <pc:docMk/>
            <pc:sldMk cId="2570582302" sldId="267"/>
            <ac:spMk id="149" creationId="{57F6BDD4-E066-4008-8011-6CC31AEB4556}"/>
          </ac:spMkLst>
        </pc:spChg>
        <pc:spChg chg="add">
          <ac:chgData name="Julia Kündig" userId="a95d20296d8e3b7e" providerId="LiveId" clId="{F8C8C393-8228-4C7B-ADAA-2945DB5F021D}" dt="2021-03-16T13:57:18.812" v="1450" actId="26606"/>
          <ac:spMkLst>
            <pc:docMk/>
            <pc:sldMk cId="2570582302" sldId="267"/>
            <ac:spMk id="151" creationId="{2711A8FB-68FC-45FC-B01E-38F809E2D439}"/>
          </ac:spMkLst>
        </pc:spChg>
        <pc:spChg chg="add">
          <ac:chgData name="Julia Kündig" userId="a95d20296d8e3b7e" providerId="LiveId" clId="{F8C8C393-8228-4C7B-ADAA-2945DB5F021D}" dt="2021-03-16T13:57:18.812" v="1450" actId="26606"/>
          <ac:spMkLst>
            <pc:docMk/>
            <pc:sldMk cId="2570582302" sldId="267"/>
            <ac:spMk id="153" creationId="{2A865FE3-5FC9-4049-87CF-30019C46C0F5}"/>
          </ac:spMkLst>
        </pc:spChg>
        <pc:spChg chg="add del">
          <ac:chgData name="Julia Kündig" userId="a95d20296d8e3b7e" providerId="LiveId" clId="{F8C8C393-8228-4C7B-ADAA-2945DB5F021D}" dt="2021-03-16T13:57:18.812" v="1450" actId="26606"/>
          <ac:spMkLst>
            <pc:docMk/>
            <pc:sldMk cId="2570582302" sldId="267"/>
            <ac:spMk id="2059" creationId="{1ECAB1E8-8195-4748-BE71-FF806D86892E}"/>
          </ac:spMkLst>
        </pc:spChg>
        <pc:spChg chg="add del">
          <ac:chgData name="Julia Kündig" userId="a95d20296d8e3b7e" providerId="LiveId" clId="{F8C8C393-8228-4C7B-ADAA-2945DB5F021D}" dt="2021-03-16T13:57:18.812" v="1450" actId="26606"/>
          <ac:spMkLst>
            <pc:docMk/>
            <pc:sldMk cId="2570582302" sldId="267"/>
            <ac:spMk id="2060" creationId="{57F6BDD4-E066-4008-8011-6CC31AEB4556}"/>
          </ac:spMkLst>
        </pc:spChg>
        <pc:spChg chg="add del">
          <ac:chgData name="Julia Kündig" userId="a95d20296d8e3b7e" providerId="LiveId" clId="{F8C8C393-8228-4C7B-ADAA-2945DB5F021D}" dt="2021-03-16T13:57:18.812" v="1450" actId="26606"/>
          <ac:spMkLst>
            <pc:docMk/>
            <pc:sldMk cId="2570582302" sldId="267"/>
            <ac:spMk id="2061" creationId="{2711A8FB-68FC-45FC-B01E-38F809E2D439}"/>
          </ac:spMkLst>
        </pc:spChg>
        <pc:spChg chg="add del">
          <ac:chgData name="Julia Kündig" userId="a95d20296d8e3b7e" providerId="LiveId" clId="{F8C8C393-8228-4C7B-ADAA-2945DB5F021D}" dt="2021-03-16T13:57:18.812" v="1450" actId="26606"/>
          <ac:spMkLst>
            <pc:docMk/>
            <pc:sldMk cId="2570582302" sldId="267"/>
            <ac:spMk id="2062" creationId="{2A865FE3-5FC9-4049-87CF-30019C46C0F5}"/>
          </ac:spMkLst>
        </pc:spChg>
        <pc:picChg chg="add mod">
          <ac:chgData name="Julia Kündig" userId="a95d20296d8e3b7e" providerId="LiveId" clId="{F8C8C393-8228-4C7B-ADAA-2945DB5F021D}" dt="2021-03-16T13:59:59.287" v="1469" actId="1076"/>
          <ac:picMkLst>
            <pc:docMk/>
            <pc:sldMk cId="2570582302" sldId="267"/>
            <ac:picMk id="15" creationId="{52F86F26-EEBC-4F6D-8EC3-788F16485828}"/>
          </ac:picMkLst>
        </pc:picChg>
        <pc:picChg chg="del mod">
          <ac:chgData name="Julia Kündig" userId="a95d20296d8e3b7e" providerId="LiveId" clId="{F8C8C393-8228-4C7B-ADAA-2945DB5F021D}" dt="2021-03-16T13:59:52.404" v="1467" actId="21"/>
          <ac:picMkLst>
            <pc:docMk/>
            <pc:sldMk cId="2570582302" sldId="267"/>
            <ac:picMk id="1026" creationId="{3E6968D4-8312-42B9-856A-2F1BBC52BD86}"/>
          </ac:picMkLst>
        </pc:picChg>
      </pc:sldChg>
      <pc:sldChg chg="addSp delSp modSp mod delDesignElem">
        <pc:chgData name="Julia Kündig" userId="a95d20296d8e3b7e" providerId="LiveId" clId="{F8C8C393-8228-4C7B-ADAA-2945DB5F021D}" dt="2021-03-15T20:32:55.003" v="398"/>
        <pc:sldMkLst>
          <pc:docMk/>
          <pc:sldMk cId="2418974768" sldId="278"/>
        </pc:sldMkLst>
        <pc:spChg chg="mod">
          <ac:chgData name="Julia Kündig" userId="a95d20296d8e3b7e" providerId="LiveId" clId="{F8C8C393-8228-4C7B-ADAA-2945DB5F021D}" dt="2021-03-15T20:24:02.264" v="328" actId="403"/>
          <ac:spMkLst>
            <pc:docMk/>
            <pc:sldMk cId="2418974768" sldId="278"/>
            <ac:spMk id="4" creationId="{AB66034D-F3EA-480A-AA89-8BB9DC70C764}"/>
          </ac:spMkLst>
        </pc:spChg>
        <pc:spChg chg="mod">
          <ac:chgData name="Julia Kündig" userId="a95d20296d8e3b7e" providerId="LiveId" clId="{F8C8C393-8228-4C7B-ADAA-2945DB5F021D}" dt="2021-03-15T20:32:55.003" v="398"/>
          <ac:spMkLst>
            <pc:docMk/>
            <pc:sldMk cId="2418974768" sldId="278"/>
            <ac:spMk id="5" creationId="{AC96B7C8-ACE0-412F-B184-C6114B9CB38F}"/>
          </ac:spMkLst>
        </pc:spChg>
        <pc:spChg chg="add del">
          <ac:chgData name="Julia Kündig" userId="a95d20296d8e3b7e" providerId="LiveId" clId="{F8C8C393-8228-4C7B-ADAA-2945DB5F021D}" dt="2021-03-15T20:32:55.003" v="398"/>
          <ac:spMkLst>
            <pc:docMk/>
            <pc:sldMk cId="2418974768" sldId="278"/>
            <ac:spMk id="69" creationId="{B6D861F1-F386-4A7D-A4BF-3BEB82DEBA86}"/>
          </ac:spMkLst>
        </pc:spChg>
        <pc:spChg chg="add del">
          <ac:chgData name="Julia Kündig" userId="a95d20296d8e3b7e" providerId="LiveId" clId="{F8C8C393-8228-4C7B-ADAA-2945DB5F021D}" dt="2021-03-15T20:32:55.003" v="398"/>
          <ac:spMkLst>
            <pc:docMk/>
            <pc:sldMk cId="2418974768" sldId="278"/>
            <ac:spMk id="71" creationId="{562DFC44-A40C-4573-9230-B3EDB3EC8EEB}"/>
          </ac:spMkLst>
        </pc:spChg>
        <pc:spChg chg="add del">
          <ac:chgData name="Julia Kündig" userId="a95d20296d8e3b7e" providerId="LiveId" clId="{F8C8C393-8228-4C7B-ADAA-2945DB5F021D}" dt="2021-03-15T20:32:55.003" v="398"/>
          <ac:spMkLst>
            <pc:docMk/>
            <pc:sldMk cId="2418974768" sldId="278"/>
            <ac:spMk id="73" creationId="{15589D35-CF9F-4DE9-A792-8571A09E9BC9}"/>
          </ac:spMkLst>
        </pc:spChg>
      </pc:sldChg>
      <pc:sldChg chg="addSp delSp modSp ord delDesignElem">
        <pc:chgData name="Julia Kündig" userId="a95d20296d8e3b7e" providerId="LiveId" clId="{F8C8C393-8228-4C7B-ADAA-2945DB5F021D}" dt="2021-03-16T14:30:41.953" v="3509"/>
        <pc:sldMkLst>
          <pc:docMk/>
          <pc:sldMk cId="342298284" sldId="293"/>
        </pc:sldMkLst>
        <pc:spChg chg="mod">
          <ac:chgData name="Julia Kündig" userId="a95d20296d8e3b7e" providerId="LiveId" clId="{F8C8C393-8228-4C7B-ADAA-2945DB5F021D}" dt="2021-03-15T20:32:55.003" v="398"/>
          <ac:spMkLst>
            <pc:docMk/>
            <pc:sldMk cId="342298284" sldId="293"/>
            <ac:spMk id="6" creationId="{C1147F81-06D0-491D-A8E7-94CF9226414C}"/>
          </ac:spMkLst>
        </pc:spChg>
        <pc:spChg chg="mod">
          <ac:chgData name="Julia Kündig" userId="a95d20296d8e3b7e" providerId="LiveId" clId="{F8C8C393-8228-4C7B-ADAA-2945DB5F021D}" dt="2021-03-15T20:32:55.003" v="398"/>
          <ac:spMkLst>
            <pc:docMk/>
            <pc:sldMk cId="342298284" sldId="293"/>
            <ac:spMk id="7" creationId="{AE3BFFC0-AF46-488B-9BF4-11B151012B91}"/>
          </ac:spMkLst>
        </pc:spChg>
        <pc:spChg chg="add del">
          <ac:chgData name="Julia Kündig" userId="a95d20296d8e3b7e" providerId="LiveId" clId="{F8C8C393-8228-4C7B-ADAA-2945DB5F021D}" dt="2021-03-15T20:32:55.003" v="398"/>
          <ac:spMkLst>
            <pc:docMk/>
            <pc:sldMk cId="342298284" sldId="293"/>
            <ac:spMk id="21" creationId="{2FB82883-1DC0-4BE1-A607-009095F3355A}"/>
          </ac:spMkLst>
        </pc:spChg>
        <pc:spChg chg="add del">
          <ac:chgData name="Julia Kündig" userId="a95d20296d8e3b7e" providerId="LiveId" clId="{F8C8C393-8228-4C7B-ADAA-2945DB5F021D}" dt="2021-03-15T20:32:55.003" v="398"/>
          <ac:spMkLst>
            <pc:docMk/>
            <pc:sldMk cId="342298284" sldId="293"/>
            <ac:spMk id="23" creationId="{A3473CF9-37EB-43E7-89EF-D2D1C53D1DAC}"/>
          </ac:spMkLst>
        </pc:spChg>
        <pc:spChg chg="add del">
          <ac:chgData name="Julia Kündig" userId="a95d20296d8e3b7e" providerId="LiveId" clId="{F8C8C393-8228-4C7B-ADAA-2945DB5F021D}" dt="2021-03-15T20:32:55.003" v="398"/>
          <ac:spMkLst>
            <pc:docMk/>
            <pc:sldMk cId="342298284" sldId="293"/>
            <ac:spMk id="25" creationId="{586B4EF9-43BA-4655-A6FF-1D8E21574C95}"/>
          </ac:spMkLst>
        </pc:spChg>
      </pc:sldChg>
      <pc:sldChg chg="addSp delSp modSp delDesignElem">
        <pc:chgData name="Julia Kündig" userId="a95d20296d8e3b7e" providerId="LiveId" clId="{F8C8C393-8228-4C7B-ADAA-2945DB5F021D}" dt="2021-03-15T20:32:55.003" v="398"/>
        <pc:sldMkLst>
          <pc:docMk/>
          <pc:sldMk cId="2180403424" sldId="302"/>
        </pc:sldMkLst>
        <pc:spChg chg="mod">
          <ac:chgData name="Julia Kündig" userId="a95d20296d8e3b7e" providerId="LiveId" clId="{F8C8C393-8228-4C7B-ADAA-2945DB5F021D}" dt="2021-03-15T20:32:55.003" v="398"/>
          <ac:spMkLst>
            <pc:docMk/>
            <pc:sldMk cId="2180403424" sldId="302"/>
            <ac:spMk id="6" creationId="{C1147F81-06D0-491D-A8E7-94CF9226414C}"/>
          </ac:spMkLst>
        </pc:spChg>
        <pc:spChg chg="add del">
          <ac:chgData name="Julia Kündig" userId="a95d20296d8e3b7e" providerId="LiveId" clId="{F8C8C393-8228-4C7B-ADAA-2945DB5F021D}" dt="2021-03-15T20:32:55.003" v="398"/>
          <ac:spMkLst>
            <pc:docMk/>
            <pc:sldMk cId="2180403424" sldId="302"/>
            <ac:spMk id="23" creationId="{B6D861F1-F386-4A7D-A4BF-3BEB82DEBA86}"/>
          </ac:spMkLst>
        </pc:spChg>
        <pc:spChg chg="add del">
          <ac:chgData name="Julia Kündig" userId="a95d20296d8e3b7e" providerId="LiveId" clId="{F8C8C393-8228-4C7B-ADAA-2945DB5F021D}" dt="2021-03-15T20:32:55.003" v="398"/>
          <ac:spMkLst>
            <pc:docMk/>
            <pc:sldMk cId="2180403424" sldId="302"/>
            <ac:spMk id="25" creationId="{562DFC44-A40C-4573-9230-B3EDB3EC8EEB}"/>
          </ac:spMkLst>
        </pc:spChg>
        <pc:spChg chg="add del">
          <ac:chgData name="Julia Kündig" userId="a95d20296d8e3b7e" providerId="LiveId" clId="{F8C8C393-8228-4C7B-ADAA-2945DB5F021D}" dt="2021-03-15T20:32:55.003" v="398"/>
          <ac:spMkLst>
            <pc:docMk/>
            <pc:sldMk cId="2180403424" sldId="302"/>
            <ac:spMk id="27" creationId="{15589D35-CF9F-4DE9-A792-8571A09E9BC9}"/>
          </ac:spMkLst>
        </pc:spChg>
      </pc:sldChg>
      <pc:sldChg chg="addSp delSp modSp mod delDesignElem">
        <pc:chgData name="Julia Kündig" userId="a95d20296d8e3b7e" providerId="LiveId" clId="{F8C8C393-8228-4C7B-ADAA-2945DB5F021D}" dt="2021-03-16T14:41:22.387" v="3546" actId="20577"/>
        <pc:sldMkLst>
          <pc:docMk/>
          <pc:sldMk cId="1401523090" sldId="304"/>
        </pc:sldMkLst>
        <pc:spChg chg="mod">
          <ac:chgData name="Julia Kündig" userId="a95d20296d8e3b7e" providerId="LiveId" clId="{F8C8C393-8228-4C7B-ADAA-2945DB5F021D}" dt="2021-03-16T14:41:22.387" v="3546" actId="20577"/>
          <ac:spMkLst>
            <pc:docMk/>
            <pc:sldMk cId="1401523090" sldId="304"/>
            <ac:spMk id="2" creationId="{4EA02EF7-06B0-40CA-B118-D262DFEE2F3F}"/>
          </ac:spMkLst>
        </pc:spChg>
        <pc:spChg chg="mod">
          <ac:chgData name="Julia Kündig" userId="a95d20296d8e3b7e" providerId="LiveId" clId="{F8C8C393-8228-4C7B-ADAA-2945DB5F021D}" dt="2021-03-15T20:32:55.003" v="398"/>
          <ac:spMkLst>
            <pc:docMk/>
            <pc:sldMk cId="1401523090" sldId="304"/>
            <ac:spMk id="6" creationId="{C1147F81-06D0-491D-A8E7-94CF9226414C}"/>
          </ac:spMkLst>
        </pc:spChg>
        <pc:spChg chg="add del">
          <ac:chgData name="Julia Kündig" userId="a95d20296d8e3b7e" providerId="LiveId" clId="{F8C8C393-8228-4C7B-ADAA-2945DB5F021D}" dt="2021-03-15T20:32:55.003" v="398"/>
          <ac:spMkLst>
            <pc:docMk/>
            <pc:sldMk cId="1401523090" sldId="304"/>
            <ac:spMk id="13" creationId="{2C9A9DA9-7DC8-488B-A882-123947B0F3D9}"/>
          </ac:spMkLst>
        </pc:spChg>
        <pc:spChg chg="add del">
          <ac:chgData name="Julia Kündig" userId="a95d20296d8e3b7e" providerId="LiveId" clId="{F8C8C393-8228-4C7B-ADAA-2945DB5F021D}" dt="2021-03-15T20:32:55.003" v="398"/>
          <ac:spMkLst>
            <pc:docMk/>
            <pc:sldMk cId="1401523090" sldId="304"/>
            <ac:spMk id="15" creationId="{57F6BDD4-E066-4008-8011-6CC31AEB4556}"/>
          </ac:spMkLst>
        </pc:spChg>
        <pc:spChg chg="add del">
          <ac:chgData name="Julia Kündig" userId="a95d20296d8e3b7e" providerId="LiveId" clId="{F8C8C393-8228-4C7B-ADAA-2945DB5F021D}" dt="2021-03-15T20:32:55.003" v="398"/>
          <ac:spMkLst>
            <pc:docMk/>
            <pc:sldMk cId="1401523090" sldId="304"/>
            <ac:spMk id="17" creationId="{2711A8FB-68FC-45FC-B01E-38F809E2D439}"/>
          </ac:spMkLst>
        </pc:spChg>
        <pc:spChg chg="add del">
          <ac:chgData name="Julia Kündig" userId="a95d20296d8e3b7e" providerId="LiveId" clId="{F8C8C393-8228-4C7B-ADAA-2945DB5F021D}" dt="2021-03-15T20:32:55.003" v="398"/>
          <ac:spMkLst>
            <pc:docMk/>
            <pc:sldMk cId="1401523090" sldId="304"/>
            <ac:spMk id="19" creationId="{2A865FE3-5FC9-4049-87CF-30019C46C0F5}"/>
          </ac:spMkLst>
        </pc:spChg>
      </pc:sldChg>
      <pc:sldChg chg="addSp delSp modSp delDesignElem">
        <pc:chgData name="Julia Kündig" userId="a95d20296d8e3b7e" providerId="LiveId" clId="{F8C8C393-8228-4C7B-ADAA-2945DB5F021D}" dt="2021-03-15T20:32:55.003" v="398"/>
        <pc:sldMkLst>
          <pc:docMk/>
          <pc:sldMk cId="4067971460" sldId="305"/>
        </pc:sldMkLst>
        <pc:spChg chg="mod">
          <ac:chgData name="Julia Kündig" userId="a95d20296d8e3b7e" providerId="LiveId" clId="{F8C8C393-8228-4C7B-ADAA-2945DB5F021D}" dt="2021-03-15T20:32:55.003" v="398"/>
          <ac:spMkLst>
            <pc:docMk/>
            <pc:sldMk cId="4067971460" sldId="305"/>
            <ac:spMk id="6" creationId="{C1147F81-06D0-491D-A8E7-94CF9226414C}"/>
          </ac:spMkLst>
        </pc:spChg>
        <pc:spChg chg="add del">
          <ac:chgData name="Julia Kündig" userId="a95d20296d8e3b7e" providerId="LiveId" clId="{F8C8C393-8228-4C7B-ADAA-2945DB5F021D}" dt="2021-03-15T20:32:55.003" v="398"/>
          <ac:spMkLst>
            <pc:docMk/>
            <pc:sldMk cId="4067971460" sldId="305"/>
            <ac:spMk id="12" creationId="{2C9A9DA9-7DC8-488B-A882-123947B0F3D9}"/>
          </ac:spMkLst>
        </pc:spChg>
        <pc:spChg chg="add del">
          <ac:chgData name="Julia Kündig" userId="a95d20296d8e3b7e" providerId="LiveId" clId="{F8C8C393-8228-4C7B-ADAA-2945DB5F021D}" dt="2021-03-15T20:32:55.003" v="398"/>
          <ac:spMkLst>
            <pc:docMk/>
            <pc:sldMk cId="4067971460" sldId="305"/>
            <ac:spMk id="14" creationId="{57F6BDD4-E066-4008-8011-6CC31AEB4556}"/>
          </ac:spMkLst>
        </pc:spChg>
        <pc:spChg chg="add del">
          <ac:chgData name="Julia Kündig" userId="a95d20296d8e3b7e" providerId="LiveId" clId="{F8C8C393-8228-4C7B-ADAA-2945DB5F021D}" dt="2021-03-15T20:32:55.003" v="398"/>
          <ac:spMkLst>
            <pc:docMk/>
            <pc:sldMk cId="4067971460" sldId="305"/>
            <ac:spMk id="16" creationId="{2711A8FB-68FC-45FC-B01E-38F809E2D439}"/>
          </ac:spMkLst>
        </pc:spChg>
        <pc:spChg chg="add del">
          <ac:chgData name="Julia Kündig" userId="a95d20296d8e3b7e" providerId="LiveId" clId="{F8C8C393-8228-4C7B-ADAA-2945DB5F021D}" dt="2021-03-15T20:32:55.003" v="398"/>
          <ac:spMkLst>
            <pc:docMk/>
            <pc:sldMk cId="4067971460" sldId="305"/>
            <ac:spMk id="18" creationId="{2A865FE3-5FC9-4049-87CF-30019C46C0F5}"/>
          </ac:spMkLst>
        </pc:spChg>
      </pc:sldChg>
      <pc:sldChg chg="addSp delSp modSp mod delDesignElem">
        <pc:chgData name="Julia Kündig" userId="a95d20296d8e3b7e" providerId="LiveId" clId="{F8C8C393-8228-4C7B-ADAA-2945DB5F021D}" dt="2021-03-16T14:11:53.876" v="2200" actId="26606"/>
        <pc:sldMkLst>
          <pc:docMk/>
          <pc:sldMk cId="3938286295" sldId="306"/>
        </pc:sldMkLst>
        <pc:spChg chg="mod">
          <ac:chgData name="Julia Kündig" userId="a95d20296d8e3b7e" providerId="LiveId" clId="{F8C8C393-8228-4C7B-ADAA-2945DB5F021D}" dt="2021-03-16T14:00:24.154" v="1498" actId="20577"/>
          <ac:spMkLst>
            <pc:docMk/>
            <pc:sldMk cId="3938286295" sldId="306"/>
            <ac:spMk id="2" creationId="{4EA02EF7-06B0-40CA-B118-D262DFEE2F3F}"/>
          </ac:spMkLst>
        </pc:spChg>
        <pc:spChg chg="mod">
          <ac:chgData name="Julia Kündig" userId="a95d20296d8e3b7e" providerId="LiveId" clId="{F8C8C393-8228-4C7B-ADAA-2945DB5F021D}" dt="2021-03-16T14:11:53.876" v="2200" actId="26606"/>
          <ac:spMkLst>
            <pc:docMk/>
            <pc:sldMk cId="3938286295" sldId="306"/>
            <ac:spMk id="3" creationId="{485D433E-B026-49CD-9F03-E3372DC05627}"/>
          </ac:spMkLst>
        </pc:spChg>
        <pc:spChg chg="mod">
          <ac:chgData name="Julia Kündig" userId="a95d20296d8e3b7e" providerId="LiveId" clId="{F8C8C393-8228-4C7B-ADAA-2945DB5F021D}" dt="2021-03-15T20:32:55.003" v="398"/>
          <ac:spMkLst>
            <pc:docMk/>
            <pc:sldMk cId="3938286295" sldId="306"/>
            <ac:spMk id="6" creationId="{C1147F81-06D0-491D-A8E7-94CF9226414C}"/>
          </ac:spMkLst>
        </pc:spChg>
        <pc:spChg chg="add del">
          <ac:chgData name="Julia Kündig" userId="a95d20296d8e3b7e" providerId="LiveId" clId="{F8C8C393-8228-4C7B-ADAA-2945DB5F021D}" dt="2021-03-16T14:11:53.876" v="2200" actId="26606"/>
          <ac:spMkLst>
            <pc:docMk/>
            <pc:sldMk cId="3938286295" sldId="306"/>
            <ac:spMk id="138" creationId="{2C9A9DA9-7DC8-488B-A882-123947B0F3D9}"/>
          </ac:spMkLst>
        </pc:spChg>
        <pc:spChg chg="add del">
          <ac:chgData name="Julia Kündig" userId="a95d20296d8e3b7e" providerId="LiveId" clId="{F8C8C393-8228-4C7B-ADAA-2945DB5F021D}" dt="2021-03-16T14:11:53.876" v="2200" actId="26606"/>
          <ac:spMkLst>
            <pc:docMk/>
            <pc:sldMk cId="3938286295" sldId="306"/>
            <ac:spMk id="140" creationId="{57F6BDD4-E066-4008-8011-6CC31AEB4556}"/>
          </ac:spMkLst>
        </pc:spChg>
        <pc:spChg chg="add del">
          <ac:chgData name="Julia Kündig" userId="a95d20296d8e3b7e" providerId="LiveId" clId="{F8C8C393-8228-4C7B-ADAA-2945DB5F021D}" dt="2021-03-16T14:11:53.876" v="2200" actId="26606"/>
          <ac:spMkLst>
            <pc:docMk/>
            <pc:sldMk cId="3938286295" sldId="306"/>
            <ac:spMk id="142" creationId="{2711A8FB-68FC-45FC-B01E-38F809E2D439}"/>
          </ac:spMkLst>
        </pc:spChg>
        <pc:spChg chg="add del">
          <ac:chgData name="Julia Kündig" userId="a95d20296d8e3b7e" providerId="LiveId" clId="{F8C8C393-8228-4C7B-ADAA-2945DB5F021D}" dt="2021-03-16T14:11:53.876" v="2200" actId="26606"/>
          <ac:spMkLst>
            <pc:docMk/>
            <pc:sldMk cId="3938286295" sldId="306"/>
            <ac:spMk id="144" creationId="{2A865FE3-5FC9-4049-87CF-30019C46C0F5}"/>
          </ac:spMkLst>
        </pc:spChg>
        <pc:spChg chg="add">
          <ac:chgData name="Julia Kündig" userId="a95d20296d8e3b7e" providerId="LiveId" clId="{F8C8C393-8228-4C7B-ADAA-2945DB5F021D}" dt="2021-03-16T14:11:53.876" v="2200" actId="26606"/>
          <ac:spMkLst>
            <pc:docMk/>
            <pc:sldMk cId="3938286295" sldId="306"/>
            <ac:spMk id="192" creationId="{2C9A9DA9-7DC8-488B-A882-123947B0F3D9}"/>
          </ac:spMkLst>
        </pc:spChg>
        <pc:spChg chg="add">
          <ac:chgData name="Julia Kündig" userId="a95d20296d8e3b7e" providerId="LiveId" clId="{F8C8C393-8228-4C7B-ADAA-2945DB5F021D}" dt="2021-03-16T14:11:53.876" v="2200" actId="26606"/>
          <ac:spMkLst>
            <pc:docMk/>
            <pc:sldMk cId="3938286295" sldId="306"/>
            <ac:spMk id="193" creationId="{57F6BDD4-E066-4008-8011-6CC31AEB4556}"/>
          </ac:spMkLst>
        </pc:spChg>
        <pc:spChg chg="add">
          <ac:chgData name="Julia Kündig" userId="a95d20296d8e3b7e" providerId="LiveId" clId="{F8C8C393-8228-4C7B-ADAA-2945DB5F021D}" dt="2021-03-16T14:11:53.876" v="2200" actId="26606"/>
          <ac:spMkLst>
            <pc:docMk/>
            <pc:sldMk cId="3938286295" sldId="306"/>
            <ac:spMk id="194" creationId="{2711A8FB-68FC-45FC-B01E-38F809E2D439}"/>
          </ac:spMkLst>
        </pc:spChg>
        <pc:spChg chg="add">
          <ac:chgData name="Julia Kündig" userId="a95d20296d8e3b7e" providerId="LiveId" clId="{F8C8C393-8228-4C7B-ADAA-2945DB5F021D}" dt="2021-03-16T14:11:53.876" v="2200" actId="26606"/>
          <ac:spMkLst>
            <pc:docMk/>
            <pc:sldMk cId="3938286295" sldId="306"/>
            <ac:spMk id="195" creationId="{2A865FE3-5FC9-4049-87CF-30019C46C0F5}"/>
          </ac:spMkLst>
        </pc:spChg>
        <pc:graphicFrameChg chg="del">
          <ac:chgData name="Julia Kündig" userId="a95d20296d8e3b7e" providerId="LiveId" clId="{F8C8C393-8228-4C7B-ADAA-2945DB5F021D}" dt="2021-03-16T14:05:57.654" v="2198" actId="478"/>
          <ac:graphicFrameMkLst>
            <pc:docMk/>
            <pc:sldMk cId="3938286295" sldId="306"/>
            <ac:graphicFrameMk id="4" creationId="{9642B31B-C052-41C5-B69F-2FB2BB5A3858}"/>
          </ac:graphicFrameMkLst>
        </pc:graphicFrameChg>
        <pc:picChg chg="add mod ord">
          <ac:chgData name="Julia Kündig" userId="a95d20296d8e3b7e" providerId="LiveId" clId="{F8C8C393-8228-4C7B-ADAA-2945DB5F021D}" dt="2021-03-16T14:11:53.876" v="2200" actId="26606"/>
          <ac:picMkLst>
            <pc:docMk/>
            <pc:sldMk cId="3938286295" sldId="306"/>
            <ac:picMk id="1026" creationId="{D062429E-038E-4A1C-9080-1ECE0221E442}"/>
          </ac:picMkLst>
        </pc:picChg>
      </pc:sldChg>
      <pc:sldChg chg="addSp delSp modSp mod delDesignElem">
        <pc:chgData name="Julia Kündig" userId="a95d20296d8e3b7e" providerId="LiveId" clId="{F8C8C393-8228-4C7B-ADAA-2945DB5F021D}" dt="2021-03-16T14:22:02.476" v="3066" actId="20577"/>
        <pc:sldMkLst>
          <pc:docMk/>
          <pc:sldMk cId="2309933227" sldId="307"/>
        </pc:sldMkLst>
        <pc:spChg chg="mod">
          <ac:chgData name="Julia Kündig" userId="a95d20296d8e3b7e" providerId="LiveId" clId="{F8C8C393-8228-4C7B-ADAA-2945DB5F021D}" dt="2021-03-16T14:15:08.336" v="2252" actId="20577"/>
          <ac:spMkLst>
            <pc:docMk/>
            <pc:sldMk cId="2309933227" sldId="307"/>
            <ac:spMk id="2" creationId="{4EA02EF7-06B0-40CA-B118-D262DFEE2F3F}"/>
          </ac:spMkLst>
        </pc:spChg>
        <pc:spChg chg="mod">
          <ac:chgData name="Julia Kündig" userId="a95d20296d8e3b7e" providerId="LiveId" clId="{F8C8C393-8228-4C7B-ADAA-2945DB5F021D}" dt="2021-03-16T14:22:02.476" v="3066" actId="20577"/>
          <ac:spMkLst>
            <pc:docMk/>
            <pc:sldMk cId="2309933227" sldId="307"/>
            <ac:spMk id="3" creationId="{485D433E-B026-49CD-9F03-E3372DC05627}"/>
          </ac:spMkLst>
        </pc:spChg>
        <pc:spChg chg="mod">
          <ac:chgData name="Julia Kündig" userId="a95d20296d8e3b7e" providerId="LiveId" clId="{F8C8C393-8228-4C7B-ADAA-2945DB5F021D}" dt="2021-03-15T20:32:55.003" v="398"/>
          <ac:spMkLst>
            <pc:docMk/>
            <pc:sldMk cId="2309933227" sldId="307"/>
            <ac:spMk id="6" creationId="{C1147F81-06D0-491D-A8E7-94CF9226414C}"/>
          </ac:spMkLst>
        </pc:spChg>
        <pc:spChg chg="add del">
          <ac:chgData name="Julia Kündig" userId="a95d20296d8e3b7e" providerId="LiveId" clId="{F8C8C393-8228-4C7B-ADAA-2945DB5F021D}" dt="2021-03-16T14:21:30.813" v="3062" actId="26606"/>
          <ac:spMkLst>
            <pc:docMk/>
            <pc:sldMk cId="2309933227" sldId="307"/>
            <ac:spMk id="12" creationId="{2C9A9DA9-7DC8-488B-A882-123947B0F3D9}"/>
          </ac:spMkLst>
        </pc:spChg>
        <pc:spChg chg="add del">
          <ac:chgData name="Julia Kündig" userId="a95d20296d8e3b7e" providerId="LiveId" clId="{F8C8C393-8228-4C7B-ADAA-2945DB5F021D}" dt="2021-03-16T14:21:30.813" v="3062" actId="26606"/>
          <ac:spMkLst>
            <pc:docMk/>
            <pc:sldMk cId="2309933227" sldId="307"/>
            <ac:spMk id="14" creationId="{57F6BDD4-E066-4008-8011-6CC31AEB4556}"/>
          </ac:spMkLst>
        </pc:spChg>
        <pc:spChg chg="add del">
          <ac:chgData name="Julia Kündig" userId="a95d20296d8e3b7e" providerId="LiveId" clId="{F8C8C393-8228-4C7B-ADAA-2945DB5F021D}" dt="2021-03-16T14:21:30.813" v="3062" actId="26606"/>
          <ac:spMkLst>
            <pc:docMk/>
            <pc:sldMk cId="2309933227" sldId="307"/>
            <ac:spMk id="16" creationId="{2711A8FB-68FC-45FC-B01E-38F809E2D439}"/>
          </ac:spMkLst>
        </pc:spChg>
        <pc:spChg chg="add del">
          <ac:chgData name="Julia Kündig" userId="a95d20296d8e3b7e" providerId="LiveId" clId="{F8C8C393-8228-4C7B-ADAA-2945DB5F021D}" dt="2021-03-16T14:21:30.813" v="3062" actId="26606"/>
          <ac:spMkLst>
            <pc:docMk/>
            <pc:sldMk cId="2309933227" sldId="307"/>
            <ac:spMk id="18" creationId="{2A865FE3-5FC9-4049-87CF-30019C46C0F5}"/>
          </ac:spMkLst>
        </pc:spChg>
        <pc:spChg chg="add del">
          <ac:chgData name="Julia Kündig" userId="a95d20296d8e3b7e" providerId="LiveId" clId="{F8C8C393-8228-4C7B-ADAA-2945DB5F021D}" dt="2021-03-16T14:21:52.166" v="3065" actId="26606"/>
          <ac:spMkLst>
            <pc:docMk/>
            <pc:sldMk cId="2309933227" sldId="307"/>
            <ac:spMk id="23" creationId="{2C9A9DA9-7DC8-488B-A882-123947B0F3D9}"/>
          </ac:spMkLst>
        </pc:spChg>
        <pc:spChg chg="add del">
          <ac:chgData name="Julia Kündig" userId="a95d20296d8e3b7e" providerId="LiveId" clId="{F8C8C393-8228-4C7B-ADAA-2945DB5F021D}" dt="2021-03-16T14:21:52.166" v="3065" actId="26606"/>
          <ac:spMkLst>
            <pc:docMk/>
            <pc:sldMk cId="2309933227" sldId="307"/>
            <ac:spMk id="25" creationId="{57F6BDD4-E066-4008-8011-6CC31AEB4556}"/>
          </ac:spMkLst>
        </pc:spChg>
        <pc:spChg chg="add del">
          <ac:chgData name="Julia Kündig" userId="a95d20296d8e3b7e" providerId="LiveId" clId="{F8C8C393-8228-4C7B-ADAA-2945DB5F021D}" dt="2021-03-16T14:21:52.166" v="3065" actId="26606"/>
          <ac:spMkLst>
            <pc:docMk/>
            <pc:sldMk cId="2309933227" sldId="307"/>
            <ac:spMk id="27" creationId="{2711A8FB-68FC-45FC-B01E-38F809E2D439}"/>
          </ac:spMkLst>
        </pc:spChg>
        <pc:spChg chg="add del">
          <ac:chgData name="Julia Kündig" userId="a95d20296d8e3b7e" providerId="LiveId" clId="{F8C8C393-8228-4C7B-ADAA-2945DB5F021D}" dt="2021-03-16T14:21:52.166" v="3065" actId="26606"/>
          <ac:spMkLst>
            <pc:docMk/>
            <pc:sldMk cId="2309933227" sldId="307"/>
            <ac:spMk id="29" creationId="{2A865FE3-5FC9-4049-87CF-30019C46C0F5}"/>
          </ac:spMkLst>
        </pc:spChg>
        <pc:spChg chg="add">
          <ac:chgData name="Julia Kündig" userId="a95d20296d8e3b7e" providerId="LiveId" clId="{F8C8C393-8228-4C7B-ADAA-2945DB5F021D}" dt="2021-03-16T14:21:52.166" v="3065" actId="26606"/>
          <ac:spMkLst>
            <pc:docMk/>
            <pc:sldMk cId="2309933227" sldId="307"/>
            <ac:spMk id="71" creationId="{2C9A9DA9-7DC8-488B-A882-123947B0F3D9}"/>
          </ac:spMkLst>
        </pc:spChg>
        <pc:spChg chg="add">
          <ac:chgData name="Julia Kündig" userId="a95d20296d8e3b7e" providerId="LiveId" clId="{F8C8C393-8228-4C7B-ADAA-2945DB5F021D}" dt="2021-03-16T14:21:52.166" v="3065" actId="26606"/>
          <ac:spMkLst>
            <pc:docMk/>
            <pc:sldMk cId="2309933227" sldId="307"/>
            <ac:spMk id="73" creationId="{57F6BDD4-E066-4008-8011-6CC31AEB4556}"/>
          </ac:spMkLst>
        </pc:spChg>
        <pc:spChg chg="add">
          <ac:chgData name="Julia Kündig" userId="a95d20296d8e3b7e" providerId="LiveId" clId="{F8C8C393-8228-4C7B-ADAA-2945DB5F021D}" dt="2021-03-16T14:21:52.166" v="3065" actId="26606"/>
          <ac:spMkLst>
            <pc:docMk/>
            <pc:sldMk cId="2309933227" sldId="307"/>
            <ac:spMk id="75" creationId="{2711A8FB-68FC-45FC-B01E-38F809E2D439}"/>
          </ac:spMkLst>
        </pc:spChg>
        <pc:spChg chg="add">
          <ac:chgData name="Julia Kündig" userId="a95d20296d8e3b7e" providerId="LiveId" clId="{F8C8C393-8228-4C7B-ADAA-2945DB5F021D}" dt="2021-03-16T14:21:52.166" v="3065" actId="26606"/>
          <ac:spMkLst>
            <pc:docMk/>
            <pc:sldMk cId="2309933227" sldId="307"/>
            <ac:spMk id="77" creationId="{2A865FE3-5FC9-4049-87CF-30019C46C0F5}"/>
          </ac:spMkLst>
        </pc:spChg>
        <pc:graphicFrameChg chg="del">
          <ac:chgData name="Julia Kündig" userId="a95d20296d8e3b7e" providerId="LiveId" clId="{F8C8C393-8228-4C7B-ADAA-2945DB5F021D}" dt="2021-03-16T14:20:27.064" v="3060" actId="478"/>
          <ac:graphicFrameMkLst>
            <pc:docMk/>
            <pc:sldMk cId="2309933227" sldId="307"/>
            <ac:graphicFrameMk id="4" creationId="{9642B31B-C052-41C5-B69F-2FB2BB5A3858}"/>
          </ac:graphicFrameMkLst>
        </pc:graphicFrameChg>
        <pc:picChg chg="add del mod ord">
          <ac:chgData name="Julia Kündig" userId="a95d20296d8e3b7e" providerId="LiveId" clId="{F8C8C393-8228-4C7B-ADAA-2945DB5F021D}" dt="2021-03-16T14:21:49.017" v="3063" actId="478"/>
          <ac:picMkLst>
            <pc:docMk/>
            <pc:sldMk cId="2309933227" sldId="307"/>
            <ac:picMk id="8" creationId="{A69169E8-7BA1-424F-8191-4562E5D00D89}"/>
          </ac:picMkLst>
        </pc:picChg>
        <pc:picChg chg="add mod ord">
          <ac:chgData name="Julia Kündig" userId="a95d20296d8e3b7e" providerId="LiveId" clId="{F8C8C393-8228-4C7B-ADAA-2945DB5F021D}" dt="2021-03-16T14:21:52.166" v="3065" actId="26606"/>
          <ac:picMkLst>
            <pc:docMk/>
            <pc:sldMk cId="2309933227" sldId="307"/>
            <ac:picMk id="2050" creationId="{4C9EF2A1-28DD-4814-945C-030A4B675B70}"/>
          </ac:picMkLst>
        </pc:picChg>
      </pc:sldChg>
      <pc:sldChg chg="addSp delSp modSp mod delDesignElem">
        <pc:chgData name="Julia Kündig" userId="a95d20296d8e3b7e" providerId="LiveId" clId="{F8C8C393-8228-4C7B-ADAA-2945DB5F021D}" dt="2021-03-16T14:29:24.462" v="3507" actId="26606"/>
        <pc:sldMkLst>
          <pc:docMk/>
          <pc:sldMk cId="412875060" sldId="308"/>
        </pc:sldMkLst>
        <pc:spChg chg="mod">
          <ac:chgData name="Julia Kündig" userId="a95d20296d8e3b7e" providerId="LiveId" clId="{F8C8C393-8228-4C7B-ADAA-2945DB5F021D}" dt="2021-03-16T14:29:24.462" v="3507" actId="26606"/>
          <ac:spMkLst>
            <pc:docMk/>
            <pc:sldMk cId="412875060" sldId="308"/>
            <ac:spMk id="2" creationId="{4EA02EF7-06B0-40CA-B118-D262DFEE2F3F}"/>
          </ac:spMkLst>
        </pc:spChg>
        <pc:spChg chg="mod">
          <ac:chgData name="Julia Kündig" userId="a95d20296d8e3b7e" providerId="LiveId" clId="{F8C8C393-8228-4C7B-ADAA-2945DB5F021D}" dt="2021-03-16T14:29:24.462" v="3507" actId="26606"/>
          <ac:spMkLst>
            <pc:docMk/>
            <pc:sldMk cId="412875060" sldId="308"/>
            <ac:spMk id="3" creationId="{485D433E-B026-49CD-9F03-E3372DC05627}"/>
          </ac:spMkLst>
        </pc:spChg>
        <pc:spChg chg="mod">
          <ac:chgData name="Julia Kündig" userId="a95d20296d8e3b7e" providerId="LiveId" clId="{F8C8C393-8228-4C7B-ADAA-2945DB5F021D}" dt="2021-03-16T14:29:24.462" v="3507" actId="26606"/>
          <ac:spMkLst>
            <pc:docMk/>
            <pc:sldMk cId="412875060" sldId="308"/>
            <ac:spMk id="6" creationId="{C1147F81-06D0-491D-A8E7-94CF9226414C}"/>
          </ac:spMkLst>
        </pc:spChg>
        <pc:spChg chg="mod">
          <ac:chgData name="Julia Kündig" userId="a95d20296d8e3b7e" providerId="LiveId" clId="{F8C8C393-8228-4C7B-ADAA-2945DB5F021D}" dt="2021-03-16T14:29:24.462" v="3507" actId="26606"/>
          <ac:spMkLst>
            <pc:docMk/>
            <pc:sldMk cId="412875060" sldId="308"/>
            <ac:spMk id="7" creationId="{AE3BFFC0-AF46-488B-9BF4-11B151012B91}"/>
          </ac:spMkLst>
        </pc:spChg>
        <pc:spChg chg="add del">
          <ac:chgData name="Julia Kündig" userId="a95d20296d8e3b7e" providerId="LiveId" clId="{F8C8C393-8228-4C7B-ADAA-2945DB5F021D}" dt="2021-03-16T14:29:24.462" v="3507" actId="26606"/>
          <ac:spMkLst>
            <pc:docMk/>
            <pc:sldMk cId="412875060" sldId="308"/>
            <ac:spMk id="15" creationId="{F4F2FC05-7D27-410F-BDA9-ADF4831368C7}"/>
          </ac:spMkLst>
        </pc:spChg>
        <pc:spChg chg="add del">
          <ac:chgData name="Julia Kündig" userId="a95d20296d8e3b7e" providerId="LiveId" clId="{F8C8C393-8228-4C7B-ADAA-2945DB5F021D}" dt="2021-03-16T14:29:24.462" v="3507" actId="26606"/>
          <ac:spMkLst>
            <pc:docMk/>
            <pc:sldMk cId="412875060" sldId="308"/>
            <ac:spMk id="17" creationId="{9080D120-BD54-46E1-BA37-82F5E8089E90}"/>
          </ac:spMkLst>
        </pc:spChg>
        <pc:spChg chg="add del">
          <ac:chgData name="Julia Kündig" userId="a95d20296d8e3b7e" providerId="LiveId" clId="{F8C8C393-8228-4C7B-ADAA-2945DB5F021D}" dt="2021-03-16T14:29:24.462" v="3507" actId="26606"/>
          <ac:spMkLst>
            <pc:docMk/>
            <pc:sldMk cId="412875060" sldId="308"/>
            <ac:spMk id="19" creationId="{81D83946-74FA-498A-AC80-9926F041B5C5}"/>
          </ac:spMkLst>
        </pc:spChg>
        <pc:spChg chg="add del">
          <ac:chgData name="Julia Kündig" userId="a95d20296d8e3b7e" providerId="LiveId" clId="{F8C8C393-8228-4C7B-ADAA-2945DB5F021D}" dt="2021-03-16T14:29:24.462" v="3507" actId="26606"/>
          <ac:spMkLst>
            <pc:docMk/>
            <pc:sldMk cId="412875060" sldId="308"/>
            <ac:spMk id="21" creationId="{5060D983-8B52-443A-8183-2A1DE05618B5}"/>
          </ac:spMkLst>
        </pc:spChg>
        <pc:spChg chg="add">
          <ac:chgData name="Julia Kündig" userId="a95d20296d8e3b7e" providerId="LiveId" clId="{F8C8C393-8228-4C7B-ADAA-2945DB5F021D}" dt="2021-03-16T14:29:24.462" v="3507" actId="26606"/>
          <ac:spMkLst>
            <pc:docMk/>
            <pc:sldMk cId="412875060" sldId="308"/>
            <ac:spMk id="26" creationId="{2C9A9DA9-7DC8-488B-A882-123947B0F3D9}"/>
          </ac:spMkLst>
        </pc:spChg>
        <pc:spChg chg="add">
          <ac:chgData name="Julia Kündig" userId="a95d20296d8e3b7e" providerId="LiveId" clId="{F8C8C393-8228-4C7B-ADAA-2945DB5F021D}" dt="2021-03-16T14:29:24.462" v="3507" actId="26606"/>
          <ac:spMkLst>
            <pc:docMk/>
            <pc:sldMk cId="412875060" sldId="308"/>
            <ac:spMk id="28" creationId="{57F6BDD4-E066-4008-8011-6CC31AEB4556}"/>
          </ac:spMkLst>
        </pc:spChg>
        <pc:spChg chg="add">
          <ac:chgData name="Julia Kündig" userId="a95d20296d8e3b7e" providerId="LiveId" clId="{F8C8C393-8228-4C7B-ADAA-2945DB5F021D}" dt="2021-03-16T14:29:24.462" v="3507" actId="26606"/>
          <ac:spMkLst>
            <pc:docMk/>
            <pc:sldMk cId="412875060" sldId="308"/>
            <ac:spMk id="30" creationId="{2711A8FB-68FC-45FC-B01E-38F809E2D439}"/>
          </ac:spMkLst>
        </pc:spChg>
        <pc:spChg chg="add">
          <ac:chgData name="Julia Kündig" userId="a95d20296d8e3b7e" providerId="LiveId" clId="{F8C8C393-8228-4C7B-ADAA-2945DB5F021D}" dt="2021-03-16T14:29:24.462" v="3507" actId="26606"/>
          <ac:spMkLst>
            <pc:docMk/>
            <pc:sldMk cId="412875060" sldId="308"/>
            <ac:spMk id="32" creationId="{2A865FE3-5FC9-4049-87CF-30019C46C0F5}"/>
          </ac:spMkLst>
        </pc:spChg>
        <pc:picChg chg="add del mod">
          <ac:chgData name="Julia Kündig" userId="a95d20296d8e3b7e" providerId="LiveId" clId="{F8C8C393-8228-4C7B-ADAA-2945DB5F021D}" dt="2021-03-16T14:27:49.847" v="3505" actId="478"/>
          <ac:picMkLst>
            <pc:docMk/>
            <pc:sldMk cId="412875060" sldId="308"/>
            <ac:picMk id="5" creationId="{06966DD3-ACDF-4462-95FE-5C4D7C88C6FC}"/>
          </ac:picMkLst>
        </pc:picChg>
        <pc:picChg chg="del">
          <ac:chgData name="Julia Kündig" userId="a95d20296d8e3b7e" providerId="LiveId" clId="{F8C8C393-8228-4C7B-ADAA-2945DB5F021D}" dt="2021-03-16T14:27:11.385" v="3501" actId="478"/>
          <ac:picMkLst>
            <pc:docMk/>
            <pc:sldMk cId="412875060" sldId="308"/>
            <ac:picMk id="8" creationId="{1D03511A-BE9F-49C3-9038-352BF59265AD}"/>
          </ac:picMkLst>
        </pc:picChg>
        <pc:picChg chg="del">
          <ac:chgData name="Julia Kündig" userId="a95d20296d8e3b7e" providerId="LiveId" clId="{F8C8C393-8228-4C7B-ADAA-2945DB5F021D}" dt="2021-03-16T14:27:10.859" v="3500" actId="478"/>
          <ac:picMkLst>
            <pc:docMk/>
            <pc:sldMk cId="412875060" sldId="308"/>
            <ac:picMk id="10" creationId="{89DBCB88-C898-4C47-B534-51C5988A8AA4}"/>
          </ac:picMkLst>
        </pc:picChg>
        <pc:picChg chg="add mod ord">
          <ac:chgData name="Julia Kündig" userId="a95d20296d8e3b7e" providerId="LiveId" clId="{F8C8C393-8228-4C7B-ADAA-2945DB5F021D}" dt="2021-03-16T14:29:24.462" v="3507" actId="26606"/>
          <ac:picMkLst>
            <pc:docMk/>
            <pc:sldMk cId="412875060" sldId="308"/>
            <ac:picMk id="11" creationId="{F8F61943-31FD-4C1C-BD3F-B80FFFFD6897}"/>
          </ac:picMkLst>
        </pc:picChg>
      </pc:sldChg>
      <pc:sldChg chg="addSp delSp modSp delDesignElem">
        <pc:chgData name="Julia Kündig" userId="a95d20296d8e3b7e" providerId="LiveId" clId="{F8C8C393-8228-4C7B-ADAA-2945DB5F021D}" dt="2021-03-15T20:32:55.003" v="398"/>
        <pc:sldMkLst>
          <pc:docMk/>
          <pc:sldMk cId="4108589944" sldId="310"/>
        </pc:sldMkLst>
        <pc:spChg chg="mod">
          <ac:chgData name="Julia Kündig" userId="a95d20296d8e3b7e" providerId="LiveId" clId="{F8C8C393-8228-4C7B-ADAA-2945DB5F021D}" dt="2021-03-15T20:32:55.003" v="398"/>
          <ac:spMkLst>
            <pc:docMk/>
            <pc:sldMk cId="4108589944" sldId="310"/>
            <ac:spMk id="7" creationId="{AE3BFFC0-AF46-488B-9BF4-11B151012B91}"/>
          </ac:spMkLst>
        </pc:spChg>
        <pc:spChg chg="add del">
          <ac:chgData name="Julia Kündig" userId="a95d20296d8e3b7e" providerId="LiveId" clId="{F8C8C393-8228-4C7B-ADAA-2945DB5F021D}" dt="2021-03-15T20:32:55.003" v="398"/>
          <ac:spMkLst>
            <pc:docMk/>
            <pc:sldMk cId="4108589944" sldId="310"/>
            <ac:spMk id="25" creationId="{7979CB03-77A3-48F2-A1C8-52F03FCB3D00}"/>
          </ac:spMkLst>
        </pc:spChg>
        <pc:spChg chg="add del">
          <ac:chgData name="Julia Kündig" userId="a95d20296d8e3b7e" providerId="LiveId" clId="{F8C8C393-8228-4C7B-ADAA-2945DB5F021D}" dt="2021-03-15T20:32:55.003" v="398"/>
          <ac:spMkLst>
            <pc:docMk/>
            <pc:sldMk cId="4108589944" sldId="310"/>
            <ac:spMk id="27" creationId="{9073D962-D3D2-4A72-8593-65C213CBFFC3}"/>
          </ac:spMkLst>
        </pc:spChg>
        <pc:spChg chg="add del">
          <ac:chgData name="Julia Kündig" userId="a95d20296d8e3b7e" providerId="LiveId" clId="{F8C8C393-8228-4C7B-ADAA-2945DB5F021D}" dt="2021-03-15T20:32:55.003" v="398"/>
          <ac:spMkLst>
            <pc:docMk/>
            <pc:sldMk cId="4108589944" sldId="310"/>
            <ac:spMk id="29" creationId="{2387511B-F6E1-4929-AC90-94FB8B6B0F41}"/>
          </ac:spMkLst>
        </pc:spChg>
        <pc:spChg chg="add del">
          <ac:chgData name="Julia Kündig" userId="a95d20296d8e3b7e" providerId="LiveId" clId="{F8C8C393-8228-4C7B-ADAA-2945DB5F021D}" dt="2021-03-15T20:32:55.003" v="398"/>
          <ac:spMkLst>
            <pc:docMk/>
            <pc:sldMk cId="4108589944" sldId="310"/>
            <ac:spMk id="31" creationId="{AA58F78C-27AB-465F-AA33-15E08AF267F9}"/>
          </ac:spMkLst>
        </pc:spChg>
      </pc:sldChg>
      <pc:sldChg chg="del">
        <pc:chgData name="Julia Kündig" userId="a95d20296d8e3b7e" providerId="LiveId" clId="{F8C8C393-8228-4C7B-ADAA-2945DB5F021D}" dt="2021-03-15T20:22:42.887" v="312" actId="47"/>
        <pc:sldMkLst>
          <pc:docMk/>
          <pc:sldMk cId="2980879310" sldId="311"/>
        </pc:sldMkLst>
      </pc:sldChg>
      <pc:sldChg chg="addSp delSp modSp delDesignElem">
        <pc:chgData name="Julia Kündig" userId="a95d20296d8e3b7e" providerId="LiveId" clId="{F8C8C393-8228-4C7B-ADAA-2945DB5F021D}" dt="2021-03-15T20:32:55.003" v="398"/>
        <pc:sldMkLst>
          <pc:docMk/>
          <pc:sldMk cId="3502923798" sldId="312"/>
        </pc:sldMkLst>
        <pc:spChg chg="mod">
          <ac:chgData name="Julia Kündig" userId="a95d20296d8e3b7e" providerId="LiveId" clId="{F8C8C393-8228-4C7B-ADAA-2945DB5F021D}" dt="2021-03-15T20:32:55.003" v="398"/>
          <ac:spMkLst>
            <pc:docMk/>
            <pc:sldMk cId="3502923798" sldId="312"/>
            <ac:spMk id="6" creationId="{C1147F81-06D0-491D-A8E7-94CF9226414C}"/>
          </ac:spMkLst>
        </pc:spChg>
        <pc:spChg chg="add del">
          <ac:chgData name="Julia Kündig" userId="a95d20296d8e3b7e" providerId="LiveId" clId="{F8C8C393-8228-4C7B-ADAA-2945DB5F021D}" dt="2021-03-15T20:32:55.003" v="398"/>
          <ac:spMkLst>
            <pc:docMk/>
            <pc:sldMk cId="3502923798" sldId="312"/>
            <ac:spMk id="9" creationId="{2C9A9DA9-7DC8-488B-A882-123947B0F3D9}"/>
          </ac:spMkLst>
        </pc:spChg>
        <pc:spChg chg="add del">
          <ac:chgData name="Julia Kündig" userId="a95d20296d8e3b7e" providerId="LiveId" clId="{F8C8C393-8228-4C7B-ADAA-2945DB5F021D}" dt="2021-03-15T20:32:55.003" v="398"/>
          <ac:spMkLst>
            <pc:docMk/>
            <pc:sldMk cId="3502923798" sldId="312"/>
            <ac:spMk id="10" creationId="{57F6BDD4-E066-4008-8011-6CC31AEB4556}"/>
          </ac:spMkLst>
        </pc:spChg>
        <pc:spChg chg="add del">
          <ac:chgData name="Julia Kündig" userId="a95d20296d8e3b7e" providerId="LiveId" clId="{F8C8C393-8228-4C7B-ADAA-2945DB5F021D}" dt="2021-03-15T20:32:55.003" v="398"/>
          <ac:spMkLst>
            <pc:docMk/>
            <pc:sldMk cId="3502923798" sldId="312"/>
            <ac:spMk id="11" creationId="{2711A8FB-68FC-45FC-B01E-38F809E2D439}"/>
          </ac:spMkLst>
        </pc:spChg>
        <pc:spChg chg="add del">
          <ac:chgData name="Julia Kündig" userId="a95d20296d8e3b7e" providerId="LiveId" clId="{F8C8C393-8228-4C7B-ADAA-2945DB5F021D}" dt="2021-03-15T20:32:55.003" v="398"/>
          <ac:spMkLst>
            <pc:docMk/>
            <pc:sldMk cId="3502923798" sldId="312"/>
            <ac:spMk id="13" creationId="{2A865FE3-5FC9-4049-87CF-30019C46C0F5}"/>
          </ac:spMkLst>
        </pc:spChg>
      </pc:sldChg>
      <pc:sldChg chg="addSp delSp modSp delDesignElem">
        <pc:chgData name="Julia Kündig" userId="a95d20296d8e3b7e" providerId="LiveId" clId="{F8C8C393-8228-4C7B-ADAA-2945DB5F021D}" dt="2021-03-15T20:32:55.003" v="398"/>
        <pc:sldMkLst>
          <pc:docMk/>
          <pc:sldMk cId="554903221" sldId="313"/>
        </pc:sldMkLst>
        <pc:spChg chg="mod">
          <ac:chgData name="Julia Kündig" userId="a95d20296d8e3b7e" providerId="LiveId" clId="{F8C8C393-8228-4C7B-ADAA-2945DB5F021D}" dt="2021-03-15T20:32:55.003" v="398"/>
          <ac:spMkLst>
            <pc:docMk/>
            <pc:sldMk cId="554903221" sldId="313"/>
            <ac:spMk id="6" creationId="{C1147F81-06D0-491D-A8E7-94CF9226414C}"/>
          </ac:spMkLst>
        </pc:spChg>
        <pc:spChg chg="add del">
          <ac:chgData name="Julia Kündig" userId="a95d20296d8e3b7e" providerId="LiveId" clId="{F8C8C393-8228-4C7B-ADAA-2945DB5F021D}" dt="2021-03-15T20:32:55.003" v="398"/>
          <ac:spMkLst>
            <pc:docMk/>
            <pc:sldMk cId="554903221" sldId="313"/>
            <ac:spMk id="9" creationId="{2C9A9DA9-7DC8-488B-A882-123947B0F3D9}"/>
          </ac:spMkLst>
        </pc:spChg>
        <pc:spChg chg="add del">
          <ac:chgData name="Julia Kündig" userId="a95d20296d8e3b7e" providerId="LiveId" clId="{F8C8C393-8228-4C7B-ADAA-2945DB5F021D}" dt="2021-03-15T20:32:55.003" v="398"/>
          <ac:spMkLst>
            <pc:docMk/>
            <pc:sldMk cId="554903221" sldId="313"/>
            <ac:spMk id="10" creationId="{57F6BDD4-E066-4008-8011-6CC31AEB4556}"/>
          </ac:spMkLst>
        </pc:spChg>
        <pc:spChg chg="add del">
          <ac:chgData name="Julia Kündig" userId="a95d20296d8e3b7e" providerId="LiveId" clId="{F8C8C393-8228-4C7B-ADAA-2945DB5F021D}" dt="2021-03-15T20:32:55.003" v="398"/>
          <ac:spMkLst>
            <pc:docMk/>
            <pc:sldMk cId="554903221" sldId="313"/>
            <ac:spMk id="11" creationId="{2711A8FB-68FC-45FC-B01E-38F809E2D439}"/>
          </ac:spMkLst>
        </pc:spChg>
        <pc:spChg chg="add del">
          <ac:chgData name="Julia Kündig" userId="a95d20296d8e3b7e" providerId="LiveId" clId="{F8C8C393-8228-4C7B-ADAA-2945DB5F021D}" dt="2021-03-15T20:32:55.003" v="398"/>
          <ac:spMkLst>
            <pc:docMk/>
            <pc:sldMk cId="554903221" sldId="313"/>
            <ac:spMk id="13" creationId="{2A865FE3-5FC9-4049-87CF-30019C46C0F5}"/>
          </ac:spMkLst>
        </pc:spChg>
      </pc:sldChg>
      <pc:sldChg chg="addSp delSp modSp delDesignElem">
        <pc:chgData name="Julia Kündig" userId="a95d20296d8e3b7e" providerId="LiveId" clId="{F8C8C393-8228-4C7B-ADAA-2945DB5F021D}" dt="2021-03-15T20:32:55.003" v="398"/>
        <pc:sldMkLst>
          <pc:docMk/>
          <pc:sldMk cId="497356066" sldId="314"/>
        </pc:sldMkLst>
        <pc:spChg chg="mod">
          <ac:chgData name="Julia Kündig" userId="a95d20296d8e3b7e" providerId="LiveId" clId="{F8C8C393-8228-4C7B-ADAA-2945DB5F021D}" dt="2021-03-15T20:32:55.003" v="398"/>
          <ac:spMkLst>
            <pc:docMk/>
            <pc:sldMk cId="497356066" sldId="314"/>
            <ac:spMk id="6" creationId="{C1147F81-06D0-491D-A8E7-94CF9226414C}"/>
          </ac:spMkLst>
        </pc:spChg>
        <pc:spChg chg="add del">
          <ac:chgData name="Julia Kündig" userId="a95d20296d8e3b7e" providerId="LiveId" clId="{F8C8C393-8228-4C7B-ADAA-2945DB5F021D}" dt="2021-03-15T20:32:55.003" v="398"/>
          <ac:spMkLst>
            <pc:docMk/>
            <pc:sldMk cId="497356066" sldId="314"/>
            <ac:spMk id="9" creationId="{2C9A9DA9-7DC8-488B-A882-123947B0F3D9}"/>
          </ac:spMkLst>
        </pc:spChg>
        <pc:spChg chg="add del">
          <ac:chgData name="Julia Kündig" userId="a95d20296d8e3b7e" providerId="LiveId" clId="{F8C8C393-8228-4C7B-ADAA-2945DB5F021D}" dt="2021-03-15T20:32:55.003" v="398"/>
          <ac:spMkLst>
            <pc:docMk/>
            <pc:sldMk cId="497356066" sldId="314"/>
            <ac:spMk id="10" creationId="{57F6BDD4-E066-4008-8011-6CC31AEB4556}"/>
          </ac:spMkLst>
        </pc:spChg>
        <pc:spChg chg="add del">
          <ac:chgData name="Julia Kündig" userId="a95d20296d8e3b7e" providerId="LiveId" clId="{F8C8C393-8228-4C7B-ADAA-2945DB5F021D}" dt="2021-03-15T20:32:55.003" v="398"/>
          <ac:spMkLst>
            <pc:docMk/>
            <pc:sldMk cId="497356066" sldId="314"/>
            <ac:spMk id="11" creationId="{2711A8FB-68FC-45FC-B01E-38F809E2D439}"/>
          </ac:spMkLst>
        </pc:spChg>
        <pc:spChg chg="add del">
          <ac:chgData name="Julia Kündig" userId="a95d20296d8e3b7e" providerId="LiveId" clId="{F8C8C393-8228-4C7B-ADAA-2945DB5F021D}" dt="2021-03-15T20:32:55.003" v="398"/>
          <ac:spMkLst>
            <pc:docMk/>
            <pc:sldMk cId="497356066" sldId="314"/>
            <ac:spMk id="13" creationId="{2A865FE3-5FC9-4049-87CF-30019C46C0F5}"/>
          </ac:spMkLst>
        </pc:spChg>
      </pc:sldChg>
      <pc:sldChg chg="addSp delSp modSp delDesignElem">
        <pc:chgData name="Julia Kündig" userId="a95d20296d8e3b7e" providerId="LiveId" clId="{F8C8C393-8228-4C7B-ADAA-2945DB5F021D}" dt="2021-03-15T20:32:55.003" v="398"/>
        <pc:sldMkLst>
          <pc:docMk/>
          <pc:sldMk cId="705834022" sldId="315"/>
        </pc:sldMkLst>
        <pc:spChg chg="mod">
          <ac:chgData name="Julia Kündig" userId="a95d20296d8e3b7e" providerId="LiveId" clId="{F8C8C393-8228-4C7B-ADAA-2945DB5F021D}" dt="2021-03-15T20:32:55.003" v="398"/>
          <ac:spMkLst>
            <pc:docMk/>
            <pc:sldMk cId="705834022" sldId="315"/>
            <ac:spMk id="6" creationId="{C1147F81-06D0-491D-A8E7-94CF9226414C}"/>
          </ac:spMkLst>
        </pc:spChg>
        <pc:spChg chg="add del">
          <ac:chgData name="Julia Kündig" userId="a95d20296d8e3b7e" providerId="LiveId" clId="{F8C8C393-8228-4C7B-ADAA-2945DB5F021D}" dt="2021-03-15T20:32:55.003" v="398"/>
          <ac:spMkLst>
            <pc:docMk/>
            <pc:sldMk cId="705834022" sldId="315"/>
            <ac:spMk id="9" creationId="{2C9A9DA9-7DC8-488B-A882-123947B0F3D9}"/>
          </ac:spMkLst>
        </pc:spChg>
        <pc:spChg chg="add del">
          <ac:chgData name="Julia Kündig" userId="a95d20296d8e3b7e" providerId="LiveId" clId="{F8C8C393-8228-4C7B-ADAA-2945DB5F021D}" dt="2021-03-15T20:32:55.003" v="398"/>
          <ac:spMkLst>
            <pc:docMk/>
            <pc:sldMk cId="705834022" sldId="315"/>
            <ac:spMk id="10" creationId="{57F6BDD4-E066-4008-8011-6CC31AEB4556}"/>
          </ac:spMkLst>
        </pc:spChg>
        <pc:spChg chg="add del">
          <ac:chgData name="Julia Kündig" userId="a95d20296d8e3b7e" providerId="LiveId" clId="{F8C8C393-8228-4C7B-ADAA-2945DB5F021D}" dt="2021-03-15T20:32:55.003" v="398"/>
          <ac:spMkLst>
            <pc:docMk/>
            <pc:sldMk cId="705834022" sldId="315"/>
            <ac:spMk id="11" creationId="{2711A8FB-68FC-45FC-B01E-38F809E2D439}"/>
          </ac:spMkLst>
        </pc:spChg>
        <pc:spChg chg="add del">
          <ac:chgData name="Julia Kündig" userId="a95d20296d8e3b7e" providerId="LiveId" clId="{F8C8C393-8228-4C7B-ADAA-2945DB5F021D}" dt="2021-03-15T20:32:55.003" v="398"/>
          <ac:spMkLst>
            <pc:docMk/>
            <pc:sldMk cId="705834022" sldId="315"/>
            <ac:spMk id="13" creationId="{2A865FE3-5FC9-4049-87CF-30019C46C0F5}"/>
          </ac:spMkLst>
        </pc:spChg>
      </pc:sldChg>
      <pc:sldChg chg="addSp delSp modSp delDesignElem">
        <pc:chgData name="Julia Kündig" userId="a95d20296d8e3b7e" providerId="LiveId" clId="{F8C8C393-8228-4C7B-ADAA-2945DB5F021D}" dt="2021-03-15T20:32:55.003" v="398"/>
        <pc:sldMkLst>
          <pc:docMk/>
          <pc:sldMk cId="2819258613" sldId="316"/>
        </pc:sldMkLst>
        <pc:spChg chg="mod">
          <ac:chgData name="Julia Kündig" userId="a95d20296d8e3b7e" providerId="LiveId" clId="{F8C8C393-8228-4C7B-ADAA-2945DB5F021D}" dt="2021-03-15T20:32:55.003" v="398"/>
          <ac:spMkLst>
            <pc:docMk/>
            <pc:sldMk cId="2819258613" sldId="316"/>
            <ac:spMk id="6" creationId="{C1147F81-06D0-491D-A8E7-94CF9226414C}"/>
          </ac:spMkLst>
        </pc:spChg>
        <pc:spChg chg="add del">
          <ac:chgData name="Julia Kündig" userId="a95d20296d8e3b7e" providerId="LiveId" clId="{F8C8C393-8228-4C7B-ADAA-2945DB5F021D}" dt="2021-03-15T20:32:55.003" v="398"/>
          <ac:spMkLst>
            <pc:docMk/>
            <pc:sldMk cId="2819258613" sldId="316"/>
            <ac:spMk id="9" creationId="{2C9A9DA9-7DC8-488B-A882-123947B0F3D9}"/>
          </ac:spMkLst>
        </pc:spChg>
        <pc:spChg chg="add del">
          <ac:chgData name="Julia Kündig" userId="a95d20296d8e3b7e" providerId="LiveId" clId="{F8C8C393-8228-4C7B-ADAA-2945DB5F021D}" dt="2021-03-15T20:32:55.003" v="398"/>
          <ac:spMkLst>
            <pc:docMk/>
            <pc:sldMk cId="2819258613" sldId="316"/>
            <ac:spMk id="10" creationId="{57F6BDD4-E066-4008-8011-6CC31AEB4556}"/>
          </ac:spMkLst>
        </pc:spChg>
        <pc:spChg chg="add del">
          <ac:chgData name="Julia Kündig" userId="a95d20296d8e3b7e" providerId="LiveId" clId="{F8C8C393-8228-4C7B-ADAA-2945DB5F021D}" dt="2021-03-15T20:32:55.003" v="398"/>
          <ac:spMkLst>
            <pc:docMk/>
            <pc:sldMk cId="2819258613" sldId="316"/>
            <ac:spMk id="11" creationId="{2711A8FB-68FC-45FC-B01E-38F809E2D439}"/>
          </ac:spMkLst>
        </pc:spChg>
        <pc:spChg chg="add del">
          <ac:chgData name="Julia Kündig" userId="a95d20296d8e3b7e" providerId="LiveId" clId="{F8C8C393-8228-4C7B-ADAA-2945DB5F021D}" dt="2021-03-15T20:32:55.003" v="398"/>
          <ac:spMkLst>
            <pc:docMk/>
            <pc:sldMk cId="2819258613" sldId="316"/>
            <ac:spMk id="13" creationId="{2A865FE3-5FC9-4049-87CF-30019C46C0F5}"/>
          </ac:spMkLst>
        </pc:spChg>
      </pc:sldChg>
      <pc:sldChg chg="addSp delSp modSp delDesignElem">
        <pc:chgData name="Julia Kündig" userId="a95d20296d8e3b7e" providerId="LiveId" clId="{F8C8C393-8228-4C7B-ADAA-2945DB5F021D}" dt="2021-03-15T20:32:55.003" v="398"/>
        <pc:sldMkLst>
          <pc:docMk/>
          <pc:sldMk cId="3242822863" sldId="317"/>
        </pc:sldMkLst>
        <pc:spChg chg="mod">
          <ac:chgData name="Julia Kündig" userId="a95d20296d8e3b7e" providerId="LiveId" clId="{F8C8C393-8228-4C7B-ADAA-2945DB5F021D}" dt="2021-03-15T20:32:55.003" v="398"/>
          <ac:spMkLst>
            <pc:docMk/>
            <pc:sldMk cId="3242822863" sldId="317"/>
            <ac:spMk id="6" creationId="{C1147F81-06D0-491D-A8E7-94CF9226414C}"/>
          </ac:spMkLst>
        </pc:spChg>
        <pc:spChg chg="add del">
          <ac:chgData name="Julia Kündig" userId="a95d20296d8e3b7e" providerId="LiveId" clId="{F8C8C393-8228-4C7B-ADAA-2945DB5F021D}" dt="2021-03-15T20:32:55.003" v="398"/>
          <ac:spMkLst>
            <pc:docMk/>
            <pc:sldMk cId="3242822863" sldId="317"/>
            <ac:spMk id="9" creationId="{2C9A9DA9-7DC8-488B-A882-123947B0F3D9}"/>
          </ac:spMkLst>
        </pc:spChg>
        <pc:spChg chg="add del">
          <ac:chgData name="Julia Kündig" userId="a95d20296d8e3b7e" providerId="LiveId" clId="{F8C8C393-8228-4C7B-ADAA-2945DB5F021D}" dt="2021-03-15T20:32:55.003" v="398"/>
          <ac:spMkLst>
            <pc:docMk/>
            <pc:sldMk cId="3242822863" sldId="317"/>
            <ac:spMk id="10" creationId="{57F6BDD4-E066-4008-8011-6CC31AEB4556}"/>
          </ac:spMkLst>
        </pc:spChg>
        <pc:spChg chg="add del">
          <ac:chgData name="Julia Kündig" userId="a95d20296d8e3b7e" providerId="LiveId" clId="{F8C8C393-8228-4C7B-ADAA-2945DB5F021D}" dt="2021-03-15T20:32:55.003" v="398"/>
          <ac:spMkLst>
            <pc:docMk/>
            <pc:sldMk cId="3242822863" sldId="317"/>
            <ac:spMk id="11" creationId="{2711A8FB-68FC-45FC-B01E-38F809E2D439}"/>
          </ac:spMkLst>
        </pc:spChg>
        <pc:spChg chg="add del">
          <ac:chgData name="Julia Kündig" userId="a95d20296d8e3b7e" providerId="LiveId" clId="{F8C8C393-8228-4C7B-ADAA-2945DB5F021D}" dt="2021-03-15T20:32:55.003" v="398"/>
          <ac:spMkLst>
            <pc:docMk/>
            <pc:sldMk cId="3242822863" sldId="317"/>
            <ac:spMk id="13" creationId="{2A865FE3-5FC9-4049-87CF-30019C46C0F5}"/>
          </ac:spMkLst>
        </pc:spChg>
      </pc:sldChg>
      <pc:sldChg chg="modSp add ord">
        <pc:chgData name="Julia Kündig" userId="a95d20296d8e3b7e" providerId="LiveId" clId="{F8C8C393-8228-4C7B-ADAA-2945DB5F021D}" dt="2021-03-15T20:32:55.003" v="398"/>
        <pc:sldMkLst>
          <pc:docMk/>
          <pc:sldMk cId="4134001721" sldId="318"/>
        </pc:sldMkLst>
        <pc:spChg chg="mod">
          <ac:chgData name="Julia Kündig" userId="a95d20296d8e3b7e" providerId="LiveId" clId="{F8C8C393-8228-4C7B-ADAA-2945DB5F021D}" dt="2021-03-15T20:32:55.003" v="398"/>
          <ac:spMkLst>
            <pc:docMk/>
            <pc:sldMk cId="4134001721" sldId="318"/>
            <ac:spMk id="2" creationId="{04DA29A4-A814-4646-854F-54364B6BD3F1}"/>
          </ac:spMkLst>
        </pc:spChg>
        <pc:spChg chg="mod">
          <ac:chgData name="Julia Kündig" userId="a95d20296d8e3b7e" providerId="LiveId" clId="{F8C8C393-8228-4C7B-ADAA-2945DB5F021D}" dt="2021-03-15T20:32:55.003" v="398"/>
          <ac:spMkLst>
            <pc:docMk/>
            <pc:sldMk cId="4134001721" sldId="318"/>
            <ac:spMk id="6" creationId="{4BDBA2F7-8741-4DC7-B861-8E2FC9C3A14B}"/>
          </ac:spMkLst>
        </pc:spChg>
        <pc:spChg chg="mod">
          <ac:chgData name="Julia Kündig" userId="a95d20296d8e3b7e" providerId="LiveId" clId="{F8C8C393-8228-4C7B-ADAA-2945DB5F021D}" dt="2021-03-15T20:32:55.003" v="398"/>
          <ac:spMkLst>
            <pc:docMk/>
            <pc:sldMk cId="4134001721" sldId="318"/>
            <ac:spMk id="7" creationId="{0252D609-29DE-459A-82A1-9F55D26C3D75}"/>
          </ac:spMkLst>
        </pc:spChg>
      </pc:sldChg>
      <pc:sldChg chg="addSp delSp modSp add mod ord">
        <pc:chgData name="Julia Kündig" userId="a95d20296d8e3b7e" providerId="LiveId" clId="{F8C8C393-8228-4C7B-ADAA-2945DB5F021D}" dt="2021-03-16T13:59:54.420" v="1468"/>
        <pc:sldMkLst>
          <pc:docMk/>
          <pc:sldMk cId="1553942030" sldId="319"/>
        </pc:sldMkLst>
        <pc:spChg chg="mod">
          <ac:chgData name="Julia Kündig" userId="a95d20296d8e3b7e" providerId="LiveId" clId="{F8C8C393-8228-4C7B-ADAA-2945DB5F021D}" dt="2021-03-16T13:56:40.605" v="1448" actId="20577"/>
          <ac:spMkLst>
            <pc:docMk/>
            <pc:sldMk cId="1553942030" sldId="319"/>
            <ac:spMk id="3" creationId="{485D433E-B026-49CD-9F03-E3372DC05627}"/>
          </ac:spMkLst>
        </pc:spChg>
        <pc:picChg chg="add mod">
          <ac:chgData name="Julia Kündig" userId="a95d20296d8e3b7e" providerId="LiveId" clId="{F8C8C393-8228-4C7B-ADAA-2945DB5F021D}" dt="2021-03-16T13:59:54.420" v="1468"/>
          <ac:picMkLst>
            <pc:docMk/>
            <pc:sldMk cId="1553942030" sldId="319"/>
            <ac:picMk id="11" creationId="{48B4E99B-05EA-45B0-8818-D6AE2713CC8B}"/>
          </ac:picMkLst>
        </pc:picChg>
        <pc:picChg chg="del mod">
          <ac:chgData name="Julia Kündig" userId="a95d20296d8e3b7e" providerId="LiveId" clId="{F8C8C393-8228-4C7B-ADAA-2945DB5F021D}" dt="2021-03-16T13:59:46.812" v="1464" actId="21"/>
          <ac:picMkLst>
            <pc:docMk/>
            <pc:sldMk cId="1553942030" sldId="319"/>
            <ac:picMk id="1026" creationId="{3E6968D4-8312-42B9-856A-2F1BBC52BD86}"/>
          </ac:picMkLst>
        </pc:picChg>
      </pc:sldChg>
      <pc:sldChg chg="addSp delSp modSp add mod">
        <pc:chgData name="Julia Kündig" userId="a95d20296d8e3b7e" providerId="LiveId" clId="{F8C8C393-8228-4C7B-ADAA-2945DB5F021D}" dt="2021-03-16T14:14:35.703" v="2215" actId="26606"/>
        <pc:sldMkLst>
          <pc:docMk/>
          <pc:sldMk cId="553700595" sldId="320"/>
        </pc:sldMkLst>
        <pc:spChg chg="mod">
          <ac:chgData name="Julia Kündig" userId="a95d20296d8e3b7e" providerId="LiveId" clId="{F8C8C393-8228-4C7B-ADAA-2945DB5F021D}" dt="2021-03-16T14:14:35.703" v="2215" actId="26606"/>
          <ac:spMkLst>
            <pc:docMk/>
            <pc:sldMk cId="553700595" sldId="320"/>
            <ac:spMk id="3" creationId="{485D433E-B026-49CD-9F03-E3372DC05627}"/>
          </ac:spMkLst>
        </pc:spChg>
        <pc:spChg chg="add del">
          <ac:chgData name="Julia Kündig" userId="a95d20296d8e3b7e" providerId="LiveId" clId="{F8C8C393-8228-4C7B-ADAA-2945DB5F021D}" dt="2021-03-16T14:14:31.876" v="2206" actId="26606"/>
          <ac:spMkLst>
            <pc:docMk/>
            <pc:sldMk cId="553700595" sldId="320"/>
            <ac:spMk id="85" creationId="{2C9A9DA9-7DC8-488B-A882-123947B0F3D9}"/>
          </ac:spMkLst>
        </pc:spChg>
        <pc:spChg chg="add del">
          <ac:chgData name="Julia Kündig" userId="a95d20296d8e3b7e" providerId="LiveId" clId="{F8C8C393-8228-4C7B-ADAA-2945DB5F021D}" dt="2021-03-16T14:14:31.876" v="2206" actId="26606"/>
          <ac:spMkLst>
            <pc:docMk/>
            <pc:sldMk cId="553700595" sldId="320"/>
            <ac:spMk id="87" creationId="{57F6BDD4-E066-4008-8011-6CC31AEB4556}"/>
          </ac:spMkLst>
        </pc:spChg>
        <pc:spChg chg="add del">
          <ac:chgData name="Julia Kündig" userId="a95d20296d8e3b7e" providerId="LiveId" clId="{F8C8C393-8228-4C7B-ADAA-2945DB5F021D}" dt="2021-03-16T14:14:31.876" v="2206" actId="26606"/>
          <ac:spMkLst>
            <pc:docMk/>
            <pc:sldMk cId="553700595" sldId="320"/>
            <ac:spMk id="89" creationId="{2711A8FB-68FC-45FC-B01E-38F809E2D439}"/>
          </ac:spMkLst>
        </pc:spChg>
        <pc:spChg chg="add del">
          <ac:chgData name="Julia Kündig" userId="a95d20296d8e3b7e" providerId="LiveId" clId="{F8C8C393-8228-4C7B-ADAA-2945DB5F021D}" dt="2021-03-16T14:14:31.876" v="2206" actId="26606"/>
          <ac:spMkLst>
            <pc:docMk/>
            <pc:sldMk cId="553700595" sldId="320"/>
            <ac:spMk id="91" creationId="{2A865FE3-5FC9-4049-87CF-30019C46C0F5}"/>
          </ac:spMkLst>
        </pc:spChg>
        <pc:spChg chg="add del">
          <ac:chgData name="Julia Kündig" userId="a95d20296d8e3b7e" providerId="LiveId" clId="{F8C8C393-8228-4C7B-ADAA-2945DB5F021D}" dt="2021-03-16T14:14:35.703" v="2215" actId="26606"/>
          <ac:spMkLst>
            <pc:docMk/>
            <pc:sldMk cId="553700595" sldId="320"/>
            <ac:spMk id="138" creationId="{2C9A9DA9-7DC8-488B-A882-123947B0F3D9}"/>
          </ac:spMkLst>
        </pc:spChg>
        <pc:spChg chg="add del">
          <ac:chgData name="Julia Kündig" userId="a95d20296d8e3b7e" providerId="LiveId" clId="{F8C8C393-8228-4C7B-ADAA-2945DB5F021D}" dt="2021-03-16T14:14:35.703" v="2215" actId="26606"/>
          <ac:spMkLst>
            <pc:docMk/>
            <pc:sldMk cId="553700595" sldId="320"/>
            <ac:spMk id="140" creationId="{57F6BDD4-E066-4008-8011-6CC31AEB4556}"/>
          </ac:spMkLst>
        </pc:spChg>
        <pc:spChg chg="add del">
          <ac:chgData name="Julia Kündig" userId="a95d20296d8e3b7e" providerId="LiveId" clId="{F8C8C393-8228-4C7B-ADAA-2945DB5F021D}" dt="2021-03-16T14:14:35.703" v="2215" actId="26606"/>
          <ac:spMkLst>
            <pc:docMk/>
            <pc:sldMk cId="553700595" sldId="320"/>
            <ac:spMk id="142" creationId="{2711A8FB-68FC-45FC-B01E-38F809E2D439}"/>
          </ac:spMkLst>
        </pc:spChg>
        <pc:spChg chg="add del">
          <ac:chgData name="Julia Kündig" userId="a95d20296d8e3b7e" providerId="LiveId" clId="{F8C8C393-8228-4C7B-ADAA-2945DB5F021D}" dt="2021-03-16T14:14:35.703" v="2215" actId="26606"/>
          <ac:spMkLst>
            <pc:docMk/>
            <pc:sldMk cId="553700595" sldId="320"/>
            <ac:spMk id="144" creationId="{2A865FE3-5FC9-4049-87CF-30019C46C0F5}"/>
          </ac:spMkLst>
        </pc:spChg>
        <pc:spChg chg="add del">
          <ac:chgData name="Julia Kündig" userId="a95d20296d8e3b7e" providerId="LiveId" clId="{F8C8C393-8228-4C7B-ADAA-2945DB5F021D}" dt="2021-03-16T14:14:32.853" v="2208" actId="26606"/>
          <ac:spMkLst>
            <pc:docMk/>
            <pc:sldMk cId="553700595" sldId="320"/>
            <ac:spMk id="146" creationId="{1ECAB1E8-8195-4748-BE71-FF806D86892E}"/>
          </ac:spMkLst>
        </pc:spChg>
        <pc:spChg chg="add del">
          <ac:chgData name="Julia Kündig" userId="a95d20296d8e3b7e" providerId="LiveId" clId="{F8C8C393-8228-4C7B-ADAA-2945DB5F021D}" dt="2021-03-16T14:14:32.853" v="2208" actId="26606"/>
          <ac:spMkLst>
            <pc:docMk/>
            <pc:sldMk cId="553700595" sldId="320"/>
            <ac:spMk id="147" creationId="{57F6BDD4-E066-4008-8011-6CC31AEB4556}"/>
          </ac:spMkLst>
        </pc:spChg>
        <pc:spChg chg="add del">
          <ac:chgData name="Julia Kündig" userId="a95d20296d8e3b7e" providerId="LiveId" clId="{F8C8C393-8228-4C7B-ADAA-2945DB5F021D}" dt="2021-03-16T14:14:32.853" v="2208" actId="26606"/>
          <ac:spMkLst>
            <pc:docMk/>
            <pc:sldMk cId="553700595" sldId="320"/>
            <ac:spMk id="148" creationId="{2711A8FB-68FC-45FC-B01E-38F809E2D439}"/>
          </ac:spMkLst>
        </pc:spChg>
        <pc:spChg chg="add del">
          <ac:chgData name="Julia Kündig" userId="a95d20296d8e3b7e" providerId="LiveId" clId="{F8C8C393-8228-4C7B-ADAA-2945DB5F021D}" dt="2021-03-16T14:14:32.853" v="2208" actId="26606"/>
          <ac:spMkLst>
            <pc:docMk/>
            <pc:sldMk cId="553700595" sldId="320"/>
            <ac:spMk id="149" creationId="{2A865FE3-5FC9-4049-87CF-30019C46C0F5}"/>
          </ac:spMkLst>
        </pc:spChg>
        <pc:spChg chg="add del">
          <ac:chgData name="Julia Kündig" userId="a95d20296d8e3b7e" providerId="LiveId" clId="{F8C8C393-8228-4C7B-ADAA-2945DB5F021D}" dt="2021-03-16T14:14:33.753" v="2210" actId="26606"/>
          <ac:spMkLst>
            <pc:docMk/>
            <pc:sldMk cId="553700595" sldId="320"/>
            <ac:spMk id="151" creationId="{2C9A9DA9-7DC8-488B-A882-123947B0F3D9}"/>
          </ac:spMkLst>
        </pc:spChg>
        <pc:spChg chg="add del">
          <ac:chgData name="Julia Kündig" userId="a95d20296d8e3b7e" providerId="LiveId" clId="{F8C8C393-8228-4C7B-ADAA-2945DB5F021D}" dt="2021-03-16T14:14:33.753" v="2210" actId="26606"/>
          <ac:spMkLst>
            <pc:docMk/>
            <pc:sldMk cId="553700595" sldId="320"/>
            <ac:spMk id="152" creationId="{57F6BDD4-E066-4008-8011-6CC31AEB4556}"/>
          </ac:spMkLst>
        </pc:spChg>
        <pc:spChg chg="add del">
          <ac:chgData name="Julia Kündig" userId="a95d20296d8e3b7e" providerId="LiveId" clId="{F8C8C393-8228-4C7B-ADAA-2945DB5F021D}" dt="2021-03-16T14:14:33.753" v="2210" actId="26606"/>
          <ac:spMkLst>
            <pc:docMk/>
            <pc:sldMk cId="553700595" sldId="320"/>
            <ac:spMk id="153" creationId="{2711A8FB-68FC-45FC-B01E-38F809E2D439}"/>
          </ac:spMkLst>
        </pc:spChg>
        <pc:spChg chg="add del">
          <ac:chgData name="Julia Kündig" userId="a95d20296d8e3b7e" providerId="LiveId" clId="{F8C8C393-8228-4C7B-ADAA-2945DB5F021D}" dt="2021-03-16T14:14:33.753" v="2210" actId="26606"/>
          <ac:spMkLst>
            <pc:docMk/>
            <pc:sldMk cId="553700595" sldId="320"/>
            <ac:spMk id="154" creationId="{2A865FE3-5FC9-4049-87CF-30019C46C0F5}"/>
          </ac:spMkLst>
        </pc:spChg>
        <pc:spChg chg="add del">
          <ac:chgData name="Julia Kündig" userId="a95d20296d8e3b7e" providerId="LiveId" clId="{F8C8C393-8228-4C7B-ADAA-2945DB5F021D}" dt="2021-03-16T14:14:34.674" v="2212" actId="26606"/>
          <ac:spMkLst>
            <pc:docMk/>
            <pc:sldMk cId="553700595" sldId="320"/>
            <ac:spMk id="156" creationId="{1ECAB1E8-8195-4748-BE71-FF806D86892E}"/>
          </ac:spMkLst>
        </pc:spChg>
        <pc:spChg chg="add del">
          <ac:chgData name="Julia Kündig" userId="a95d20296d8e3b7e" providerId="LiveId" clId="{F8C8C393-8228-4C7B-ADAA-2945DB5F021D}" dt="2021-03-16T14:14:34.674" v="2212" actId="26606"/>
          <ac:spMkLst>
            <pc:docMk/>
            <pc:sldMk cId="553700595" sldId="320"/>
            <ac:spMk id="157" creationId="{57F6BDD4-E066-4008-8011-6CC31AEB4556}"/>
          </ac:spMkLst>
        </pc:spChg>
        <pc:spChg chg="add del">
          <ac:chgData name="Julia Kündig" userId="a95d20296d8e3b7e" providerId="LiveId" clId="{F8C8C393-8228-4C7B-ADAA-2945DB5F021D}" dt="2021-03-16T14:14:34.674" v="2212" actId="26606"/>
          <ac:spMkLst>
            <pc:docMk/>
            <pc:sldMk cId="553700595" sldId="320"/>
            <ac:spMk id="158" creationId="{2711A8FB-68FC-45FC-B01E-38F809E2D439}"/>
          </ac:spMkLst>
        </pc:spChg>
        <pc:spChg chg="add del">
          <ac:chgData name="Julia Kündig" userId="a95d20296d8e3b7e" providerId="LiveId" clId="{F8C8C393-8228-4C7B-ADAA-2945DB5F021D}" dt="2021-03-16T14:14:34.674" v="2212" actId="26606"/>
          <ac:spMkLst>
            <pc:docMk/>
            <pc:sldMk cId="553700595" sldId="320"/>
            <ac:spMk id="159" creationId="{2A865FE3-5FC9-4049-87CF-30019C46C0F5}"/>
          </ac:spMkLst>
        </pc:spChg>
        <pc:spChg chg="add del">
          <ac:chgData name="Julia Kündig" userId="a95d20296d8e3b7e" providerId="LiveId" clId="{F8C8C393-8228-4C7B-ADAA-2945DB5F021D}" dt="2021-03-16T14:14:35.690" v="2214" actId="26606"/>
          <ac:spMkLst>
            <pc:docMk/>
            <pc:sldMk cId="553700595" sldId="320"/>
            <ac:spMk id="161" creationId="{2C9A9DA9-7DC8-488B-A882-123947B0F3D9}"/>
          </ac:spMkLst>
        </pc:spChg>
        <pc:spChg chg="add del">
          <ac:chgData name="Julia Kündig" userId="a95d20296d8e3b7e" providerId="LiveId" clId="{F8C8C393-8228-4C7B-ADAA-2945DB5F021D}" dt="2021-03-16T14:14:35.690" v="2214" actId="26606"/>
          <ac:spMkLst>
            <pc:docMk/>
            <pc:sldMk cId="553700595" sldId="320"/>
            <ac:spMk id="162" creationId="{57F6BDD4-E066-4008-8011-6CC31AEB4556}"/>
          </ac:spMkLst>
        </pc:spChg>
        <pc:spChg chg="add del">
          <ac:chgData name="Julia Kündig" userId="a95d20296d8e3b7e" providerId="LiveId" clId="{F8C8C393-8228-4C7B-ADAA-2945DB5F021D}" dt="2021-03-16T14:14:35.690" v="2214" actId="26606"/>
          <ac:spMkLst>
            <pc:docMk/>
            <pc:sldMk cId="553700595" sldId="320"/>
            <ac:spMk id="163" creationId="{2711A8FB-68FC-45FC-B01E-38F809E2D439}"/>
          </ac:spMkLst>
        </pc:spChg>
        <pc:spChg chg="add del">
          <ac:chgData name="Julia Kündig" userId="a95d20296d8e3b7e" providerId="LiveId" clId="{F8C8C393-8228-4C7B-ADAA-2945DB5F021D}" dt="2021-03-16T14:14:35.690" v="2214" actId="26606"/>
          <ac:spMkLst>
            <pc:docMk/>
            <pc:sldMk cId="553700595" sldId="320"/>
            <ac:spMk id="164" creationId="{2A865FE3-5FC9-4049-87CF-30019C46C0F5}"/>
          </ac:spMkLst>
        </pc:spChg>
        <pc:spChg chg="add">
          <ac:chgData name="Julia Kündig" userId="a95d20296d8e3b7e" providerId="LiveId" clId="{F8C8C393-8228-4C7B-ADAA-2945DB5F021D}" dt="2021-03-16T14:14:35.703" v="2215" actId="26606"/>
          <ac:spMkLst>
            <pc:docMk/>
            <pc:sldMk cId="553700595" sldId="320"/>
            <ac:spMk id="166" creationId="{1ECAB1E8-8195-4748-BE71-FF806D86892E}"/>
          </ac:spMkLst>
        </pc:spChg>
        <pc:spChg chg="add">
          <ac:chgData name="Julia Kündig" userId="a95d20296d8e3b7e" providerId="LiveId" clId="{F8C8C393-8228-4C7B-ADAA-2945DB5F021D}" dt="2021-03-16T14:14:35.703" v="2215" actId="26606"/>
          <ac:spMkLst>
            <pc:docMk/>
            <pc:sldMk cId="553700595" sldId="320"/>
            <ac:spMk id="167" creationId="{57F6BDD4-E066-4008-8011-6CC31AEB4556}"/>
          </ac:spMkLst>
        </pc:spChg>
        <pc:spChg chg="add">
          <ac:chgData name="Julia Kündig" userId="a95d20296d8e3b7e" providerId="LiveId" clId="{F8C8C393-8228-4C7B-ADAA-2945DB5F021D}" dt="2021-03-16T14:14:35.703" v="2215" actId="26606"/>
          <ac:spMkLst>
            <pc:docMk/>
            <pc:sldMk cId="553700595" sldId="320"/>
            <ac:spMk id="168" creationId="{2711A8FB-68FC-45FC-B01E-38F809E2D439}"/>
          </ac:spMkLst>
        </pc:spChg>
        <pc:spChg chg="add">
          <ac:chgData name="Julia Kündig" userId="a95d20296d8e3b7e" providerId="LiveId" clId="{F8C8C393-8228-4C7B-ADAA-2945DB5F021D}" dt="2021-03-16T14:14:35.703" v="2215" actId="26606"/>
          <ac:spMkLst>
            <pc:docMk/>
            <pc:sldMk cId="553700595" sldId="320"/>
            <ac:spMk id="169" creationId="{2A865FE3-5FC9-4049-87CF-30019C46C0F5}"/>
          </ac:spMkLst>
        </pc:spChg>
        <pc:graphicFrameChg chg="del">
          <ac:chgData name="Julia Kündig" userId="a95d20296d8e3b7e" providerId="LiveId" clId="{F8C8C393-8228-4C7B-ADAA-2945DB5F021D}" dt="2021-03-16T14:12:14.286" v="2201" actId="478"/>
          <ac:graphicFrameMkLst>
            <pc:docMk/>
            <pc:sldMk cId="553700595" sldId="320"/>
            <ac:graphicFrameMk id="4" creationId="{9642B31B-C052-41C5-B69F-2FB2BB5A3858}"/>
          </ac:graphicFrameMkLst>
        </pc:graphicFrameChg>
        <pc:picChg chg="add mod ord">
          <ac:chgData name="Julia Kündig" userId="a95d20296d8e3b7e" providerId="LiveId" clId="{F8C8C393-8228-4C7B-ADAA-2945DB5F021D}" dt="2021-03-16T14:14:35.703" v="2215" actId="26606"/>
          <ac:picMkLst>
            <pc:docMk/>
            <pc:sldMk cId="553700595" sldId="320"/>
            <ac:picMk id="8" creationId="{E159818F-741D-4DE2-8F9C-4C377BC64982}"/>
          </ac:picMkLst>
        </pc:picChg>
      </pc:sldChg>
      <pc:sldChg chg="delSp modSp add del mod setBg delDesignElem">
        <pc:chgData name="Julia Kündig" userId="a95d20296d8e3b7e" providerId="LiveId" clId="{F8C8C393-8228-4C7B-ADAA-2945DB5F021D}" dt="2021-03-16T14:16:19.190" v="2302" actId="47"/>
        <pc:sldMkLst>
          <pc:docMk/>
          <pc:sldMk cId="974164397" sldId="321"/>
        </pc:sldMkLst>
        <pc:spChg chg="mod">
          <ac:chgData name="Julia Kündig" userId="a95d20296d8e3b7e" providerId="LiveId" clId="{F8C8C393-8228-4C7B-ADAA-2945DB5F021D}" dt="2021-03-16T14:15:53.706" v="2301" actId="5793"/>
          <ac:spMkLst>
            <pc:docMk/>
            <pc:sldMk cId="974164397" sldId="321"/>
            <ac:spMk id="3" creationId="{485D433E-B026-49CD-9F03-E3372DC05627}"/>
          </ac:spMkLst>
        </pc:spChg>
        <pc:spChg chg="del">
          <ac:chgData name="Julia Kündig" userId="a95d20296d8e3b7e" providerId="LiveId" clId="{F8C8C393-8228-4C7B-ADAA-2945DB5F021D}" dt="2021-03-16T14:15:18.907" v="2254"/>
          <ac:spMkLst>
            <pc:docMk/>
            <pc:sldMk cId="974164397" sldId="321"/>
            <ac:spMk id="166" creationId="{1ECAB1E8-8195-4748-BE71-FF806D86892E}"/>
          </ac:spMkLst>
        </pc:spChg>
        <pc:spChg chg="del">
          <ac:chgData name="Julia Kündig" userId="a95d20296d8e3b7e" providerId="LiveId" clId="{F8C8C393-8228-4C7B-ADAA-2945DB5F021D}" dt="2021-03-16T14:15:18.907" v="2254"/>
          <ac:spMkLst>
            <pc:docMk/>
            <pc:sldMk cId="974164397" sldId="321"/>
            <ac:spMk id="167" creationId="{57F6BDD4-E066-4008-8011-6CC31AEB4556}"/>
          </ac:spMkLst>
        </pc:spChg>
        <pc:spChg chg="del">
          <ac:chgData name="Julia Kündig" userId="a95d20296d8e3b7e" providerId="LiveId" clId="{F8C8C393-8228-4C7B-ADAA-2945DB5F021D}" dt="2021-03-16T14:15:18.907" v="2254"/>
          <ac:spMkLst>
            <pc:docMk/>
            <pc:sldMk cId="974164397" sldId="321"/>
            <ac:spMk id="168" creationId="{2711A8FB-68FC-45FC-B01E-38F809E2D439}"/>
          </ac:spMkLst>
        </pc:spChg>
        <pc:spChg chg="del">
          <ac:chgData name="Julia Kündig" userId="a95d20296d8e3b7e" providerId="LiveId" clId="{F8C8C393-8228-4C7B-ADAA-2945DB5F021D}" dt="2021-03-16T14:15:18.907" v="2254"/>
          <ac:spMkLst>
            <pc:docMk/>
            <pc:sldMk cId="974164397" sldId="321"/>
            <ac:spMk id="169" creationId="{2A865FE3-5FC9-4049-87CF-30019C46C0F5}"/>
          </ac:spMkLst>
        </pc:spChg>
      </pc:sldChg>
      <pc:sldChg chg="addSp delSp modSp add mod">
        <pc:chgData name="Julia Kündig" userId="a95d20296d8e3b7e" providerId="LiveId" clId="{F8C8C393-8228-4C7B-ADAA-2945DB5F021D}" dt="2021-03-16T14:23:16.463" v="3078" actId="26606"/>
        <pc:sldMkLst>
          <pc:docMk/>
          <pc:sldMk cId="2011231636" sldId="321"/>
        </pc:sldMkLst>
        <pc:spChg chg="mod">
          <ac:chgData name="Julia Kündig" userId="a95d20296d8e3b7e" providerId="LiveId" clId="{F8C8C393-8228-4C7B-ADAA-2945DB5F021D}" dt="2021-03-16T14:23:16.452" v="3077" actId="26606"/>
          <ac:spMkLst>
            <pc:docMk/>
            <pc:sldMk cId="2011231636" sldId="321"/>
            <ac:spMk id="3" creationId="{485D433E-B026-49CD-9F03-E3372DC05627}"/>
          </ac:spMkLst>
        </pc:spChg>
        <pc:spChg chg="del">
          <ac:chgData name="Julia Kündig" userId="a95d20296d8e3b7e" providerId="LiveId" clId="{F8C8C393-8228-4C7B-ADAA-2945DB5F021D}" dt="2021-03-16T14:22:43.933" v="3071" actId="26606"/>
          <ac:spMkLst>
            <pc:docMk/>
            <pc:sldMk cId="2011231636" sldId="321"/>
            <ac:spMk id="12" creationId="{2C9A9DA9-7DC8-488B-A882-123947B0F3D9}"/>
          </ac:spMkLst>
        </pc:spChg>
        <pc:spChg chg="del">
          <ac:chgData name="Julia Kündig" userId="a95d20296d8e3b7e" providerId="LiveId" clId="{F8C8C393-8228-4C7B-ADAA-2945DB5F021D}" dt="2021-03-16T14:22:43.933" v="3071" actId="26606"/>
          <ac:spMkLst>
            <pc:docMk/>
            <pc:sldMk cId="2011231636" sldId="321"/>
            <ac:spMk id="14" creationId="{57F6BDD4-E066-4008-8011-6CC31AEB4556}"/>
          </ac:spMkLst>
        </pc:spChg>
        <pc:spChg chg="del">
          <ac:chgData name="Julia Kündig" userId="a95d20296d8e3b7e" providerId="LiveId" clId="{F8C8C393-8228-4C7B-ADAA-2945DB5F021D}" dt="2021-03-16T14:22:43.933" v="3071" actId="26606"/>
          <ac:spMkLst>
            <pc:docMk/>
            <pc:sldMk cId="2011231636" sldId="321"/>
            <ac:spMk id="16" creationId="{2711A8FB-68FC-45FC-B01E-38F809E2D439}"/>
          </ac:spMkLst>
        </pc:spChg>
        <pc:spChg chg="del">
          <ac:chgData name="Julia Kündig" userId="a95d20296d8e3b7e" providerId="LiveId" clId="{F8C8C393-8228-4C7B-ADAA-2945DB5F021D}" dt="2021-03-16T14:22:43.933" v="3071" actId="26606"/>
          <ac:spMkLst>
            <pc:docMk/>
            <pc:sldMk cId="2011231636" sldId="321"/>
            <ac:spMk id="18" creationId="{2A865FE3-5FC9-4049-87CF-30019C46C0F5}"/>
          </ac:spMkLst>
        </pc:spChg>
        <pc:spChg chg="add del">
          <ac:chgData name="Julia Kündig" userId="a95d20296d8e3b7e" providerId="LiveId" clId="{F8C8C393-8228-4C7B-ADAA-2945DB5F021D}" dt="2021-03-16T14:23:16.463" v="3078" actId="26606"/>
          <ac:spMkLst>
            <pc:docMk/>
            <pc:sldMk cId="2011231636" sldId="321"/>
            <ac:spMk id="23" creationId="{2C9A9DA9-7DC8-488B-A882-123947B0F3D9}"/>
          </ac:spMkLst>
        </pc:spChg>
        <pc:spChg chg="add del">
          <ac:chgData name="Julia Kündig" userId="a95d20296d8e3b7e" providerId="LiveId" clId="{F8C8C393-8228-4C7B-ADAA-2945DB5F021D}" dt="2021-03-16T14:23:16.463" v="3078" actId="26606"/>
          <ac:spMkLst>
            <pc:docMk/>
            <pc:sldMk cId="2011231636" sldId="321"/>
            <ac:spMk id="25" creationId="{57F6BDD4-E066-4008-8011-6CC31AEB4556}"/>
          </ac:spMkLst>
        </pc:spChg>
        <pc:spChg chg="add del">
          <ac:chgData name="Julia Kündig" userId="a95d20296d8e3b7e" providerId="LiveId" clId="{F8C8C393-8228-4C7B-ADAA-2945DB5F021D}" dt="2021-03-16T14:23:16.463" v="3078" actId="26606"/>
          <ac:spMkLst>
            <pc:docMk/>
            <pc:sldMk cId="2011231636" sldId="321"/>
            <ac:spMk id="27" creationId="{2711A8FB-68FC-45FC-B01E-38F809E2D439}"/>
          </ac:spMkLst>
        </pc:spChg>
        <pc:spChg chg="add del">
          <ac:chgData name="Julia Kündig" userId="a95d20296d8e3b7e" providerId="LiveId" clId="{F8C8C393-8228-4C7B-ADAA-2945DB5F021D}" dt="2021-03-16T14:23:16.463" v="3078" actId="26606"/>
          <ac:spMkLst>
            <pc:docMk/>
            <pc:sldMk cId="2011231636" sldId="321"/>
            <ac:spMk id="29" creationId="{2A865FE3-5FC9-4049-87CF-30019C46C0F5}"/>
          </ac:spMkLst>
        </pc:spChg>
        <pc:spChg chg="add del">
          <ac:chgData name="Julia Kündig" userId="a95d20296d8e3b7e" providerId="LiveId" clId="{F8C8C393-8228-4C7B-ADAA-2945DB5F021D}" dt="2021-03-16T14:23:15.497" v="3075" actId="26606"/>
          <ac:spMkLst>
            <pc:docMk/>
            <pc:sldMk cId="2011231636" sldId="321"/>
            <ac:spMk id="71" creationId="{2C9A9DA9-7DC8-488B-A882-123947B0F3D9}"/>
          </ac:spMkLst>
        </pc:spChg>
        <pc:spChg chg="add del">
          <ac:chgData name="Julia Kündig" userId="a95d20296d8e3b7e" providerId="LiveId" clId="{F8C8C393-8228-4C7B-ADAA-2945DB5F021D}" dt="2021-03-16T14:23:15.497" v="3075" actId="26606"/>
          <ac:spMkLst>
            <pc:docMk/>
            <pc:sldMk cId="2011231636" sldId="321"/>
            <ac:spMk id="73" creationId="{57F6BDD4-E066-4008-8011-6CC31AEB4556}"/>
          </ac:spMkLst>
        </pc:spChg>
        <pc:spChg chg="add del">
          <ac:chgData name="Julia Kündig" userId="a95d20296d8e3b7e" providerId="LiveId" clId="{F8C8C393-8228-4C7B-ADAA-2945DB5F021D}" dt="2021-03-16T14:23:15.497" v="3075" actId="26606"/>
          <ac:spMkLst>
            <pc:docMk/>
            <pc:sldMk cId="2011231636" sldId="321"/>
            <ac:spMk id="75" creationId="{2711A8FB-68FC-45FC-B01E-38F809E2D439}"/>
          </ac:spMkLst>
        </pc:spChg>
        <pc:spChg chg="add del">
          <ac:chgData name="Julia Kündig" userId="a95d20296d8e3b7e" providerId="LiveId" clId="{F8C8C393-8228-4C7B-ADAA-2945DB5F021D}" dt="2021-03-16T14:23:15.497" v="3075" actId="26606"/>
          <ac:spMkLst>
            <pc:docMk/>
            <pc:sldMk cId="2011231636" sldId="321"/>
            <ac:spMk id="77" creationId="{2A865FE3-5FC9-4049-87CF-30019C46C0F5}"/>
          </ac:spMkLst>
        </pc:spChg>
        <pc:spChg chg="add del">
          <ac:chgData name="Julia Kündig" userId="a95d20296d8e3b7e" providerId="LiveId" clId="{F8C8C393-8228-4C7B-ADAA-2945DB5F021D}" dt="2021-03-16T14:23:16.452" v="3077" actId="26606"/>
          <ac:spMkLst>
            <pc:docMk/>
            <pc:sldMk cId="2011231636" sldId="321"/>
            <ac:spMk id="3076" creationId="{1ECAB1E8-8195-4748-BE71-FF806D86892E}"/>
          </ac:spMkLst>
        </pc:spChg>
        <pc:spChg chg="add del">
          <ac:chgData name="Julia Kündig" userId="a95d20296d8e3b7e" providerId="LiveId" clId="{F8C8C393-8228-4C7B-ADAA-2945DB5F021D}" dt="2021-03-16T14:23:16.452" v="3077" actId="26606"/>
          <ac:spMkLst>
            <pc:docMk/>
            <pc:sldMk cId="2011231636" sldId="321"/>
            <ac:spMk id="3077" creationId="{57F6BDD4-E066-4008-8011-6CC31AEB4556}"/>
          </ac:spMkLst>
        </pc:spChg>
        <pc:spChg chg="add del">
          <ac:chgData name="Julia Kündig" userId="a95d20296d8e3b7e" providerId="LiveId" clId="{F8C8C393-8228-4C7B-ADAA-2945DB5F021D}" dt="2021-03-16T14:23:16.452" v="3077" actId="26606"/>
          <ac:spMkLst>
            <pc:docMk/>
            <pc:sldMk cId="2011231636" sldId="321"/>
            <ac:spMk id="3078" creationId="{2711A8FB-68FC-45FC-B01E-38F809E2D439}"/>
          </ac:spMkLst>
        </pc:spChg>
        <pc:spChg chg="add del">
          <ac:chgData name="Julia Kündig" userId="a95d20296d8e3b7e" providerId="LiveId" clId="{F8C8C393-8228-4C7B-ADAA-2945DB5F021D}" dt="2021-03-16T14:23:16.452" v="3077" actId="26606"/>
          <ac:spMkLst>
            <pc:docMk/>
            <pc:sldMk cId="2011231636" sldId="321"/>
            <ac:spMk id="3079" creationId="{2A865FE3-5FC9-4049-87CF-30019C46C0F5}"/>
          </ac:spMkLst>
        </pc:spChg>
        <pc:spChg chg="add">
          <ac:chgData name="Julia Kündig" userId="a95d20296d8e3b7e" providerId="LiveId" clId="{F8C8C393-8228-4C7B-ADAA-2945DB5F021D}" dt="2021-03-16T14:23:16.463" v="3078" actId="26606"/>
          <ac:spMkLst>
            <pc:docMk/>
            <pc:sldMk cId="2011231636" sldId="321"/>
            <ac:spMk id="3081" creationId="{2C9A9DA9-7DC8-488B-A882-123947B0F3D9}"/>
          </ac:spMkLst>
        </pc:spChg>
        <pc:spChg chg="add">
          <ac:chgData name="Julia Kündig" userId="a95d20296d8e3b7e" providerId="LiveId" clId="{F8C8C393-8228-4C7B-ADAA-2945DB5F021D}" dt="2021-03-16T14:23:16.463" v="3078" actId="26606"/>
          <ac:spMkLst>
            <pc:docMk/>
            <pc:sldMk cId="2011231636" sldId="321"/>
            <ac:spMk id="3082" creationId="{57F6BDD4-E066-4008-8011-6CC31AEB4556}"/>
          </ac:spMkLst>
        </pc:spChg>
        <pc:spChg chg="add">
          <ac:chgData name="Julia Kündig" userId="a95d20296d8e3b7e" providerId="LiveId" clId="{F8C8C393-8228-4C7B-ADAA-2945DB5F021D}" dt="2021-03-16T14:23:16.463" v="3078" actId="26606"/>
          <ac:spMkLst>
            <pc:docMk/>
            <pc:sldMk cId="2011231636" sldId="321"/>
            <ac:spMk id="3083" creationId="{2711A8FB-68FC-45FC-B01E-38F809E2D439}"/>
          </ac:spMkLst>
        </pc:spChg>
        <pc:spChg chg="add">
          <ac:chgData name="Julia Kündig" userId="a95d20296d8e3b7e" providerId="LiveId" clId="{F8C8C393-8228-4C7B-ADAA-2945DB5F021D}" dt="2021-03-16T14:23:16.463" v="3078" actId="26606"/>
          <ac:spMkLst>
            <pc:docMk/>
            <pc:sldMk cId="2011231636" sldId="321"/>
            <ac:spMk id="3084" creationId="{2A865FE3-5FC9-4049-87CF-30019C46C0F5}"/>
          </ac:spMkLst>
        </pc:spChg>
        <pc:graphicFrameChg chg="del">
          <ac:chgData name="Julia Kündig" userId="a95d20296d8e3b7e" providerId="LiveId" clId="{F8C8C393-8228-4C7B-ADAA-2945DB5F021D}" dt="2021-03-16T14:22:08.466" v="3067" actId="478"/>
          <ac:graphicFrameMkLst>
            <pc:docMk/>
            <pc:sldMk cId="2011231636" sldId="321"/>
            <ac:graphicFrameMk id="4" creationId="{9642B31B-C052-41C5-B69F-2FB2BB5A3858}"/>
          </ac:graphicFrameMkLst>
        </pc:graphicFrameChg>
        <pc:picChg chg="add del mod ord">
          <ac:chgData name="Julia Kündig" userId="a95d20296d8e3b7e" providerId="LiveId" clId="{F8C8C393-8228-4C7B-ADAA-2945DB5F021D}" dt="2021-03-16T14:23:09.625" v="3072" actId="478"/>
          <ac:picMkLst>
            <pc:docMk/>
            <pc:sldMk cId="2011231636" sldId="321"/>
            <ac:picMk id="8" creationId="{74450034-680F-4752-9693-AFAA3F5E910E}"/>
          </ac:picMkLst>
        </pc:picChg>
        <pc:picChg chg="add mod ord">
          <ac:chgData name="Julia Kündig" userId="a95d20296d8e3b7e" providerId="LiveId" clId="{F8C8C393-8228-4C7B-ADAA-2945DB5F021D}" dt="2021-03-16T14:23:16.463" v="3078" actId="26606"/>
          <ac:picMkLst>
            <pc:docMk/>
            <pc:sldMk cId="2011231636" sldId="321"/>
            <ac:picMk id="3074" creationId="{D63E6FBF-E50A-44F7-8BBA-32CE26F5CD24}"/>
          </ac:picMkLst>
        </pc:picChg>
      </pc:sldChg>
      <pc:sldChg chg="add ord">
        <pc:chgData name="Julia Kündig" userId="a95d20296d8e3b7e" providerId="LiveId" clId="{F8C8C393-8228-4C7B-ADAA-2945DB5F021D}" dt="2021-03-16T14:40:44.430" v="3517"/>
        <pc:sldMkLst>
          <pc:docMk/>
          <pc:sldMk cId="2210474327" sldId="322"/>
        </pc:sldMkLst>
      </pc:sldChg>
    </pc:docChg>
  </pc:docChgLst>
  <pc:docChgLst>
    <pc:chgData name="Julia Kündig" userId="a95d20296d8e3b7e" providerId="LiveId" clId="{7491CD87-EAB9-487E-BD22-EE40CD9BCA0A}"/>
    <pc:docChg chg="undo custSel addSld delSld modSld sldOrd">
      <pc:chgData name="Julia Kündig" userId="a95d20296d8e3b7e" providerId="LiveId" clId="{7491CD87-EAB9-487E-BD22-EE40CD9BCA0A}" dt="2021-04-12T08:10:32.344" v="4071" actId="1076"/>
      <pc:docMkLst>
        <pc:docMk/>
      </pc:docMkLst>
      <pc:sldChg chg="del">
        <pc:chgData name="Julia Kündig" userId="a95d20296d8e3b7e" providerId="LiveId" clId="{7491CD87-EAB9-487E-BD22-EE40CD9BCA0A}" dt="2021-04-12T06:06:34.467" v="4010" actId="47"/>
        <pc:sldMkLst>
          <pc:docMk/>
          <pc:sldMk cId="4089664402" sldId="257"/>
        </pc:sldMkLst>
      </pc:sldChg>
      <pc:sldChg chg="ord">
        <pc:chgData name="Julia Kündig" userId="a95d20296d8e3b7e" providerId="LiveId" clId="{7491CD87-EAB9-487E-BD22-EE40CD9BCA0A}" dt="2021-04-12T06:06:18.394" v="4004"/>
        <pc:sldMkLst>
          <pc:docMk/>
          <pc:sldMk cId="342298284" sldId="293"/>
        </pc:sldMkLst>
      </pc:sldChg>
      <pc:sldChg chg="modSp mod">
        <pc:chgData name="Julia Kündig" userId="a95d20296d8e3b7e" providerId="LiveId" clId="{7491CD87-EAB9-487E-BD22-EE40CD9BCA0A}" dt="2021-04-12T06:07:50.004" v="4012" actId="20577"/>
        <pc:sldMkLst>
          <pc:docMk/>
          <pc:sldMk cId="2180403424" sldId="302"/>
        </pc:sldMkLst>
        <pc:spChg chg="mod">
          <ac:chgData name="Julia Kündig" userId="a95d20296d8e3b7e" providerId="LiveId" clId="{7491CD87-EAB9-487E-BD22-EE40CD9BCA0A}" dt="2021-04-12T06:07:50.004" v="4012" actId="20577"/>
          <ac:spMkLst>
            <pc:docMk/>
            <pc:sldMk cId="2180403424" sldId="302"/>
            <ac:spMk id="3" creationId="{485D433E-B026-49CD-9F03-E3372DC05627}"/>
          </ac:spMkLst>
        </pc:spChg>
      </pc:sldChg>
      <pc:sldChg chg="addSp delSp modSp mod">
        <pc:chgData name="Julia Kündig" userId="a95d20296d8e3b7e" providerId="LiveId" clId="{7491CD87-EAB9-487E-BD22-EE40CD9BCA0A}" dt="2021-04-12T05:42:12.326" v="759" actId="20577"/>
        <pc:sldMkLst>
          <pc:docMk/>
          <pc:sldMk cId="1401523090" sldId="304"/>
        </pc:sldMkLst>
        <pc:spChg chg="mod">
          <ac:chgData name="Julia Kündig" userId="a95d20296d8e3b7e" providerId="LiveId" clId="{7491CD87-EAB9-487E-BD22-EE40CD9BCA0A}" dt="2021-04-12T05:34:36.538" v="73" actId="20577"/>
          <ac:spMkLst>
            <pc:docMk/>
            <pc:sldMk cId="1401523090" sldId="304"/>
            <ac:spMk id="2" creationId="{4EA02EF7-06B0-40CA-B118-D262DFEE2F3F}"/>
          </ac:spMkLst>
        </pc:spChg>
        <pc:spChg chg="mod">
          <ac:chgData name="Julia Kündig" userId="a95d20296d8e3b7e" providerId="LiveId" clId="{7491CD87-EAB9-487E-BD22-EE40CD9BCA0A}" dt="2021-04-12T05:42:12.326" v="759" actId="20577"/>
          <ac:spMkLst>
            <pc:docMk/>
            <pc:sldMk cId="1401523090" sldId="304"/>
            <ac:spMk id="3" creationId="{485D433E-B026-49CD-9F03-E3372DC05627}"/>
          </ac:spMkLst>
        </pc:spChg>
        <pc:graphicFrameChg chg="add del mod">
          <ac:chgData name="Julia Kündig" userId="a95d20296d8e3b7e" providerId="LiveId" clId="{7491CD87-EAB9-487E-BD22-EE40CD9BCA0A}" dt="2021-04-12T05:39:44.704" v="401" actId="3680"/>
          <ac:graphicFrameMkLst>
            <pc:docMk/>
            <pc:sldMk cId="1401523090" sldId="304"/>
            <ac:graphicFrameMk id="4" creationId="{821953CD-77A3-43FD-8D5B-8178143F914C}"/>
          </ac:graphicFrameMkLst>
        </pc:graphicFrameChg>
        <pc:graphicFrameChg chg="add mod modGraphic">
          <ac:chgData name="Julia Kündig" userId="a95d20296d8e3b7e" providerId="LiveId" clId="{7491CD87-EAB9-487E-BD22-EE40CD9BCA0A}" dt="2021-04-12T05:41:58.318" v="757" actId="1076"/>
          <ac:graphicFrameMkLst>
            <pc:docMk/>
            <pc:sldMk cId="1401523090" sldId="304"/>
            <ac:graphicFrameMk id="5" creationId="{466F6253-E0D9-4C10-9CAF-7B5339BA8558}"/>
          </ac:graphicFrameMkLst>
        </pc:graphicFrameChg>
        <pc:picChg chg="del">
          <ac:chgData name="Julia Kündig" userId="a95d20296d8e3b7e" providerId="LiveId" clId="{7491CD87-EAB9-487E-BD22-EE40CD9BCA0A}" dt="2021-04-12T05:39:24.478" v="397" actId="478"/>
          <ac:picMkLst>
            <pc:docMk/>
            <pc:sldMk cId="1401523090" sldId="304"/>
            <ac:picMk id="8" creationId="{B9872E9F-57FF-4830-B0D9-1265AFC25F6A}"/>
          </ac:picMkLst>
        </pc:picChg>
      </pc:sldChg>
      <pc:sldChg chg="addSp delSp modSp mod">
        <pc:chgData name="Julia Kündig" userId="a95d20296d8e3b7e" providerId="LiveId" clId="{7491CD87-EAB9-487E-BD22-EE40CD9BCA0A}" dt="2021-04-12T08:08:37.983" v="4063" actId="21"/>
        <pc:sldMkLst>
          <pc:docMk/>
          <pc:sldMk cId="4067971460" sldId="305"/>
        </pc:sldMkLst>
        <pc:spChg chg="mod">
          <ac:chgData name="Julia Kündig" userId="a95d20296d8e3b7e" providerId="LiveId" clId="{7491CD87-EAB9-487E-BD22-EE40CD9BCA0A}" dt="2021-04-12T05:51:51.274" v="2098" actId="403"/>
          <ac:spMkLst>
            <pc:docMk/>
            <pc:sldMk cId="4067971460" sldId="305"/>
            <ac:spMk id="2" creationId="{4EA02EF7-06B0-40CA-B118-D262DFEE2F3F}"/>
          </ac:spMkLst>
        </pc:spChg>
        <pc:spChg chg="mod">
          <ac:chgData name="Julia Kündig" userId="a95d20296d8e3b7e" providerId="LiveId" clId="{7491CD87-EAB9-487E-BD22-EE40CD9BCA0A}" dt="2021-04-12T05:58:49.691" v="3026" actId="27636"/>
          <ac:spMkLst>
            <pc:docMk/>
            <pc:sldMk cId="4067971460" sldId="305"/>
            <ac:spMk id="3" creationId="{485D433E-B026-49CD-9F03-E3372DC05627}"/>
          </ac:spMkLst>
        </pc:spChg>
        <pc:picChg chg="del">
          <ac:chgData name="Julia Kündig" userId="a95d20296d8e3b7e" providerId="LiveId" clId="{7491CD87-EAB9-487E-BD22-EE40CD9BCA0A}" dt="2021-04-12T08:08:25.431" v="4058" actId="478"/>
          <ac:picMkLst>
            <pc:docMk/>
            <pc:sldMk cId="4067971460" sldId="305"/>
            <ac:picMk id="5" creationId="{F4D4DEDE-149A-417A-B79A-F402579E95D6}"/>
          </ac:picMkLst>
        </pc:picChg>
        <pc:picChg chg="add mod">
          <ac:chgData name="Julia Kündig" userId="a95d20296d8e3b7e" providerId="LiveId" clId="{7491CD87-EAB9-487E-BD22-EE40CD9BCA0A}" dt="2021-04-12T08:08:35.361" v="4062"/>
          <ac:picMkLst>
            <pc:docMk/>
            <pc:sldMk cId="4067971460" sldId="305"/>
            <ac:picMk id="13" creationId="{D2F2B3DC-56D1-43C3-8153-EC053E14F1FE}"/>
          </ac:picMkLst>
        </pc:picChg>
        <pc:picChg chg="add del mod">
          <ac:chgData name="Julia Kündig" userId="a95d20296d8e3b7e" providerId="LiveId" clId="{7491CD87-EAB9-487E-BD22-EE40CD9BCA0A}" dt="2021-04-12T08:08:37.983" v="4063" actId="21"/>
          <ac:picMkLst>
            <pc:docMk/>
            <pc:sldMk cId="4067971460" sldId="305"/>
            <ac:picMk id="1026" creationId="{B6340C91-E66E-4335-A317-08AA68F32D05}"/>
          </ac:picMkLst>
        </pc:picChg>
      </pc:sldChg>
      <pc:sldChg chg="addSp delSp modSp mod">
        <pc:chgData name="Julia Kündig" userId="a95d20296d8e3b7e" providerId="LiveId" clId="{7491CD87-EAB9-487E-BD22-EE40CD9BCA0A}" dt="2021-04-12T08:06:35.447" v="4044" actId="1076"/>
        <pc:sldMkLst>
          <pc:docMk/>
          <pc:sldMk cId="4108589944" sldId="310"/>
        </pc:sldMkLst>
        <pc:spChg chg="mod">
          <ac:chgData name="Julia Kündig" userId="a95d20296d8e3b7e" providerId="LiveId" clId="{7491CD87-EAB9-487E-BD22-EE40CD9BCA0A}" dt="2021-04-12T05:46:34.183" v="1298" actId="20577"/>
          <ac:spMkLst>
            <pc:docMk/>
            <pc:sldMk cId="4108589944" sldId="310"/>
            <ac:spMk id="2" creationId="{4EA02EF7-06B0-40CA-B118-D262DFEE2F3F}"/>
          </ac:spMkLst>
        </pc:spChg>
        <pc:spChg chg="mod">
          <ac:chgData name="Julia Kündig" userId="a95d20296d8e3b7e" providerId="LiveId" clId="{7491CD87-EAB9-487E-BD22-EE40CD9BCA0A}" dt="2021-04-12T05:50:55.642" v="2018" actId="20577"/>
          <ac:spMkLst>
            <pc:docMk/>
            <pc:sldMk cId="4108589944" sldId="310"/>
            <ac:spMk id="3" creationId="{485D433E-B026-49CD-9F03-E3372DC05627}"/>
          </ac:spMkLst>
        </pc:spChg>
        <pc:spChg chg="del mod">
          <ac:chgData name="Julia Kündig" userId="a95d20296d8e3b7e" providerId="LiveId" clId="{7491CD87-EAB9-487E-BD22-EE40CD9BCA0A}" dt="2021-04-12T08:06:01.726" v="4037" actId="478"/>
          <ac:spMkLst>
            <pc:docMk/>
            <pc:sldMk cId="4108589944" sldId="310"/>
            <ac:spMk id="11" creationId="{BF9DA954-3873-4BCF-A967-D39116498C97}"/>
          </ac:spMkLst>
        </pc:spChg>
        <pc:spChg chg="del">
          <ac:chgData name="Julia Kündig" userId="a95d20296d8e3b7e" providerId="LiveId" clId="{7491CD87-EAB9-487E-BD22-EE40CD9BCA0A}" dt="2021-04-12T08:05:58.446" v="4035" actId="478"/>
          <ac:spMkLst>
            <pc:docMk/>
            <pc:sldMk cId="4108589944" sldId="310"/>
            <ac:spMk id="20" creationId="{337E0A32-82EF-4910-B72B-18C80FD7ABE8}"/>
          </ac:spMkLst>
        </pc:spChg>
        <pc:picChg chg="del">
          <ac:chgData name="Julia Kündig" userId="a95d20296d8e3b7e" providerId="LiveId" clId="{7491CD87-EAB9-487E-BD22-EE40CD9BCA0A}" dt="2021-04-12T08:05:52.148" v="4031" actId="478"/>
          <ac:picMkLst>
            <pc:docMk/>
            <pc:sldMk cId="4108589944" sldId="310"/>
            <ac:picMk id="5" creationId="{04B3C099-75BC-4A6E-B710-2C6B708850C0}"/>
          </ac:picMkLst>
        </pc:picChg>
        <pc:picChg chg="add mod">
          <ac:chgData name="Julia Kündig" userId="a95d20296d8e3b7e" providerId="LiveId" clId="{7491CD87-EAB9-487E-BD22-EE40CD9BCA0A}" dt="2021-04-12T08:06:35.447" v="4044" actId="1076"/>
          <ac:picMkLst>
            <pc:docMk/>
            <pc:sldMk cId="4108589944" sldId="310"/>
            <ac:picMk id="8" creationId="{86CDBF0F-5279-4C0C-A491-100BF20FF14A}"/>
          </ac:picMkLst>
        </pc:picChg>
        <pc:picChg chg="del">
          <ac:chgData name="Julia Kündig" userId="a95d20296d8e3b7e" providerId="LiveId" clId="{7491CD87-EAB9-487E-BD22-EE40CD9BCA0A}" dt="2021-04-12T08:05:56.400" v="4034" actId="478"/>
          <ac:picMkLst>
            <pc:docMk/>
            <pc:sldMk cId="4108589944" sldId="310"/>
            <ac:picMk id="10" creationId="{C2A96717-8C28-467A-941C-C3B13771A9C4}"/>
          </ac:picMkLst>
        </pc:picChg>
        <pc:picChg chg="del">
          <ac:chgData name="Julia Kündig" userId="a95d20296d8e3b7e" providerId="LiveId" clId="{7491CD87-EAB9-487E-BD22-EE40CD9BCA0A}" dt="2021-04-12T08:05:53.681" v="4032" actId="478"/>
          <ac:picMkLst>
            <pc:docMk/>
            <pc:sldMk cId="4108589944" sldId="310"/>
            <ac:picMk id="14" creationId="{4F4A3752-474F-4A3C-BB9F-CA3F16734BBA}"/>
          </ac:picMkLst>
        </pc:picChg>
        <pc:picChg chg="del">
          <ac:chgData name="Julia Kündig" userId="a95d20296d8e3b7e" providerId="LiveId" clId="{7491CD87-EAB9-487E-BD22-EE40CD9BCA0A}" dt="2021-04-12T08:05:55.109" v="4033" actId="478"/>
          <ac:picMkLst>
            <pc:docMk/>
            <pc:sldMk cId="4108589944" sldId="310"/>
            <ac:picMk id="18" creationId="{94BF2339-2750-42C9-80D4-E6C47B5F0EEA}"/>
          </ac:picMkLst>
        </pc:picChg>
      </pc:sldChg>
      <pc:sldChg chg="modSp mod">
        <pc:chgData name="Julia Kündig" userId="a95d20296d8e3b7e" providerId="LiveId" clId="{7491CD87-EAB9-487E-BD22-EE40CD9BCA0A}" dt="2021-04-12T08:09:51.492" v="4068" actId="14826"/>
        <pc:sldMkLst>
          <pc:docMk/>
          <pc:sldMk cId="3502923798" sldId="312"/>
        </pc:sldMkLst>
        <pc:spChg chg="mod">
          <ac:chgData name="Julia Kündig" userId="a95d20296d8e3b7e" providerId="LiveId" clId="{7491CD87-EAB9-487E-BD22-EE40CD9BCA0A}" dt="2021-04-12T06:00:14.752" v="3111" actId="20577"/>
          <ac:spMkLst>
            <pc:docMk/>
            <pc:sldMk cId="3502923798" sldId="312"/>
            <ac:spMk id="2" creationId="{4EA02EF7-06B0-40CA-B118-D262DFEE2F3F}"/>
          </ac:spMkLst>
        </pc:spChg>
        <pc:spChg chg="mod">
          <ac:chgData name="Julia Kündig" userId="a95d20296d8e3b7e" providerId="LiveId" clId="{7491CD87-EAB9-487E-BD22-EE40CD9BCA0A}" dt="2021-04-12T06:03:11.289" v="3567" actId="20577"/>
          <ac:spMkLst>
            <pc:docMk/>
            <pc:sldMk cId="3502923798" sldId="312"/>
            <ac:spMk id="3" creationId="{485D433E-B026-49CD-9F03-E3372DC05627}"/>
          </ac:spMkLst>
        </pc:spChg>
        <pc:picChg chg="mod">
          <ac:chgData name="Julia Kündig" userId="a95d20296d8e3b7e" providerId="LiveId" clId="{7491CD87-EAB9-487E-BD22-EE40CD9BCA0A}" dt="2021-04-12T08:09:51.492" v="4068" actId="14826"/>
          <ac:picMkLst>
            <pc:docMk/>
            <pc:sldMk cId="3502923798" sldId="312"/>
            <ac:picMk id="8" creationId="{224F7A68-7D26-4EA8-9376-811D0C0921C6}"/>
          </ac:picMkLst>
        </pc:picChg>
      </pc:sldChg>
      <pc:sldChg chg="del">
        <pc:chgData name="Julia Kündig" userId="a95d20296d8e3b7e" providerId="LiveId" clId="{7491CD87-EAB9-487E-BD22-EE40CD9BCA0A}" dt="2021-04-12T06:04:07.126" v="3724" actId="47"/>
        <pc:sldMkLst>
          <pc:docMk/>
          <pc:sldMk cId="554903221" sldId="313"/>
        </pc:sldMkLst>
      </pc:sldChg>
      <pc:sldChg chg="del">
        <pc:chgData name="Julia Kündig" userId="a95d20296d8e3b7e" providerId="LiveId" clId="{7491CD87-EAB9-487E-BD22-EE40CD9BCA0A}" dt="2021-04-12T06:04:07.633" v="3725" actId="47"/>
        <pc:sldMkLst>
          <pc:docMk/>
          <pc:sldMk cId="497356066" sldId="314"/>
        </pc:sldMkLst>
      </pc:sldChg>
      <pc:sldChg chg="del">
        <pc:chgData name="Julia Kündig" userId="a95d20296d8e3b7e" providerId="LiveId" clId="{7491CD87-EAB9-487E-BD22-EE40CD9BCA0A}" dt="2021-04-12T06:04:08.553" v="3726" actId="47"/>
        <pc:sldMkLst>
          <pc:docMk/>
          <pc:sldMk cId="705834022" sldId="315"/>
        </pc:sldMkLst>
      </pc:sldChg>
      <pc:sldChg chg="del">
        <pc:chgData name="Julia Kündig" userId="a95d20296d8e3b7e" providerId="LiveId" clId="{7491CD87-EAB9-487E-BD22-EE40CD9BCA0A}" dt="2021-04-12T06:04:09.149" v="3727" actId="47"/>
        <pc:sldMkLst>
          <pc:docMk/>
          <pc:sldMk cId="2819258613" sldId="316"/>
        </pc:sldMkLst>
      </pc:sldChg>
      <pc:sldChg chg="del">
        <pc:chgData name="Julia Kündig" userId="a95d20296d8e3b7e" providerId="LiveId" clId="{7491CD87-EAB9-487E-BD22-EE40CD9BCA0A}" dt="2021-04-12T06:04:09.613" v="3728" actId="47"/>
        <pc:sldMkLst>
          <pc:docMk/>
          <pc:sldMk cId="3242822863" sldId="317"/>
        </pc:sldMkLst>
      </pc:sldChg>
      <pc:sldChg chg="del">
        <pc:chgData name="Julia Kündig" userId="a95d20296d8e3b7e" providerId="LiveId" clId="{7491CD87-EAB9-487E-BD22-EE40CD9BCA0A}" dt="2021-04-12T06:04:06.209" v="3723" actId="47"/>
        <pc:sldMkLst>
          <pc:docMk/>
          <pc:sldMk cId="4134001721" sldId="318"/>
        </pc:sldMkLst>
      </pc:sldChg>
      <pc:sldChg chg="modSp ord">
        <pc:chgData name="Julia Kündig" userId="a95d20296d8e3b7e" providerId="LiveId" clId="{7491CD87-EAB9-487E-BD22-EE40CD9BCA0A}" dt="2021-04-12T06:06:21.319" v="4006"/>
        <pc:sldMkLst>
          <pc:docMk/>
          <pc:sldMk cId="2210474327" sldId="322"/>
        </pc:sldMkLst>
        <pc:graphicFrameChg chg="mod">
          <ac:chgData name="Julia Kündig" userId="a95d20296d8e3b7e" providerId="LiveId" clId="{7491CD87-EAB9-487E-BD22-EE40CD9BCA0A}" dt="2021-04-12T06:06:10.447" v="4002" actId="20577"/>
          <ac:graphicFrameMkLst>
            <pc:docMk/>
            <pc:sldMk cId="2210474327" sldId="322"/>
            <ac:graphicFrameMk id="5" creationId="{6F076D16-6270-4256-B972-95908ADCD10E}"/>
          </ac:graphicFrameMkLst>
        </pc:graphicFrameChg>
      </pc:sldChg>
      <pc:sldChg chg="modSp add del mod">
        <pc:chgData name="Julia Kündig" userId="a95d20296d8e3b7e" providerId="LiveId" clId="{7491CD87-EAB9-487E-BD22-EE40CD9BCA0A}" dt="2021-04-12T05:46:10.183" v="1285" actId="47"/>
        <pc:sldMkLst>
          <pc:docMk/>
          <pc:sldMk cId="3011330743" sldId="323"/>
        </pc:sldMkLst>
        <pc:spChg chg="mod">
          <ac:chgData name="Julia Kündig" userId="a95d20296d8e3b7e" providerId="LiveId" clId="{7491CD87-EAB9-487E-BD22-EE40CD9BCA0A}" dt="2021-04-12T05:44:38.786" v="1231" actId="313"/>
          <ac:spMkLst>
            <pc:docMk/>
            <pc:sldMk cId="3011330743" sldId="323"/>
            <ac:spMk id="3" creationId="{485D433E-B026-49CD-9F03-E3372DC05627}"/>
          </ac:spMkLst>
        </pc:spChg>
      </pc:sldChg>
      <pc:sldChg chg="addSp delSp modSp add mod ord">
        <pc:chgData name="Julia Kündig" userId="a95d20296d8e3b7e" providerId="LiveId" clId="{7491CD87-EAB9-487E-BD22-EE40CD9BCA0A}" dt="2021-04-12T08:05:48.090" v="4030" actId="1076"/>
        <pc:sldMkLst>
          <pc:docMk/>
          <pc:sldMk cId="1317081545" sldId="324"/>
        </pc:sldMkLst>
        <pc:spChg chg="mod">
          <ac:chgData name="Julia Kündig" userId="a95d20296d8e3b7e" providerId="LiveId" clId="{7491CD87-EAB9-487E-BD22-EE40CD9BCA0A}" dt="2021-04-12T05:45:59.041" v="1282" actId="115"/>
          <ac:spMkLst>
            <pc:docMk/>
            <pc:sldMk cId="1317081545" sldId="324"/>
            <ac:spMk id="3" creationId="{485D433E-B026-49CD-9F03-E3372DC05627}"/>
          </ac:spMkLst>
        </pc:spChg>
        <pc:graphicFrameChg chg="del mod modGraphic">
          <ac:chgData name="Julia Kündig" userId="a95d20296d8e3b7e" providerId="LiveId" clId="{7491CD87-EAB9-487E-BD22-EE40CD9BCA0A}" dt="2021-04-12T08:04:55.467" v="4017" actId="478"/>
          <ac:graphicFrameMkLst>
            <pc:docMk/>
            <pc:sldMk cId="1317081545" sldId="324"/>
            <ac:graphicFrameMk id="5" creationId="{466F6253-E0D9-4C10-9CAF-7B5339BA8558}"/>
          </ac:graphicFrameMkLst>
        </pc:graphicFrameChg>
        <pc:picChg chg="add del mod">
          <ac:chgData name="Julia Kündig" userId="a95d20296d8e3b7e" providerId="LiveId" clId="{7491CD87-EAB9-487E-BD22-EE40CD9BCA0A}" dt="2021-04-12T08:04:57.109" v="4018" actId="21"/>
          <ac:picMkLst>
            <pc:docMk/>
            <pc:sldMk cId="1317081545" sldId="324"/>
            <ac:picMk id="8" creationId="{2C0130BB-712D-41C4-90D3-6CDB44E5401F}"/>
          </ac:picMkLst>
        </pc:picChg>
        <pc:picChg chg="add mod">
          <ac:chgData name="Julia Kündig" userId="a95d20296d8e3b7e" providerId="LiveId" clId="{7491CD87-EAB9-487E-BD22-EE40CD9BCA0A}" dt="2021-04-12T08:05:48.090" v="4030" actId="1076"/>
          <ac:picMkLst>
            <pc:docMk/>
            <pc:sldMk cId="1317081545" sldId="324"/>
            <ac:picMk id="10" creationId="{28E494EF-2DEE-4E64-A168-C5CD4040821D}"/>
          </ac:picMkLst>
        </pc:picChg>
      </pc:sldChg>
      <pc:sldChg chg="addSp delSp modSp add mod">
        <pc:chgData name="Julia Kündig" userId="a95d20296d8e3b7e" providerId="LiveId" clId="{7491CD87-EAB9-487E-BD22-EE40CD9BCA0A}" dt="2021-04-12T08:07:25.417" v="4057" actId="1076"/>
        <pc:sldMkLst>
          <pc:docMk/>
          <pc:sldMk cId="2041778990" sldId="325"/>
        </pc:sldMkLst>
        <pc:spChg chg="mod">
          <ac:chgData name="Julia Kündig" userId="a95d20296d8e3b7e" providerId="LiveId" clId="{7491CD87-EAB9-487E-BD22-EE40CD9BCA0A}" dt="2021-04-12T05:51:08.164" v="2022" actId="313"/>
          <ac:spMkLst>
            <pc:docMk/>
            <pc:sldMk cId="2041778990" sldId="325"/>
            <ac:spMk id="3" creationId="{485D433E-B026-49CD-9F03-E3372DC05627}"/>
          </ac:spMkLst>
        </pc:spChg>
        <pc:spChg chg="del">
          <ac:chgData name="Julia Kündig" userId="a95d20296d8e3b7e" providerId="LiveId" clId="{7491CD87-EAB9-487E-BD22-EE40CD9BCA0A}" dt="2021-04-12T08:06:46.737" v="4050" actId="478"/>
          <ac:spMkLst>
            <pc:docMk/>
            <pc:sldMk cId="2041778990" sldId="325"/>
            <ac:spMk id="11" creationId="{BF9DA954-3873-4BCF-A967-D39116498C97}"/>
          </ac:spMkLst>
        </pc:spChg>
        <pc:spChg chg="del">
          <ac:chgData name="Julia Kündig" userId="a95d20296d8e3b7e" providerId="LiveId" clId="{7491CD87-EAB9-487E-BD22-EE40CD9BCA0A}" dt="2021-04-12T08:06:45.274" v="4049" actId="478"/>
          <ac:spMkLst>
            <pc:docMk/>
            <pc:sldMk cId="2041778990" sldId="325"/>
            <ac:spMk id="20" creationId="{337E0A32-82EF-4910-B72B-18C80FD7ABE8}"/>
          </ac:spMkLst>
        </pc:spChg>
        <pc:picChg chg="del">
          <ac:chgData name="Julia Kündig" userId="a95d20296d8e3b7e" providerId="LiveId" clId="{7491CD87-EAB9-487E-BD22-EE40CD9BCA0A}" dt="2021-04-12T08:06:39.368" v="4045" actId="478"/>
          <ac:picMkLst>
            <pc:docMk/>
            <pc:sldMk cId="2041778990" sldId="325"/>
            <ac:picMk id="5" creationId="{04B3C099-75BC-4A6E-B710-2C6B708850C0}"/>
          </ac:picMkLst>
        </pc:picChg>
        <pc:picChg chg="add mod">
          <ac:chgData name="Julia Kündig" userId="a95d20296d8e3b7e" providerId="LiveId" clId="{7491CD87-EAB9-487E-BD22-EE40CD9BCA0A}" dt="2021-04-12T08:07:25.417" v="4057" actId="1076"/>
          <ac:picMkLst>
            <pc:docMk/>
            <pc:sldMk cId="2041778990" sldId="325"/>
            <ac:picMk id="8" creationId="{5216EA6D-4640-4061-9084-4C50529CB112}"/>
          </ac:picMkLst>
        </pc:picChg>
        <pc:picChg chg="del">
          <ac:chgData name="Julia Kündig" userId="a95d20296d8e3b7e" providerId="LiveId" clId="{7491CD87-EAB9-487E-BD22-EE40CD9BCA0A}" dt="2021-04-12T08:06:43.675" v="4048" actId="478"/>
          <ac:picMkLst>
            <pc:docMk/>
            <pc:sldMk cId="2041778990" sldId="325"/>
            <ac:picMk id="10" creationId="{C2A96717-8C28-467A-941C-C3B13771A9C4}"/>
          </ac:picMkLst>
        </pc:picChg>
        <pc:picChg chg="del">
          <ac:chgData name="Julia Kündig" userId="a95d20296d8e3b7e" providerId="LiveId" clId="{7491CD87-EAB9-487E-BD22-EE40CD9BCA0A}" dt="2021-04-12T08:06:41.005" v="4046" actId="478"/>
          <ac:picMkLst>
            <pc:docMk/>
            <pc:sldMk cId="2041778990" sldId="325"/>
            <ac:picMk id="14" creationId="{4F4A3752-474F-4A3C-BB9F-CA3F16734BBA}"/>
          </ac:picMkLst>
        </pc:picChg>
        <pc:picChg chg="del">
          <ac:chgData name="Julia Kündig" userId="a95d20296d8e3b7e" providerId="LiveId" clId="{7491CD87-EAB9-487E-BD22-EE40CD9BCA0A}" dt="2021-04-12T08:06:42.299" v="4047" actId="478"/>
          <ac:picMkLst>
            <pc:docMk/>
            <pc:sldMk cId="2041778990" sldId="325"/>
            <ac:picMk id="18" creationId="{94BF2339-2750-42C9-80D4-E6C47B5F0EEA}"/>
          </ac:picMkLst>
        </pc:picChg>
      </pc:sldChg>
      <pc:sldChg chg="addSp delSp modSp add mod ord">
        <pc:chgData name="Julia Kündig" userId="a95d20296d8e3b7e" providerId="LiveId" clId="{7491CD87-EAB9-487E-BD22-EE40CD9BCA0A}" dt="2021-04-12T08:08:53.962" v="4067" actId="1076"/>
        <pc:sldMkLst>
          <pc:docMk/>
          <pc:sldMk cId="1837155283" sldId="326"/>
        </pc:sldMkLst>
        <pc:spChg chg="mod">
          <ac:chgData name="Julia Kündig" userId="a95d20296d8e3b7e" providerId="LiveId" clId="{7491CD87-EAB9-487E-BD22-EE40CD9BCA0A}" dt="2021-04-12T05:59:17.632" v="3100" actId="20577"/>
          <ac:spMkLst>
            <pc:docMk/>
            <pc:sldMk cId="1837155283" sldId="326"/>
            <ac:spMk id="3" creationId="{485D433E-B026-49CD-9F03-E3372DC05627}"/>
          </ac:spMkLst>
        </pc:spChg>
        <pc:picChg chg="del">
          <ac:chgData name="Julia Kündig" userId="a95d20296d8e3b7e" providerId="LiveId" clId="{7491CD87-EAB9-487E-BD22-EE40CD9BCA0A}" dt="2021-04-12T08:05:01.209" v="4019" actId="478"/>
          <ac:picMkLst>
            <pc:docMk/>
            <pc:sldMk cId="1837155283" sldId="326"/>
            <ac:picMk id="5" creationId="{F4D4DEDE-149A-417A-B79A-F402579E95D6}"/>
          </ac:picMkLst>
        </pc:picChg>
        <pc:picChg chg="add del mod">
          <ac:chgData name="Julia Kündig" userId="a95d20296d8e3b7e" providerId="LiveId" clId="{7491CD87-EAB9-487E-BD22-EE40CD9BCA0A}" dt="2021-04-12T08:08:32.253" v="4061" actId="21"/>
          <ac:picMkLst>
            <pc:docMk/>
            <pc:sldMk cId="1837155283" sldId="326"/>
            <ac:picMk id="11" creationId="{6BA6F179-CB23-4026-AA65-62791F3219CF}"/>
          </ac:picMkLst>
        </pc:picChg>
        <pc:picChg chg="add mod">
          <ac:chgData name="Julia Kündig" userId="a95d20296d8e3b7e" providerId="LiveId" clId="{7491CD87-EAB9-487E-BD22-EE40CD9BCA0A}" dt="2021-04-12T08:08:53.962" v="4067" actId="1076"/>
          <ac:picMkLst>
            <pc:docMk/>
            <pc:sldMk cId="1837155283" sldId="326"/>
            <ac:picMk id="13" creationId="{860903E4-7ADA-4266-B5FD-B5077B2059BD}"/>
          </ac:picMkLst>
        </pc:picChg>
      </pc:sldChg>
      <pc:sldChg chg="modSp add mod">
        <pc:chgData name="Julia Kündig" userId="a95d20296d8e3b7e" providerId="LiveId" clId="{7491CD87-EAB9-487E-BD22-EE40CD9BCA0A}" dt="2021-04-12T08:10:32.344" v="4071" actId="1076"/>
        <pc:sldMkLst>
          <pc:docMk/>
          <pc:sldMk cId="1969894236" sldId="327"/>
        </pc:sldMkLst>
        <pc:spChg chg="mod">
          <ac:chgData name="Julia Kündig" userId="a95d20296d8e3b7e" providerId="LiveId" clId="{7491CD87-EAB9-487E-BD22-EE40CD9BCA0A}" dt="2021-04-12T06:03:59.562" v="3722" actId="20577"/>
          <ac:spMkLst>
            <pc:docMk/>
            <pc:sldMk cId="1969894236" sldId="327"/>
            <ac:spMk id="3" creationId="{485D433E-B026-49CD-9F03-E3372DC05627}"/>
          </ac:spMkLst>
        </pc:spChg>
        <pc:picChg chg="mod">
          <ac:chgData name="Julia Kündig" userId="a95d20296d8e3b7e" providerId="LiveId" clId="{7491CD87-EAB9-487E-BD22-EE40CD9BCA0A}" dt="2021-04-12T08:10:32.344" v="4071" actId="1076"/>
          <ac:picMkLst>
            <pc:docMk/>
            <pc:sldMk cId="1969894236" sldId="327"/>
            <ac:picMk id="8" creationId="{224F7A68-7D26-4EA8-9376-811D0C0921C6}"/>
          </ac:picMkLst>
        </pc:picChg>
      </pc:sldChg>
      <pc:sldChg chg="add ord">
        <pc:chgData name="Julia Kündig" userId="a95d20296d8e3b7e" providerId="LiveId" clId="{7491CD87-EAB9-487E-BD22-EE40CD9BCA0A}" dt="2021-04-12T06:06:32.929" v="4009"/>
        <pc:sldMkLst>
          <pc:docMk/>
          <pc:sldMk cId="1103108021" sldId="328"/>
        </pc:sldMkLst>
      </pc:sldChg>
    </pc:docChg>
  </pc:docChgLst>
  <pc:docChgLst>
    <pc:chgData name="Julia Kündig" userId="a95d20296d8e3b7e" providerId="LiveId" clId="{6F0C5698-9E05-4810-A6C7-2700B8DF9C04}"/>
    <pc:docChg chg="undo custSel addSld delSld modSld">
      <pc:chgData name="Julia Kündig" userId="a95d20296d8e3b7e" providerId="LiveId" clId="{6F0C5698-9E05-4810-A6C7-2700B8DF9C04}" dt="2021-04-15T08:21:29.020" v="3739" actId="478"/>
      <pc:docMkLst>
        <pc:docMk/>
      </pc:docMkLst>
      <pc:sldChg chg="modSp mod">
        <pc:chgData name="Julia Kündig" userId="a95d20296d8e3b7e" providerId="LiveId" clId="{6F0C5698-9E05-4810-A6C7-2700B8DF9C04}" dt="2021-04-14T14:19:35.850" v="170" actId="20577"/>
        <pc:sldMkLst>
          <pc:docMk/>
          <pc:sldMk cId="2031289180" sldId="256"/>
        </pc:sldMkLst>
        <pc:spChg chg="mod">
          <ac:chgData name="Julia Kündig" userId="a95d20296d8e3b7e" providerId="LiveId" clId="{6F0C5698-9E05-4810-A6C7-2700B8DF9C04}" dt="2021-04-14T14:19:12.094" v="81" actId="20577"/>
          <ac:spMkLst>
            <pc:docMk/>
            <pc:sldMk cId="2031289180" sldId="256"/>
            <ac:spMk id="2" creationId="{22F8B8F0-FE41-4430-94DA-406B5491D0A5}"/>
          </ac:spMkLst>
        </pc:spChg>
        <pc:spChg chg="mod">
          <ac:chgData name="Julia Kündig" userId="a95d20296d8e3b7e" providerId="LiveId" clId="{6F0C5698-9E05-4810-A6C7-2700B8DF9C04}" dt="2021-04-14T14:19:35.850" v="170" actId="20577"/>
          <ac:spMkLst>
            <pc:docMk/>
            <pc:sldMk cId="2031289180" sldId="256"/>
            <ac:spMk id="3" creationId="{74871822-7EC4-4EE7-A2D7-035567BD55DE}"/>
          </ac:spMkLst>
        </pc:spChg>
      </pc:sldChg>
      <pc:sldChg chg="addSp delSp modSp mod">
        <pc:chgData name="Julia Kündig" userId="a95d20296d8e3b7e" providerId="LiveId" clId="{6F0C5698-9E05-4810-A6C7-2700B8DF9C04}" dt="2021-04-15T06:56:48.391" v="1444" actId="27636"/>
        <pc:sldMkLst>
          <pc:docMk/>
          <pc:sldMk cId="1752163634" sldId="258"/>
        </pc:sldMkLst>
        <pc:spChg chg="mod">
          <ac:chgData name="Julia Kündig" userId="a95d20296d8e3b7e" providerId="LiveId" clId="{6F0C5698-9E05-4810-A6C7-2700B8DF9C04}" dt="2021-04-14T14:23:34.323" v="377" actId="20577"/>
          <ac:spMkLst>
            <pc:docMk/>
            <pc:sldMk cId="1752163634" sldId="258"/>
            <ac:spMk id="2" creationId="{1394B837-5BBB-480A-8F00-B11B43A4EE74}"/>
          </ac:spMkLst>
        </pc:spChg>
        <pc:spChg chg="mod">
          <ac:chgData name="Julia Kündig" userId="a95d20296d8e3b7e" providerId="LiveId" clId="{6F0C5698-9E05-4810-A6C7-2700B8DF9C04}" dt="2021-04-14T14:25:35.265" v="595" actId="20577"/>
          <ac:spMkLst>
            <pc:docMk/>
            <pc:sldMk cId="1752163634" sldId="258"/>
            <ac:spMk id="5" creationId="{AC96B7C8-ACE0-412F-B184-C6114B9CB38F}"/>
          </ac:spMkLst>
        </pc:spChg>
        <pc:spChg chg="add mod">
          <ac:chgData name="Julia Kündig" userId="a95d20296d8e3b7e" providerId="LiveId" clId="{6F0C5698-9E05-4810-A6C7-2700B8DF9C04}" dt="2021-04-15T06:56:48.391" v="1444" actId="27636"/>
          <ac:spMkLst>
            <pc:docMk/>
            <pc:sldMk cId="1752163634" sldId="258"/>
            <ac:spMk id="7" creationId="{0DF8A4DE-2FD5-4045-9555-3F3C8537FF23}"/>
          </ac:spMkLst>
        </pc:spChg>
        <pc:graphicFrameChg chg="del">
          <ac:chgData name="Julia Kündig" userId="a95d20296d8e3b7e" providerId="LiveId" clId="{6F0C5698-9E05-4810-A6C7-2700B8DF9C04}" dt="2021-04-14T14:23:37.234" v="378" actId="478"/>
          <ac:graphicFrameMkLst>
            <pc:docMk/>
            <pc:sldMk cId="1752163634" sldId="258"/>
            <ac:graphicFrameMk id="17" creationId="{4E129BF6-76B0-4A2D-9085-041BFE6EB51F}"/>
          </ac:graphicFrameMkLst>
        </pc:graphicFrameChg>
        <pc:cxnChg chg="del">
          <ac:chgData name="Julia Kündig" userId="a95d20296d8e3b7e" providerId="LiveId" clId="{6F0C5698-9E05-4810-A6C7-2700B8DF9C04}" dt="2021-04-14T14:23:38.821" v="379" actId="478"/>
          <ac:cxnSpMkLst>
            <pc:docMk/>
            <pc:sldMk cId="1752163634" sldId="258"/>
            <ac:cxnSpMk id="4" creationId="{18AFFAD0-0562-4F5C-BFCE-01642D9CF6C6}"/>
          </ac:cxnSpMkLst>
        </pc:cxnChg>
      </pc:sldChg>
      <pc:sldChg chg="del">
        <pc:chgData name="Julia Kündig" userId="a95d20296d8e3b7e" providerId="LiveId" clId="{6F0C5698-9E05-4810-A6C7-2700B8DF9C04}" dt="2021-04-14T14:23:46.504" v="380" actId="47"/>
        <pc:sldMkLst>
          <pc:docMk/>
          <pc:sldMk cId="3772474072" sldId="260"/>
        </pc:sldMkLst>
      </pc:sldChg>
      <pc:sldChg chg="del">
        <pc:chgData name="Julia Kündig" userId="a95d20296d8e3b7e" providerId="LiveId" clId="{6F0C5698-9E05-4810-A6C7-2700B8DF9C04}" dt="2021-04-14T14:24:22.849" v="407" actId="47"/>
        <pc:sldMkLst>
          <pc:docMk/>
          <pc:sldMk cId="2570582302" sldId="267"/>
        </pc:sldMkLst>
      </pc:sldChg>
      <pc:sldChg chg="del">
        <pc:chgData name="Julia Kündig" userId="a95d20296d8e3b7e" providerId="LiveId" clId="{6F0C5698-9E05-4810-A6C7-2700B8DF9C04}" dt="2021-04-14T14:24:22.493" v="405" actId="47"/>
        <pc:sldMkLst>
          <pc:docMk/>
          <pc:sldMk cId="2418974768" sldId="278"/>
        </pc:sldMkLst>
      </pc:sldChg>
      <pc:sldChg chg="del">
        <pc:chgData name="Julia Kündig" userId="a95d20296d8e3b7e" providerId="LiveId" clId="{6F0C5698-9E05-4810-A6C7-2700B8DF9C04}" dt="2021-04-14T14:24:26.008" v="422" actId="47"/>
        <pc:sldMkLst>
          <pc:docMk/>
          <pc:sldMk cId="342298284" sldId="293"/>
        </pc:sldMkLst>
      </pc:sldChg>
      <pc:sldChg chg="add del">
        <pc:chgData name="Julia Kündig" userId="a95d20296d8e3b7e" providerId="LiveId" clId="{6F0C5698-9E05-4810-A6C7-2700B8DF9C04}" dt="2021-04-14T14:24:30.725" v="430" actId="47"/>
        <pc:sldMkLst>
          <pc:docMk/>
          <pc:sldMk cId="2180403424" sldId="302"/>
        </pc:sldMkLst>
      </pc:sldChg>
      <pc:sldChg chg="del">
        <pc:chgData name="Julia Kündig" userId="a95d20296d8e3b7e" providerId="LiveId" clId="{6F0C5698-9E05-4810-A6C7-2700B8DF9C04}" dt="2021-04-14T14:24:24.652" v="414" actId="47"/>
        <pc:sldMkLst>
          <pc:docMk/>
          <pc:sldMk cId="1401523090" sldId="304"/>
        </pc:sldMkLst>
      </pc:sldChg>
      <pc:sldChg chg="del">
        <pc:chgData name="Julia Kündig" userId="a95d20296d8e3b7e" providerId="LiveId" clId="{6F0C5698-9E05-4810-A6C7-2700B8DF9C04}" dt="2021-04-14T14:24:25.520" v="419" actId="47"/>
        <pc:sldMkLst>
          <pc:docMk/>
          <pc:sldMk cId="4067971460" sldId="305"/>
        </pc:sldMkLst>
      </pc:sldChg>
      <pc:sldChg chg="del">
        <pc:chgData name="Julia Kündig" userId="a95d20296d8e3b7e" providerId="LiveId" clId="{6F0C5698-9E05-4810-A6C7-2700B8DF9C04}" dt="2021-04-14T14:24:23.426" v="409" actId="47"/>
        <pc:sldMkLst>
          <pc:docMk/>
          <pc:sldMk cId="3938286295" sldId="306"/>
        </pc:sldMkLst>
      </pc:sldChg>
      <pc:sldChg chg="del">
        <pc:chgData name="Julia Kündig" userId="a95d20296d8e3b7e" providerId="LiveId" clId="{6F0C5698-9E05-4810-A6C7-2700B8DF9C04}" dt="2021-04-14T14:24:23.851" v="411" actId="47"/>
        <pc:sldMkLst>
          <pc:docMk/>
          <pc:sldMk cId="2309933227" sldId="307"/>
        </pc:sldMkLst>
      </pc:sldChg>
      <pc:sldChg chg="del">
        <pc:chgData name="Julia Kündig" userId="a95d20296d8e3b7e" providerId="LiveId" clId="{6F0C5698-9E05-4810-A6C7-2700B8DF9C04}" dt="2021-04-14T14:24:24.452" v="413" actId="47"/>
        <pc:sldMkLst>
          <pc:docMk/>
          <pc:sldMk cId="412875060" sldId="308"/>
        </pc:sldMkLst>
      </pc:sldChg>
      <pc:sldChg chg="del">
        <pc:chgData name="Julia Kündig" userId="a95d20296d8e3b7e" providerId="LiveId" clId="{6F0C5698-9E05-4810-A6C7-2700B8DF9C04}" dt="2021-04-14T14:24:24.992" v="416" actId="47"/>
        <pc:sldMkLst>
          <pc:docMk/>
          <pc:sldMk cId="4108589944" sldId="310"/>
        </pc:sldMkLst>
      </pc:sldChg>
      <pc:sldChg chg="del">
        <pc:chgData name="Julia Kündig" userId="a95d20296d8e3b7e" providerId="LiveId" clId="{6F0C5698-9E05-4810-A6C7-2700B8DF9C04}" dt="2021-04-14T14:24:25.676" v="420" actId="47"/>
        <pc:sldMkLst>
          <pc:docMk/>
          <pc:sldMk cId="3502923798" sldId="312"/>
        </pc:sldMkLst>
      </pc:sldChg>
      <pc:sldChg chg="del">
        <pc:chgData name="Julia Kündig" userId="a95d20296d8e3b7e" providerId="LiveId" clId="{6F0C5698-9E05-4810-A6C7-2700B8DF9C04}" dt="2021-04-14T14:24:23.029" v="408" actId="47"/>
        <pc:sldMkLst>
          <pc:docMk/>
          <pc:sldMk cId="1553942030" sldId="319"/>
        </pc:sldMkLst>
      </pc:sldChg>
      <pc:sldChg chg="del">
        <pc:chgData name="Julia Kündig" userId="a95d20296d8e3b7e" providerId="LiveId" clId="{6F0C5698-9E05-4810-A6C7-2700B8DF9C04}" dt="2021-04-14T14:24:23.627" v="410" actId="47"/>
        <pc:sldMkLst>
          <pc:docMk/>
          <pc:sldMk cId="553700595" sldId="320"/>
        </pc:sldMkLst>
      </pc:sldChg>
      <pc:sldChg chg="del">
        <pc:chgData name="Julia Kündig" userId="a95d20296d8e3b7e" providerId="LiveId" clId="{6F0C5698-9E05-4810-A6C7-2700B8DF9C04}" dt="2021-04-14T14:24:24.176" v="412" actId="47"/>
        <pc:sldMkLst>
          <pc:docMk/>
          <pc:sldMk cId="2011231636" sldId="321"/>
        </pc:sldMkLst>
      </pc:sldChg>
      <pc:sldChg chg="del">
        <pc:chgData name="Julia Kündig" userId="a95d20296d8e3b7e" providerId="LiveId" clId="{6F0C5698-9E05-4810-A6C7-2700B8DF9C04}" dt="2021-04-14T14:24:26.256" v="423" actId="47"/>
        <pc:sldMkLst>
          <pc:docMk/>
          <pc:sldMk cId="2210474327" sldId="322"/>
        </pc:sldMkLst>
      </pc:sldChg>
      <pc:sldChg chg="del">
        <pc:chgData name="Julia Kündig" userId="a95d20296d8e3b7e" providerId="LiveId" clId="{6F0C5698-9E05-4810-A6C7-2700B8DF9C04}" dt="2021-04-14T14:24:24.830" v="415" actId="47"/>
        <pc:sldMkLst>
          <pc:docMk/>
          <pc:sldMk cId="1317081545" sldId="324"/>
        </pc:sldMkLst>
      </pc:sldChg>
      <pc:sldChg chg="del">
        <pc:chgData name="Julia Kündig" userId="a95d20296d8e3b7e" providerId="LiveId" clId="{6F0C5698-9E05-4810-A6C7-2700B8DF9C04}" dt="2021-04-14T14:24:25.185" v="417" actId="47"/>
        <pc:sldMkLst>
          <pc:docMk/>
          <pc:sldMk cId="2041778990" sldId="325"/>
        </pc:sldMkLst>
      </pc:sldChg>
      <pc:sldChg chg="del">
        <pc:chgData name="Julia Kündig" userId="a95d20296d8e3b7e" providerId="LiveId" clId="{6F0C5698-9E05-4810-A6C7-2700B8DF9C04}" dt="2021-04-14T14:24:25.354" v="418" actId="47"/>
        <pc:sldMkLst>
          <pc:docMk/>
          <pc:sldMk cId="1837155283" sldId="326"/>
        </pc:sldMkLst>
      </pc:sldChg>
      <pc:sldChg chg="del">
        <pc:chgData name="Julia Kündig" userId="a95d20296d8e3b7e" providerId="LiveId" clId="{6F0C5698-9E05-4810-A6C7-2700B8DF9C04}" dt="2021-04-14T14:24:25.838" v="421" actId="47"/>
        <pc:sldMkLst>
          <pc:docMk/>
          <pc:sldMk cId="1969894236" sldId="327"/>
        </pc:sldMkLst>
      </pc:sldChg>
      <pc:sldChg chg="modSp mod">
        <pc:chgData name="Julia Kündig" userId="a95d20296d8e3b7e" providerId="LiveId" clId="{6F0C5698-9E05-4810-A6C7-2700B8DF9C04}" dt="2021-04-14T14:25:06.739" v="476" actId="20577"/>
        <pc:sldMkLst>
          <pc:docMk/>
          <pc:sldMk cId="1103108021" sldId="328"/>
        </pc:sldMkLst>
        <pc:spChg chg="mod">
          <ac:chgData name="Julia Kündig" userId="a95d20296d8e3b7e" providerId="LiveId" clId="{6F0C5698-9E05-4810-A6C7-2700B8DF9C04}" dt="2021-04-14T14:19:48.347" v="176" actId="20577"/>
          <ac:spMkLst>
            <pc:docMk/>
            <pc:sldMk cId="1103108021" sldId="328"/>
            <ac:spMk id="2" creationId="{04DA29A4-A814-4646-854F-54364B6BD3F1}"/>
          </ac:spMkLst>
        </pc:spChg>
        <pc:spChg chg="mod">
          <ac:chgData name="Julia Kündig" userId="a95d20296d8e3b7e" providerId="LiveId" clId="{6F0C5698-9E05-4810-A6C7-2700B8DF9C04}" dt="2021-04-14T14:25:06.739" v="476" actId="20577"/>
          <ac:spMkLst>
            <pc:docMk/>
            <pc:sldMk cId="1103108021" sldId="328"/>
            <ac:spMk id="6" creationId="{4BDBA2F7-8741-4DC7-B861-8E2FC9C3A14B}"/>
          </ac:spMkLst>
        </pc:spChg>
        <pc:graphicFrameChg chg="mod">
          <ac:chgData name="Julia Kündig" userId="a95d20296d8e3b7e" providerId="LiveId" clId="{6F0C5698-9E05-4810-A6C7-2700B8DF9C04}" dt="2021-04-14T14:23:23.569" v="370" actId="478"/>
          <ac:graphicFrameMkLst>
            <pc:docMk/>
            <pc:sldMk cId="1103108021" sldId="328"/>
            <ac:graphicFrameMk id="5" creationId="{6F076D16-6270-4256-B972-95908ADCD10E}"/>
          </ac:graphicFrameMkLst>
        </pc:graphicFrameChg>
      </pc:sldChg>
      <pc:sldChg chg="add del">
        <pc:chgData name="Julia Kündig" userId="a95d20296d8e3b7e" providerId="LiveId" clId="{6F0C5698-9E05-4810-A6C7-2700B8DF9C04}" dt="2021-04-14T14:24:22.682" v="406" actId="47"/>
        <pc:sldMkLst>
          <pc:docMk/>
          <pc:sldMk cId="2410309764" sldId="329"/>
        </pc:sldMkLst>
      </pc:sldChg>
      <pc:sldChg chg="modSp add del mod">
        <pc:chgData name="Julia Kündig" userId="a95d20296d8e3b7e" providerId="LiveId" clId="{6F0C5698-9E05-4810-A6C7-2700B8DF9C04}" dt="2021-04-15T07:13:59.211" v="2684" actId="20577"/>
        <pc:sldMkLst>
          <pc:docMk/>
          <pc:sldMk cId="3597429219" sldId="330"/>
        </pc:sldMkLst>
        <pc:spChg chg="mod">
          <ac:chgData name="Julia Kündig" userId="a95d20296d8e3b7e" providerId="LiveId" clId="{6F0C5698-9E05-4810-A6C7-2700B8DF9C04}" dt="2021-04-14T14:24:10.432" v="391" actId="20577"/>
          <ac:spMkLst>
            <pc:docMk/>
            <pc:sldMk cId="3597429219" sldId="330"/>
            <ac:spMk id="2" creationId="{1394B837-5BBB-480A-8F00-B11B43A4EE74}"/>
          </ac:spMkLst>
        </pc:spChg>
        <pc:spChg chg="mod">
          <ac:chgData name="Julia Kündig" userId="a95d20296d8e3b7e" providerId="LiveId" clId="{6F0C5698-9E05-4810-A6C7-2700B8DF9C04}" dt="2021-04-14T14:25:47.750" v="596"/>
          <ac:spMkLst>
            <pc:docMk/>
            <pc:sldMk cId="3597429219" sldId="330"/>
            <ac:spMk id="5" creationId="{AC96B7C8-ACE0-412F-B184-C6114B9CB38F}"/>
          </ac:spMkLst>
        </pc:spChg>
        <pc:spChg chg="mod">
          <ac:chgData name="Julia Kündig" userId="a95d20296d8e3b7e" providerId="LiveId" clId="{6F0C5698-9E05-4810-A6C7-2700B8DF9C04}" dt="2021-04-15T07:13:59.211" v="2684" actId="20577"/>
          <ac:spMkLst>
            <pc:docMk/>
            <pc:sldMk cId="3597429219" sldId="330"/>
            <ac:spMk id="7" creationId="{0DF8A4DE-2FD5-4045-9555-3F3C8537FF23}"/>
          </ac:spMkLst>
        </pc:spChg>
      </pc:sldChg>
      <pc:sldChg chg="addSp delSp modSp add del mod">
        <pc:chgData name="Julia Kündig" userId="a95d20296d8e3b7e" providerId="LiveId" clId="{6F0C5698-9E05-4810-A6C7-2700B8DF9C04}" dt="2021-04-15T07:31:13.142" v="2809" actId="1076"/>
        <pc:sldMkLst>
          <pc:docMk/>
          <pc:sldMk cId="1273189967" sldId="331"/>
        </pc:sldMkLst>
        <pc:spChg chg="mod">
          <ac:chgData name="Julia Kündig" userId="a95d20296d8e3b7e" providerId="LiveId" clId="{6F0C5698-9E05-4810-A6C7-2700B8DF9C04}" dt="2021-04-14T14:24:20.076" v="404" actId="20577"/>
          <ac:spMkLst>
            <pc:docMk/>
            <pc:sldMk cId="1273189967" sldId="331"/>
            <ac:spMk id="2" creationId="{1394B837-5BBB-480A-8F00-B11B43A4EE74}"/>
          </ac:spMkLst>
        </pc:spChg>
        <pc:spChg chg="mod">
          <ac:chgData name="Julia Kündig" userId="a95d20296d8e3b7e" providerId="LiveId" clId="{6F0C5698-9E05-4810-A6C7-2700B8DF9C04}" dt="2021-04-14T14:25:50.847" v="597"/>
          <ac:spMkLst>
            <pc:docMk/>
            <pc:sldMk cId="1273189967" sldId="331"/>
            <ac:spMk id="5" creationId="{AC96B7C8-ACE0-412F-B184-C6114B9CB38F}"/>
          </ac:spMkLst>
        </pc:spChg>
        <pc:spChg chg="add del">
          <ac:chgData name="Julia Kündig" userId="a95d20296d8e3b7e" providerId="LiveId" clId="{6F0C5698-9E05-4810-A6C7-2700B8DF9C04}" dt="2021-04-15T07:18:01.484" v="2694"/>
          <ac:spMkLst>
            <pc:docMk/>
            <pc:sldMk cId="1273189967" sldId="331"/>
            <ac:spMk id="7" creationId="{0DF8A4DE-2FD5-4045-9555-3F3C8537FF23}"/>
          </ac:spMkLst>
        </pc:spChg>
        <pc:spChg chg="add del">
          <ac:chgData name="Julia Kündig" userId="a95d20296d8e3b7e" providerId="LiveId" clId="{6F0C5698-9E05-4810-A6C7-2700B8DF9C04}" dt="2021-04-15T07:17:56.607" v="2693"/>
          <ac:spMkLst>
            <pc:docMk/>
            <pc:sldMk cId="1273189967" sldId="331"/>
            <ac:spMk id="9" creationId="{7038D1D5-1ED9-48B5-B722-0E95D5000A0D}"/>
          </ac:spMkLst>
        </pc:spChg>
        <pc:spChg chg="add del mod">
          <ac:chgData name="Julia Kündig" userId="a95d20296d8e3b7e" providerId="LiveId" clId="{6F0C5698-9E05-4810-A6C7-2700B8DF9C04}" dt="2021-04-15T07:19:01.049" v="2698"/>
          <ac:spMkLst>
            <pc:docMk/>
            <pc:sldMk cId="1273189967" sldId="331"/>
            <ac:spMk id="12" creationId="{DCB94FA3-4823-48E1-8A95-BCB4CCAC14F3}"/>
          </ac:spMkLst>
        </pc:spChg>
        <pc:spChg chg="add mod">
          <ac:chgData name="Julia Kündig" userId="a95d20296d8e3b7e" providerId="LiveId" clId="{6F0C5698-9E05-4810-A6C7-2700B8DF9C04}" dt="2021-04-15T07:31:09.951" v="2808" actId="1076"/>
          <ac:spMkLst>
            <pc:docMk/>
            <pc:sldMk cId="1273189967" sldId="331"/>
            <ac:spMk id="14" creationId="{B743740E-5769-4792-8FBE-8E45B9D796DB}"/>
          </ac:spMkLst>
        </pc:spChg>
        <pc:spChg chg="add mod">
          <ac:chgData name="Julia Kündig" userId="a95d20296d8e3b7e" providerId="LiveId" clId="{6F0C5698-9E05-4810-A6C7-2700B8DF9C04}" dt="2021-04-15T07:31:09.951" v="2808" actId="1076"/>
          <ac:spMkLst>
            <pc:docMk/>
            <pc:sldMk cId="1273189967" sldId="331"/>
            <ac:spMk id="17" creationId="{7CBF7615-F96D-407B-AA30-B6A5F162CC88}"/>
          </ac:spMkLst>
        </pc:spChg>
        <pc:spChg chg="add del mod">
          <ac:chgData name="Julia Kündig" userId="a95d20296d8e3b7e" providerId="LiveId" clId="{6F0C5698-9E05-4810-A6C7-2700B8DF9C04}" dt="2021-04-15T07:29:07.178" v="2777" actId="478"/>
          <ac:spMkLst>
            <pc:docMk/>
            <pc:sldMk cId="1273189967" sldId="331"/>
            <ac:spMk id="19" creationId="{C436D2B3-EA5C-4D70-A8AF-4E165ED2C734}"/>
          </ac:spMkLst>
        </pc:spChg>
        <pc:spChg chg="add mod">
          <ac:chgData name="Julia Kündig" userId="a95d20296d8e3b7e" providerId="LiveId" clId="{6F0C5698-9E05-4810-A6C7-2700B8DF9C04}" dt="2021-04-15T07:31:13.142" v="2809" actId="1076"/>
          <ac:spMkLst>
            <pc:docMk/>
            <pc:sldMk cId="1273189967" sldId="331"/>
            <ac:spMk id="21" creationId="{CB273C3B-6403-4B50-9679-1E25B644F948}"/>
          </ac:spMkLst>
        </pc:spChg>
        <pc:graphicFrameChg chg="add del mod">
          <ac:chgData name="Julia Kündig" userId="a95d20296d8e3b7e" providerId="LiveId" clId="{6F0C5698-9E05-4810-A6C7-2700B8DF9C04}" dt="2021-04-15T07:17:56.607" v="2693"/>
          <ac:graphicFrameMkLst>
            <pc:docMk/>
            <pc:sldMk cId="1273189967" sldId="331"/>
            <ac:graphicFrameMk id="3" creationId="{84C580DC-110C-4F5E-9070-BA64B45EC3AA}"/>
          </ac:graphicFrameMkLst>
        </pc:graphicFrameChg>
        <pc:graphicFrameChg chg="add del mod">
          <ac:chgData name="Julia Kündig" userId="a95d20296d8e3b7e" providerId="LiveId" clId="{6F0C5698-9E05-4810-A6C7-2700B8DF9C04}" dt="2021-04-15T07:17:56.607" v="2693"/>
          <ac:graphicFrameMkLst>
            <pc:docMk/>
            <pc:sldMk cId="1273189967" sldId="331"/>
            <ac:graphicFrameMk id="4" creationId="{839442B2-BA5C-4479-B06C-F8846473568E}"/>
          </ac:graphicFrameMkLst>
        </pc:graphicFrameChg>
        <pc:graphicFrameChg chg="add del mod">
          <ac:chgData name="Julia Kündig" userId="a95d20296d8e3b7e" providerId="LiveId" clId="{6F0C5698-9E05-4810-A6C7-2700B8DF9C04}" dt="2021-04-15T07:17:56.607" v="2693"/>
          <ac:graphicFrameMkLst>
            <pc:docMk/>
            <pc:sldMk cId="1273189967" sldId="331"/>
            <ac:graphicFrameMk id="8" creationId="{0FCEBB70-F607-4FBD-BF85-D441211F07DA}"/>
          </ac:graphicFrameMkLst>
        </pc:graphicFrameChg>
        <pc:graphicFrameChg chg="add mod modGraphic">
          <ac:chgData name="Julia Kündig" userId="a95d20296d8e3b7e" providerId="LiveId" clId="{6F0C5698-9E05-4810-A6C7-2700B8DF9C04}" dt="2021-04-15T07:31:09.951" v="2808" actId="1076"/>
          <ac:graphicFrameMkLst>
            <pc:docMk/>
            <pc:sldMk cId="1273189967" sldId="331"/>
            <ac:graphicFrameMk id="15" creationId="{B46A11E4-C290-48BD-B0E4-9CC4AE87A81A}"/>
          </ac:graphicFrameMkLst>
        </pc:graphicFrameChg>
        <pc:graphicFrameChg chg="add mod">
          <ac:chgData name="Julia Kündig" userId="a95d20296d8e3b7e" providerId="LiveId" clId="{6F0C5698-9E05-4810-A6C7-2700B8DF9C04}" dt="2021-04-15T07:31:09.951" v="2808" actId="1076"/>
          <ac:graphicFrameMkLst>
            <pc:docMk/>
            <pc:sldMk cId="1273189967" sldId="331"/>
            <ac:graphicFrameMk id="16" creationId="{F7F3265D-F824-47F7-90D2-E9C604EAE89D}"/>
          </ac:graphicFrameMkLst>
        </pc:graphicFrameChg>
        <pc:graphicFrameChg chg="add mod">
          <ac:chgData name="Julia Kündig" userId="a95d20296d8e3b7e" providerId="LiveId" clId="{6F0C5698-9E05-4810-A6C7-2700B8DF9C04}" dt="2021-04-15T07:31:09.951" v="2808" actId="1076"/>
          <ac:graphicFrameMkLst>
            <pc:docMk/>
            <pc:sldMk cId="1273189967" sldId="331"/>
            <ac:graphicFrameMk id="20" creationId="{99975A42-D9EA-4AF7-BA01-2A4B85D76560}"/>
          </ac:graphicFrameMkLst>
        </pc:graphicFrameChg>
        <pc:picChg chg="add del mod">
          <ac:chgData name="Julia Kündig" userId="a95d20296d8e3b7e" providerId="LiveId" clId="{6F0C5698-9E05-4810-A6C7-2700B8DF9C04}" dt="2021-04-15T07:18:25.212" v="2697" actId="478"/>
          <ac:picMkLst>
            <pc:docMk/>
            <pc:sldMk cId="1273189967" sldId="331"/>
            <ac:picMk id="10" creationId="{1C4A0921-DAA8-42FF-A42E-431856F22993}"/>
          </ac:picMkLst>
        </pc:picChg>
        <pc:picChg chg="add del mod">
          <ac:chgData name="Julia Kündig" userId="a95d20296d8e3b7e" providerId="LiveId" clId="{6F0C5698-9E05-4810-A6C7-2700B8DF9C04}" dt="2021-04-15T07:29:03.173" v="2776" actId="478"/>
          <ac:picMkLst>
            <pc:docMk/>
            <pc:sldMk cId="1273189967" sldId="331"/>
            <ac:picMk id="13" creationId="{34FEEB59-92B8-4FCA-AB72-65E45D159B60}"/>
          </ac:picMkLst>
        </pc:picChg>
      </pc:sldChg>
      <pc:sldChg chg="addSp delSp modSp add mod">
        <pc:chgData name="Julia Kündig" userId="a95d20296d8e3b7e" providerId="LiveId" clId="{6F0C5698-9E05-4810-A6C7-2700B8DF9C04}" dt="2021-04-15T07:40:57.796" v="2961" actId="20577"/>
        <pc:sldMkLst>
          <pc:docMk/>
          <pc:sldMk cId="2624498091" sldId="332"/>
        </pc:sldMkLst>
        <pc:spChg chg="mod">
          <ac:chgData name="Julia Kündig" userId="a95d20296d8e3b7e" providerId="LiveId" clId="{6F0C5698-9E05-4810-A6C7-2700B8DF9C04}" dt="2021-04-15T07:40:57.796" v="2961" actId="20577"/>
          <ac:spMkLst>
            <pc:docMk/>
            <pc:sldMk cId="2624498091" sldId="332"/>
            <ac:spMk id="2" creationId="{1394B837-5BBB-480A-8F00-B11B43A4EE74}"/>
          </ac:spMkLst>
        </pc:spChg>
        <pc:spChg chg="mod">
          <ac:chgData name="Julia Kündig" userId="a95d20296d8e3b7e" providerId="LiveId" clId="{6F0C5698-9E05-4810-A6C7-2700B8DF9C04}" dt="2021-04-14T14:25:53.913" v="598"/>
          <ac:spMkLst>
            <pc:docMk/>
            <pc:sldMk cId="2624498091" sldId="332"/>
            <ac:spMk id="5" creationId="{AC96B7C8-ACE0-412F-B184-C6114B9CB38F}"/>
          </ac:spMkLst>
        </pc:spChg>
        <pc:spChg chg="del">
          <ac:chgData name="Julia Kündig" userId="a95d20296d8e3b7e" providerId="LiveId" clId="{6F0C5698-9E05-4810-A6C7-2700B8DF9C04}" dt="2021-04-15T07:32:29.027" v="2810"/>
          <ac:spMkLst>
            <pc:docMk/>
            <pc:sldMk cId="2624498091" sldId="332"/>
            <ac:spMk id="7" creationId="{0DF8A4DE-2FD5-4045-9555-3F3C8537FF23}"/>
          </ac:spMkLst>
        </pc:spChg>
        <pc:graphicFrameChg chg="add mod modGraphic">
          <ac:chgData name="Julia Kündig" userId="a95d20296d8e3b7e" providerId="LiveId" clId="{6F0C5698-9E05-4810-A6C7-2700B8DF9C04}" dt="2021-04-15T07:34:32.281" v="2828" actId="207"/>
          <ac:graphicFrameMkLst>
            <pc:docMk/>
            <pc:sldMk cId="2624498091" sldId="332"/>
            <ac:graphicFrameMk id="3" creationId="{3BC6C6BD-C1D6-45FD-8D4E-D6DE5FE05F0D}"/>
          </ac:graphicFrameMkLst>
        </pc:graphicFrameChg>
      </pc:sldChg>
      <pc:sldChg chg="modSp add mod">
        <pc:chgData name="Julia Kündig" userId="a95d20296d8e3b7e" providerId="LiveId" clId="{6F0C5698-9E05-4810-A6C7-2700B8DF9C04}" dt="2021-04-15T08:05:25.163" v="3193" actId="14100"/>
        <pc:sldMkLst>
          <pc:docMk/>
          <pc:sldMk cId="1366243494" sldId="333"/>
        </pc:sldMkLst>
        <pc:spChg chg="mod">
          <ac:chgData name="Julia Kündig" userId="a95d20296d8e3b7e" providerId="LiveId" clId="{6F0C5698-9E05-4810-A6C7-2700B8DF9C04}" dt="2021-04-15T07:51:49.593" v="3132" actId="20577"/>
          <ac:spMkLst>
            <pc:docMk/>
            <pc:sldMk cId="1366243494" sldId="333"/>
            <ac:spMk id="2" creationId="{1394B837-5BBB-480A-8F00-B11B43A4EE74}"/>
          </ac:spMkLst>
        </pc:spChg>
        <pc:spChg chg="mod">
          <ac:chgData name="Julia Kündig" userId="a95d20296d8e3b7e" providerId="LiveId" clId="{6F0C5698-9E05-4810-A6C7-2700B8DF9C04}" dt="2021-04-14T14:25:56.147" v="599"/>
          <ac:spMkLst>
            <pc:docMk/>
            <pc:sldMk cId="1366243494" sldId="333"/>
            <ac:spMk id="5" creationId="{AC96B7C8-ACE0-412F-B184-C6114B9CB38F}"/>
          </ac:spMkLst>
        </pc:spChg>
        <pc:spChg chg="mod">
          <ac:chgData name="Julia Kündig" userId="a95d20296d8e3b7e" providerId="LiveId" clId="{6F0C5698-9E05-4810-A6C7-2700B8DF9C04}" dt="2021-04-15T08:05:25.163" v="3193" actId="14100"/>
          <ac:spMkLst>
            <pc:docMk/>
            <pc:sldMk cId="1366243494" sldId="333"/>
            <ac:spMk id="7" creationId="{0DF8A4DE-2FD5-4045-9555-3F3C8537FF23}"/>
          </ac:spMkLst>
        </pc:spChg>
      </pc:sldChg>
      <pc:sldChg chg="modSp add mod">
        <pc:chgData name="Julia Kündig" userId="a95d20296d8e3b7e" providerId="LiveId" clId="{6F0C5698-9E05-4810-A6C7-2700B8DF9C04}" dt="2021-04-15T07:01:35.592" v="2070" actId="20577"/>
        <pc:sldMkLst>
          <pc:docMk/>
          <pc:sldMk cId="1166522370" sldId="334"/>
        </pc:sldMkLst>
        <pc:spChg chg="mod">
          <ac:chgData name="Julia Kündig" userId="a95d20296d8e3b7e" providerId="LiveId" clId="{6F0C5698-9E05-4810-A6C7-2700B8DF9C04}" dt="2021-04-15T07:01:35.592" v="2070" actId="20577"/>
          <ac:spMkLst>
            <pc:docMk/>
            <pc:sldMk cId="1166522370" sldId="334"/>
            <ac:spMk id="7" creationId="{0DF8A4DE-2FD5-4045-9555-3F3C8537FF23}"/>
          </ac:spMkLst>
        </pc:spChg>
      </pc:sldChg>
      <pc:sldChg chg="addSp delSp modSp add mod">
        <pc:chgData name="Julia Kündig" userId="a95d20296d8e3b7e" providerId="LiveId" clId="{6F0C5698-9E05-4810-A6C7-2700B8DF9C04}" dt="2021-04-15T08:21:29.020" v="3739" actId="478"/>
        <pc:sldMkLst>
          <pc:docMk/>
          <pc:sldMk cId="98370878" sldId="335"/>
        </pc:sldMkLst>
        <pc:spChg chg="mod">
          <ac:chgData name="Julia Kündig" userId="a95d20296d8e3b7e" providerId="LiveId" clId="{6F0C5698-9E05-4810-A6C7-2700B8DF9C04}" dt="2021-04-15T07:12:35.322" v="2563" actId="20577"/>
          <ac:spMkLst>
            <pc:docMk/>
            <pc:sldMk cId="98370878" sldId="335"/>
            <ac:spMk id="2" creationId="{1394B837-5BBB-480A-8F00-B11B43A4EE74}"/>
          </ac:spMkLst>
        </pc:spChg>
        <pc:spChg chg="add del mod">
          <ac:chgData name="Julia Kündig" userId="a95d20296d8e3b7e" providerId="LiveId" clId="{6F0C5698-9E05-4810-A6C7-2700B8DF9C04}" dt="2021-04-15T07:12:20.172" v="2543"/>
          <ac:spMkLst>
            <pc:docMk/>
            <pc:sldMk cId="98370878" sldId="335"/>
            <ac:spMk id="4" creationId="{284CD8D0-12E4-4752-AE93-0F0D7D23DAC8}"/>
          </ac:spMkLst>
        </pc:spChg>
        <pc:spChg chg="mod">
          <ac:chgData name="Julia Kündig" userId="a95d20296d8e3b7e" providerId="LiveId" clId="{6F0C5698-9E05-4810-A6C7-2700B8DF9C04}" dt="2021-04-15T07:15:37.329" v="2689" actId="20577"/>
          <ac:spMkLst>
            <pc:docMk/>
            <pc:sldMk cId="98370878" sldId="335"/>
            <ac:spMk id="7" creationId="{0DF8A4DE-2FD5-4045-9555-3F3C8537FF23}"/>
          </ac:spMkLst>
        </pc:spChg>
        <pc:graphicFrameChg chg="add del mod">
          <ac:chgData name="Julia Kündig" userId="a95d20296d8e3b7e" providerId="LiveId" clId="{6F0C5698-9E05-4810-A6C7-2700B8DF9C04}" dt="2021-04-15T07:12:20.172" v="2543"/>
          <ac:graphicFrameMkLst>
            <pc:docMk/>
            <pc:sldMk cId="98370878" sldId="335"/>
            <ac:graphicFrameMk id="3" creationId="{67D30A0C-0DCB-4857-95D5-4CD39C9C236E}"/>
          </ac:graphicFrameMkLst>
        </pc:graphicFrameChg>
        <pc:cxnChg chg="add del mod">
          <ac:chgData name="Julia Kündig" userId="a95d20296d8e3b7e" providerId="LiveId" clId="{6F0C5698-9E05-4810-A6C7-2700B8DF9C04}" dt="2021-04-15T08:21:29.020" v="3739" actId="478"/>
          <ac:cxnSpMkLst>
            <pc:docMk/>
            <pc:sldMk cId="98370878" sldId="335"/>
            <ac:cxnSpMk id="9" creationId="{DD6E46D1-0C1E-447D-8DF2-A752DD702485}"/>
          </ac:cxnSpMkLst>
        </pc:cxnChg>
      </pc:sldChg>
      <pc:sldChg chg="addSp delSp modSp add mod">
        <pc:chgData name="Julia Kündig" userId="a95d20296d8e3b7e" providerId="LiveId" clId="{6F0C5698-9E05-4810-A6C7-2700B8DF9C04}" dt="2021-04-15T07:32:52.025" v="2812" actId="403"/>
        <pc:sldMkLst>
          <pc:docMk/>
          <pc:sldMk cId="4124333811" sldId="336"/>
        </pc:sldMkLst>
        <pc:spChg chg="add del mod">
          <ac:chgData name="Julia Kündig" userId="a95d20296d8e3b7e" providerId="LiveId" clId="{6F0C5698-9E05-4810-A6C7-2700B8DF9C04}" dt="2021-04-15T07:23:18.429" v="2725" actId="478"/>
          <ac:spMkLst>
            <pc:docMk/>
            <pc:sldMk cId="4124333811" sldId="336"/>
            <ac:spMk id="4" creationId="{27184128-DC13-48AF-A37C-4DB08CDD5CC8}"/>
          </ac:spMkLst>
        </pc:spChg>
        <pc:spChg chg="del mod ord">
          <ac:chgData name="Julia Kündig" userId="a95d20296d8e3b7e" providerId="LiveId" clId="{6F0C5698-9E05-4810-A6C7-2700B8DF9C04}" dt="2021-04-15T07:27:11.740" v="2767" actId="478"/>
          <ac:spMkLst>
            <pc:docMk/>
            <pc:sldMk cId="4124333811" sldId="336"/>
            <ac:spMk id="14" creationId="{B743740E-5769-4792-8FBE-8E45B9D796DB}"/>
          </ac:spMkLst>
        </pc:spChg>
        <pc:graphicFrameChg chg="add del mod modGraphic">
          <ac:chgData name="Julia Kündig" userId="a95d20296d8e3b7e" providerId="LiveId" clId="{6F0C5698-9E05-4810-A6C7-2700B8DF9C04}" dt="2021-04-15T07:24:56.336" v="2738" actId="478"/>
          <ac:graphicFrameMkLst>
            <pc:docMk/>
            <pc:sldMk cId="4124333811" sldId="336"/>
            <ac:graphicFrameMk id="8" creationId="{3385D98F-3B97-4D01-B1AE-B149CF95C96D}"/>
          </ac:graphicFrameMkLst>
        </pc:graphicFrameChg>
        <pc:graphicFrameChg chg="add del mod">
          <ac:chgData name="Julia Kündig" userId="a95d20296d8e3b7e" providerId="LiveId" clId="{6F0C5698-9E05-4810-A6C7-2700B8DF9C04}" dt="2021-04-15T07:25:11.488" v="2744"/>
          <ac:graphicFrameMkLst>
            <pc:docMk/>
            <pc:sldMk cId="4124333811" sldId="336"/>
            <ac:graphicFrameMk id="9" creationId="{067D080D-0C54-4AE4-BE7E-96545DF07340}"/>
          </ac:graphicFrameMkLst>
        </pc:graphicFrameChg>
        <pc:graphicFrameChg chg="add mod ord modGraphic">
          <ac:chgData name="Julia Kündig" userId="a95d20296d8e3b7e" providerId="LiveId" clId="{6F0C5698-9E05-4810-A6C7-2700B8DF9C04}" dt="2021-04-15T07:32:52.025" v="2812" actId="403"/>
          <ac:graphicFrameMkLst>
            <pc:docMk/>
            <pc:sldMk cId="4124333811" sldId="336"/>
            <ac:graphicFrameMk id="10" creationId="{4F9038DA-A95F-4D1A-AE24-23E0165E9126}"/>
          </ac:graphicFrameMkLst>
        </pc:graphicFrameChg>
        <pc:picChg chg="add del mod ord modCrop">
          <ac:chgData name="Julia Kündig" userId="a95d20296d8e3b7e" providerId="LiveId" clId="{6F0C5698-9E05-4810-A6C7-2700B8DF9C04}" dt="2021-04-15T07:23:41.525" v="2728" actId="478"/>
          <ac:picMkLst>
            <pc:docMk/>
            <pc:sldMk cId="4124333811" sldId="336"/>
            <ac:picMk id="7" creationId="{48EECB66-F94D-4224-B927-EFA08A3352D9}"/>
          </ac:picMkLst>
        </pc:picChg>
        <pc:picChg chg="del">
          <ac:chgData name="Julia Kündig" userId="a95d20296d8e3b7e" providerId="LiveId" clId="{6F0C5698-9E05-4810-A6C7-2700B8DF9C04}" dt="2021-04-15T07:22:21.591" v="2713" actId="478"/>
          <ac:picMkLst>
            <pc:docMk/>
            <pc:sldMk cId="4124333811" sldId="336"/>
            <ac:picMk id="13" creationId="{34FEEB59-92B8-4FCA-AB72-65E45D159B60}"/>
          </ac:picMkLst>
        </pc:picChg>
      </pc:sldChg>
      <pc:sldChg chg="addSp delSp modSp add mod">
        <pc:chgData name="Julia Kündig" userId="a95d20296d8e3b7e" providerId="LiveId" clId="{6F0C5698-9E05-4810-A6C7-2700B8DF9C04}" dt="2021-04-15T07:41:34.719" v="2984" actId="207"/>
        <pc:sldMkLst>
          <pc:docMk/>
          <pc:sldMk cId="1183434453" sldId="337"/>
        </pc:sldMkLst>
        <pc:spChg chg="mod">
          <ac:chgData name="Julia Kündig" userId="a95d20296d8e3b7e" providerId="LiveId" clId="{6F0C5698-9E05-4810-A6C7-2700B8DF9C04}" dt="2021-04-15T07:41:04.566" v="2981" actId="20577"/>
          <ac:spMkLst>
            <pc:docMk/>
            <pc:sldMk cId="1183434453" sldId="337"/>
            <ac:spMk id="2" creationId="{1394B837-5BBB-480A-8F00-B11B43A4EE74}"/>
          </ac:spMkLst>
        </pc:spChg>
        <pc:spChg chg="add del mod">
          <ac:chgData name="Julia Kündig" userId="a95d20296d8e3b7e" providerId="LiveId" clId="{6F0C5698-9E05-4810-A6C7-2700B8DF9C04}" dt="2021-04-15T07:36:54.021" v="2832"/>
          <ac:spMkLst>
            <pc:docMk/>
            <pc:sldMk cId="1183434453" sldId="337"/>
            <ac:spMk id="7" creationId="{EB35C4F8-EDFD-49B7-9854-C7068326FF4B}"/>
          </ac:spMkLst>
        </pc:spChg>
        <pc:spChg chg="add mod">
          <ac:chgData name="Julia Kündig" userId="a95d20296d8e3b7e" providerId="LiveId" clId="{6F0C5698-9E05-4810-A6C7-2700B8DF9C04}" dt="2021-04-15T07:40:43.844" v="2945" actId="1076"/>
          <ac:spMkLst>
            <pc:docMk/>
            <pc:sldMk cId="1183434453" sldId="337"/>
            <ac:spMk id="9" creationId="{0EF1F276-18F7-412A-8A72-1F621F7E5BB7}"/>
          </ac:spMkLst>
        </pc:spChg>
        <pc:graphicFrameChg chg="del modGraphic">
          <ac:chgData name="Julia Kündig" userId="a95d20296d8e3b7e" providerId="LiveId" clId="{6F0C5698-9E05-4810-A6C7-2700B8DF9C04}" dt="2021-04-15T07:35:30.906" v="2831" actId="478"/>
          <ac:graphicFrameMkLst>
            <pc:docMk/>
            <pc:sldMk cId="1183434453" sldId="337"/>
            <ac:graphicFrameMk id="3" creationId="{3BC6C6BD-C1D6-45FD-8D4E-D6DE5FE05F0D}"/>
          </ac:graphicFrameMkLst>
        </pc:graphicFrameChg>
        <pc:graphicFrameChg chg="add mod modGraphic">
          <ac:chgData name="Julia Kündig" userId="a95d20296d8e3b7e" providerId="LiveId" clId="{6F0C5698-9E05-4810-A6C7-2700B8DF9C04}" dt="2021-04-15T07:41:34.719" v="2984" actId="207"/>
          <ac:graphicFrameMkLst>
            <pc:docMk/>
            <pc:sldMk cId="1183434453" sldId="337"/>
            <ac:graphicFrameMk id="8" creationId="{5379F510-DD83-4E41-9AF4-A478CD1CD254}"/>
          </ac:graphicFrameMkLst>
        </pc:graphicFrameChg>
      </pc:sldChg>
      <pc:sldChg chg="modSp add mod">
        <pc:chgData name="Julia Kündig" userId="a95d20296d8e3b7e" providerId="LiveId" clId="{6F0C5698-9E05-4810-A6C7-2700B8DF9C04}" dt="2021-04-15T07:46:06.621" v="3037" actId="207"/>
        <pc:sldMkLst>
          <pc:docMk/>
          <pc:sldMk cId="3345607050" sldId="338"/>
        </pc:sldMkLst>
        <pc:graphicFrameChg chg="mod modGraphic">
          <ac:chgData name="Julia Kündig" userId="a95d20296d8e3b7e" providerId="LiveId" clId="{6F0C5698-9E05-4810-A6C7-2700B8DF9C04}" dt="2021-04-15T07:46:06.621" v="3037" actId="207"/>
          <ac:graphicFrameMkLst>
            <pc:docMk/>
            <pc:sldMk cId="3345607050" sldId="338"/>
            <ac:graphicFrameMk id="8" creationId="{5379F510-DD83-4E41-9AF4-A478CD1CD254}"/>
          </ac:graphicFrameMkLst>
        </pc:graphicFrameChg>
      </pc:sldChg>
      <pc:sldChg chg="addSp modSp add mod">
        <pc:chgData name="Julia Kündig" userId="a95d20296d8e3b7e" providerId="LiveId" clId="{6F0C5698-9E05-4810-A6C7-2700B8DF9C04}" dt="2021-04-15T07:51:32.562" v="3120" actId="207"/>
        <pc:sldMkLst>
          <pc:docMk/>
          <pc:sldMk cId="263577870" sldId="339"/>
        </pc:sldMkLst>
        <pc:graphicFrameChg chg="add mod modGraphic">
          <ac:chgData name="Julia Kündig" userId="a95d20296d8e3b7e" providerId="LiveId" clId="{6F0C5698-9E05-4810-A6C7-2700B8DF9C04}" dt="2021-04-15T07:51:32.562" v="3120" actId="207"/>
          <ac:graphicFrameMkLst>
            <pc:docMk/>
            <pc:sldMk cId="263577870" sldId="339"/>
            <ac:graphicFrameMk id="3" creationId="{26FE24A5-9157-4A83-BAB9-1203EE9E6415}"/>
          </ac:graphicFrameMkLst>
        </pc:graphicFrameChg>
        <pc:graphicFrameChg chg="mod modGraphic">
          <ac:chgData name="Julia Kündig" userId="a95d20296d8e3b7e" providerId="LiveId" clId="{6F0C5698-9E05-4810-A6C7-2700B8DF9C04}" dt="2021-04-15T07:51:09.757" v="3117" actId="20577"/>
          <ac:graphicFrameMkLst>
            <pc:docMk/>
            <pc:sldMk cId="263577870" sldId="339"/>
            <ac:graphicFrameMk id="8" creationId="{5379F510-DD83-4E41-9AF4-A478CD1CD254}"/>
          </ac:graphicFrameMkLst>
        </pc:graphicFrameChg>
      </pc:sldChg>
      <pc:sldChg chg="new del">
        <pc:chgData name="Julia Kündig" userId="a95d20296d8e3b7e" providerId="LiveId" clId="{6F0C5698-9E05-4810-A6C7-2700B8DF9C04}" dt="2021-04-15T07:51:42.298" v="3122" actId="680"/>
        <pc:sldMkLst>
          <pc:docMk/>
          <pc:sldMk cId="1758367262" sldId="340"/>
        </pc:sldMkLst>
      </pc:sldChg>
      <pc:sldChg chg="modSp add mod">
        <pc:chgData name="Julia Kündig" userId="a95d20296d8e3b7e" providerId="LiveId" clId="{6F0C5698-9E05-4810-A6C7-2700B8DF9C04}" dt="2021-04-15T08:14:52.740" v="3738" actId="20577"/>
        <pc:sldMkLst>
          <pc:docMk/>
          <pc:sldMk cId="2132160501" sldId="340"/>
        </pc:sldMkLst>
        <pc:spChg chg="mod">
          <ac:chgData name="Julia Kündig" userId="a95d20296d8e3b7e" providerId="LiveId" clId="{6F0C5698-9E05-4810-A6C7-2700B8DF9C04}" dt="2021-04-15T08:14:52.740" v="3738" actId="20577"/>
          <ac:spMkLst>
            <pc:docMk/>
            <pc:sldMk cId="2132160501" sldId="340"/>
            <ac:spMk id="7" creationId="{0DF8A4DE-2FD5-4045-9555-3F3C8537FF23}"/>
          </ac:spMkLst>
        </pc:spChg>
      </pc:sldChg>
      <pc:sldChg chg="modSp add mod">
        <pc:chgData name="Julia Kündig" userId="a95d20296d8e3b7e" providerId="LiveId" clId="{6F0C5698-9E05-4810-A6C7-2700B8DF9C04}" dt="2021-04-15T08:09:22.763" v="3245" actId="108"/>
        <pc:sldMkLst>
          <pc:docMk/>
          <pc:sldMk cId="559794863" sldId="341"/>
        </pc:sldMkLst>
        <pc:spChg chg="mod">
          <ac:chgData name="Julia Kündig" userId="a95d20296d8e3b7e" providerId="LiveId" clId="{6F0C5698-9E05-4810-A6C7-2700B8DF9C04}" dt="2021-04-15T08:09:22.763" v="3245" actId="108"/>
          <ac:spMkLst>
            <pc:docMk/>
            <pc:sldMk cId="559794863" sldId="341"/>
            <ac:spMk id="7" creationId="{0DF8A4DE-2FD5-4045-9555-3F3C8537FF23}"/>
          </ac:spMkLst>
        </pc:spChg>
      </pc:sldChg>
      <pc:sldChg chg="addSp delSp modSp add mod">
        <pc:chgData name="Julia Kündig" userId="a95d20296d8e3b7e" providerId="LiveId" clId="{6F0C5698-9E05-4810-A6C7-2700B8DF9C04}" dt="2021-04-15T08:12:07.936" v="3327" actId="1076"/>
        <pc:sldMkLst>
          <pc:docMk/>
          <pc:sldMk cId="1890760647" sldId="342"/>
        </pc:sldMkLst>
        <pc:spChg chg="add del mod">
          <ac:chgData name="Julia Kündig" userId="a95d20296d8e3b7e" providerId="LiveId" clId="{6F0C5698-9E05-4810-A6C7-2700B8DF9C04}" dt="2021-04-15T08:10:27.853" v="3260"/>
          <ac:spMkLst>
            <pc:docMk/>
            <pc:sldMk cId="1890760647" sldId="342"/>
            <ac:spMk id="4" creationId="{D14056B2-FA0A-4D6B-B5BA-E07970AEC08E}"/>
          </ac:spMkLst>
        </pc:spChg>
        <pc:spChg chg="add del mod">
          <ac:chgData name="Julia Kündig" userId="a95d20296d8e3b7e" providerId="LiveId" clId="{6F0C5698-9E05-4810-A6C7-2700B8DF9C04}" dt="2021-04-15T08:11:56.518" v="3323" actId="20577"/>
          <ac:spMkLst>
            <pc:docMk/>
            <pc:sldMk cId="1890760647" sldId="342"/>
            <ac:spMk id="7" creationId="{0DF8A4DE-2FD5-4045-9555-3F3C8537FF23}"/>
          </ac:spMkLst>
        </pc:spChg>
        <pc:spChg chg="add del mod">
          <ac:chgData name="Julia Kündig" userId="a95d20296d8e3b7e" providerId="LiveId" clId="{6F0C5698-9E05-4810-A6C7-2700B8DF9C04}" dt="2021-04-15T08:10:26.417" v="3257" actId="478"/>
          <ac:spMkLst>
            <pc:docMk/>
            <pc:sldMk cId="1890760647" sldId="342"/>
            <ac:spMk id="9" creationId="{A31F86E8-C2FC-4AC1-82C6-F4E9826AA06E}"/>
          </ac:spMkLst>
        </pc:spChg>
        <pc:graphicFrameChg chg="add del mod">
          <ac:chgData name="Julia Kündig" userId="a95d20296d8e3b7e" providerId="LiveId" clId="{6F0C5698-9E05-4810-A6C7-2700B8DF9C04}" dt="2021-04-15T08:10:27.853" v="3260"/>
          <ac:graphicFrameMkLst>
            <pc:docMk/>
            <pc:sldMk cId="1890760647" sldId="342"/>
            <ac:graphicFrameMk id="3" creationId="{DF3FC589-FD15-485A-8D89-07E88D4A673B}"/>
          </ac:graphicFrameMkLst>
        </pc:graphicFrameChg>
        <pc:picChg chg="add mod">
          <ac:chgData name="Julia Kündig" userId="a95d20296d8e3b7e" providerId="LiveId" clId="{6F0C5698-9E05-4810-A6C7-2700B8DF9C04}" dt="2021-04-15T08:12:07.936" v="3327" actId="1076"/>
          <ac:picMkLst>
            <pc:docMk/>
            <pc:sldMk cId="1890760647" sldId="342"/>
            <ac:picMk id="13" creationId="{71B7656D-ECC8-43DC-B480-923B5072A668}"/>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444D9A-ED35-4B7B-91B3-031E90D702D7}"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ECB5BDC9-DF9F-4401-9E5D-3F7E38DFD4E3}">
      <dgm:prSet/>
      <dgm:spPr/>
      <dgm:t>
        <a:bodyPr/>
        <a:lstStyle/>
        <a:p>
          <a:r>
            <a:rPr lang="de-CH" noProof="0" dirty="0"/>
            <a:t>Analyse</a:t>
          </a:r>
        </a:p>
      </dgm:t>
    </dgm:pt>
    <dgm:pt modelId="{F80C1E5B-B76E-4EC3-AC18-0A9BC28A2775}" type="parTrans" cxnId="{8B91F635-6156-4F41-8CF9-91BE1F86EC39}">
      <dgm:prSet/>
      <dgm:spPr/>
      <dgm:t>
        <a:bodyPr/>
        <a:lstStyle/>
        <a:p>
          <a:endParaRPr lang="en-US"/>
        </a:p>
      </dgm:t>
    </dgm:pt>
    <dgm:pt modelId="{6BC877DC-5C64-4933-8BB8-F5DFA06504CD}" type="sibTrans" cxnId="{8B91F635-6156-4F41-8CF9-91BE1F86EC39}">
      <dgm:prSet/>
      <dgm:spPr/>
      <dgm:t>
        <a:bodyPr/>
        <a:lstStyle/>
        <a:p>
          <a:endParaRPr lang="en-US"/>
        </a:p>
      </dgm:t>
    </dgm:pt>
    <dgm:pt modelId="{745606F9-3C28-490F-BE27-AEF54305F8DF}">
      <dgm:prSet/>
      <dgm:spPr/>
      <dgm:t>
        <a:bodyPr/>
        <a:lstStyle/>
        <a:p>
          <a:endParaRPr lang="de-CH" noProof="0" dirty="0"/>
        </a:p>
      </dgm:t>
    </dgm:pt>
    <dgm:pt modelId="{F9218AA4-6A51-492C-BB58-ECD71CBC85AA}" type="parTrans" cxnId="{31B6AFC0-1A27-429A-8300-F0F7E311CAB7}">
      <dgm:prSet/>
      <dgm:spPr/>
      <dgm:t>
        <a:bodyPr/>
        <a:lstStyle/>
        <a:p>
          <a:endParaRPr lang="en-US"/>
        </a:p>
      </dgm:t>
    </dgm:pt>
    <dgm:pt modelId="{65305045-60AD-4D66-948E-4CF6688A4E01}" type="sibTrans" cxnId="{31B6AFC0-1A27-429A-8300-F0F7E311CAB7}">
      <dgm:prSet/>
      <dgm:spPr/>
      <dgm:t>
        <a:bodyPr/>
        <a:lstStyle/>
        <a:p>
          <a:endParaRPr lang="en-US"/>
        </a:p>
      </dgm:t>
    </dgm:pt>
    <dgm:pt modelId="{B28CFF8F-DE79-483D-8905-1FCA081E5CB8}">
      <dgm:prSet/>
      <dgm:spPr/>
      <dgm:t>
        <a:bodyPr/>
        <a:lstStyle/>
        <a:p>
          <a:r>
            <a:rPr lang="de-DE" dirty="0"/>
            <a:t>Lernziele	</a:t>
          </a:r>
        </a:p>
      </dgm:t>
    </dgm:pt>
    <dgm:pt modelId="{27B8D149-0E6D-4926-A385-CCC2BD1F01D3}" type="parTrans" cxnId="{26CDAB45-15A4-4198-AF44-56DD08B4A2FF}">
      <dgm:prSet/>
      <dgm:spPr/>
      <dgm:t>
        <a:bodyPr/>
        <a:lstStyle/>
        <a:p>
          <a:endParaRPr lang="de-DE"/>
        </a:p>
      </dgm:t>
    </dgm:pt>
    <dgm:pt modelId="{292B38B8-A34E-4881-9A39-5A308037B02E}" type="sibTrans" cxnId="{26CDAB45-15A4-4198-AF44-56DD08B4A2FF}">
      <dgm:prSet/>
      <dgm:spPr/>
      <dgm:t>
        <a:bodyPr/>
        <a:lstStyle/>
        <a:p>
          <a:endParaRPr lang="de-DE"/>
        </a:p>
      </dgm:t>
    </dgm:pt>
    <dgm:pt modelId="{3A973195-374D-4B5E-8603-A153581D43E7}">
      <dgm:prSet/>
      <dgm:spPr/>
      <dgm:t>
        <a:bodyPr/>
        <a:lstStyle/>
        <a:p>
          <a:r>
            <a:rPr lang="de-DE" dirty="0"/>
            <a:t>Ablaufschema	</a:t>
          </a:r>
        </a:p>
      </dgm:t>
    </dgm:pt>
    <dgm:pt modelId="{340BDFF3-B8B2-45E4-A50E-EC717346846D}" type="parTrans" cxnId="{0A4F0F6B-94D3-449D-976B-FBFFEB40B60A}">
      <dgm:prSet/>
      <dgm:spPr/>
      <dgm:t>
        <a:bodyPr/>
        <a:lstStyle/>
        <a:p>
          <a:endParaRPr lang="de-DE"/>
        </a:p>
      </dgm:t>
    </dgm:pt>
    <dgm:pt modelId="{FDC816CD-5B78-4A3C-86C3-15A09173BA97}" type="sibTrans" cxnId="{0A4F0F6B-94D3-449D-976B-FBFFEB40B60A}">
      <dgm:prSet/>
      <dgm:spPr/>
      <dgm:t>
        <a:bodyPr/>
        <a:lstStyle/>
        <a:p>
          <a:endParaRPr lang="de-DE"/>
        </a:p>
      </dgm:t>
    </dgm:pt>
    <dgm:pt modelId="{C33150CE-9144-465D-A64A-A962D008D0FF}">
      <dgm:prSet/>
      <dgm:spPr/>
      <dgm:t>
        <a:bodyPr/>
        <a:lstStyle/>
        <a:p>
          <a:endParaRPr lang="de-DE" dirty="0"/>
        </a:p>
      </dgm:t>
    </dgm:pt>
    <dgm:pt modelId="{90592E86-1D5A-4AAC-BB91-F0C16BE51A26}" type="parTrans" cxnId="{980FBC19-E37F-467F-B6A4-296D639EC1C5}">
      <dgm:prSet/>
      <dgm:spPr/>
      <dgm:t>
        <a:bodyPr/>
        <a:lstStyle/>
        <a:p>
          <a:endParaRPr lang="de-DE"/>
        </a:p>
      </dgm:t>
    </dgm:pt>
    <dgm:pt modelId="{E705CDBF-9AED-4DEA-86EF-877A9D30D599}" type="sibTrans" cxnId="{980FBC19-E37F-467F-B6A4-296D639EC1C5}">
      <dgm:prSet/>
      <dgm:spPr/>
      <dgm:t>
        <a:bodyPr/>
        <a:lstStyle/>
        <a:p>
          <a:endParaRPr lang="de-DE"/>
        </a:p>
      </dgm:t>
    </dgm:pt>
    <dgm:pt modelId="{C40080D0-08F4-4D78-9263-CF25A2DC81B6}">
      <dgm:prSet/>
      <dgm:spPr/>
      <dgm:t>
        <a:bodyPr/>
        <a:lstStyle/>
        <a:p>
          <a:r>
            <a:rPr lang="de-DE" dirty="0"/>
            <a:t>Werkstattunterricht</a:t>
          </a:r>
        </a:p>
      </dgm:t>
    </dgm:pt>
    <dgm:pt modelId="{D6146DD5-56D5-4A29-A8F3-1A35573FF374}" type="parTrans" cxnId="{9B13F4BC-7B53-4EDB-A00C-6D8D92317C19}">
      <dgm:prSet/>
      <dgm:spPr/>
      <dgm:t>
        <a:bodyPr/>
        <a:lstStyle/>
        <a:p>
          <a:endParaRPr lang="de-DE"/>
        </a:p>
      </dgm:t>
    </dgm:pt>
    <dgm:pt modelId="{370550CD-A0A2-4E38-B1DB-1FF41AF00324}" type="sibTrans" cxnId="{9B13F4BC-7B53-4EDB-A00C-6D8D92317C19}">
      <dgm:prSet/>
      <dgm:spPr/>
      <dgm:t>
        <a:bodyPr/>
        <a:lstStyle/>
        <a:p>
          <a:endParaRPr lang="de-DE"/>
        </a:p>
      </dgm:t>
    </dgm:pt>
    <dgm:pt modelId="{EC8CB871-4639-4632-9CCF-62FF0D6DA0CB}">
      <dgm:prSet/>
      <dgm:spPr/>
      <dgm:t>
        <a:bodyPr/>
        <a:lstStyle/>
        <a:p>
          <a:r>
            <a:rPr lang="de-DE" dirty="0"/>
            <a:t>Fazit</a:t>
          </a:r>
        </a:p>
      </dgm:t>
    </dgm:pt>
    <dgm:pt modelId="{6FF8BF98-BB7E-484A-9861-13963DDD4AC2}" type="parTrans" cxnId="{F346556C-1F7B-4216-A351-CD4C354A66B8}">
      <dgm:prSet/>
      <dgm:spPr/>
      <dgm:t>
        <a:bodyPr/>
        <a:lstStyle/>
        <a:p>
          <a:endParaRPr lang="de-DE"/>
        </a:p>
      </dgm:t>
    </dgm:pt>
    <dgm:pt modelId="{A890DDA7-782D-4AB0-9A90-83E0713E2ADE}" type="sibTrans" cxnId="{F346556C-1F7B-4216-A351-CD4C354A66B8}">
      <dgm:prSet/>
      <dgm:spPr/>
      <dgm:t>
        <a:bodyPr/>
        <a:lstStyle/>
        <a:p>
          <a:endParaRPr lang="de-DE"/>
        </a:p>
      </dgm:t>
    </dgm:pt>
    <dgm:pt modelId="{A11BED35-7DE1-49E1-975A-947A3DF5A6E6}" type="pres">
      <dgm:prSet presAssocID="{E0444D9A-ED35-4B7B-91B3-031E90D702D7}" presName="linear" presStyleCnt="0">
        <dgm:presLayoutVars>
          <dgm:dir/>
          <dgm:animLvl val="lvl"/>
          <dgm:resizeHandles val="exact"/>
        </dgm:presLayoutVars>
      </dgm:prSet>
      <dgm:spPr/>
    </dgm:pt>
    <dgm:pt modelId="{8257D47B-735C-4B87-88A4-E414AEF1E79F}" type="pres">
      <dgm:prSet presAssocID="{ECB5BDC9-DF9F-4401-9E5D-3F7E38DFD4E3}" presName="parentLin" presStyleCnt="0"/>
      <dgm:spPr/>
    </dgm:pt>
    <dgm:pt modelId="{57B83E46-262F-4417-A862-40DC3D975505}" type="pres">
      <dgm:prSet presAssocID="{ECB5BDC9-DF9F-4401-9E5D-3F7E38DFD4E3}" presName="parentLeftMargin" presStyleLbl="node1" presStyleIdx="0" presStyleCnt="5"/>
      <dgm:spPr/>
    </dgm:pt>
    <dgm:pt modelId="{3D137EBA-E589-4222-AA24-B34019BCD2A0}" type="pres">
      <dgm:prSet presAssocID="{ECB5BDC9-DF9F-4401-9E5D-3F7E38DFD4E3}" presName="parentText" presStyleLbl="node1" presStyleIdx="0" presStyleCnt="5">
        <dgm:presLayoutVars>
          <dgm:chMax val="0"/>
          <dgm:bulletEnabled val="1"/>
        </dgm:presLayoutVars>
      </dgm:prSet>
      <dgm:spPr/>
    </dgm:pt>
    <dgm:pt modelId="{DDCF9B16-6D4D-4A97-BC1C-22D2623EB0D7}" type="pres">
      <dgm:prSet presAssocID="{ECB5BDC9-DF9F-4401-9E5D-3F7E38DFD4E3}" presName="negativeSpace" presStyleCnt="0"/>
      <dgm:spPr/>
    </dgm:pt>
    <dgm:pt modelId="{57AB2AA2-3051-4413-AEA3-1B289CAB7AA4}" type="pres">
      <dgm:prSet presAssocID="{ECB5BDC9-DF9F-4401-9E5D-3F7E38DFD4E3}" presName="childText" presStyleLbl="conFgAcc1" presStyleIdx="0" presStyleCnt="5" custLinFactNeighborY="21274">
        <dgm:presLayoutVars>
          <dgm:bulletEnabled val="1"/>
        </dgm:presLayoutVars>
      </dgm:prSet>
      <dgm:spPr/>
    </dgm:pt>
    <dgm:pt modelId="{AB2A2323-796B-4F4E-A79E-09FA5216DF6E}" type="pres">
      <dgm:prSet presAssocID="{6BC877DC-5C64-4933-8BB8-F5DFA06504CD}" presName="spaceBetweenRectangles" presStyleCnt="0"/>
      <dgm:spPr/>
    </dgm:pt>
    <dgm:pt modelId="{536BC7A2-1085-4942-A0CF-40F6E85921B9}" type="pres">
      <dgm:prSet presAssocID="{B28CFF8F-DE79-483D-8905-1FCA081E5CB8}" presName="parentLin" presStyleCnt="0"/>
      <dgm:spPr/>
    </dgm:pt>
    <dgm:pt modelId="{2BA087BC-F256-4CA9-8A40-495F4E1940B4}" type="pres">
      <dgm:prSet presAssocID="{B28CFF8F-DE79-483D-8905-1FCA081E5CB8}" presName="parentLeftMargin" presStyleLbl="node1" presStyleIdx="0" presStyleCnt="5"/>
      <dgm:spPr/>
    </dgm:pt>
    <dgm:pt modelId="{114E38E6-A796-48F5-967D-1EC9480637BF}" type="pres">
      <dgm:prSet presAssocID="{B28CFF8F-DE79-483D-8905-1FCA081E5CB8}" presName="parentText" presStyleLbl="node1" presStyleIdx="1" presStyleCnt="5">
        <dgm:presLayoutVars>
          <dgm:chMax val="0"/>
          <dgm:bulletEnabled val="1"/>
        </dgm:presLayoutVars>
      </dgm:prSet>
      <dgm:spPr/>
    </dgm:pt>
    <dgm:pt modelId="{4AE1C86C-92BC-4A61-9E9E-788BF03B72BF}" type="pres">
      <dgm:prSet presAssocID="{B28CFF8F-DE79-483D-8905-1FCA081E5CB8}" presName="negativeSpace" presStyleCnt="0"/>
      <dgm:spPr/>
    </dgm:pt>
    <dgm:pt modelId="{1C0EAD63-9F8A-4351-A9D0-312CD7D60865}" type="pres">
      <dgm:prSet presAssocID="{B28CFF8F-DE79-483D-8905-1FCA081E5CB8}" presName="childText" presStyleLbl="conFgAcc1" presStyleIdx="1" presStyleCnt="5">
        <dgm:presLayoutVars>
          <dgm:bulletEnabled val="1"/>
        </dgm:presLayoutVars>
      </dgm:prSet>
      <dgm:spPr/>
    </dgm:pt>
    <dgm:pt modelId="{D52FABF0-3ADA-43A6-9BB9-CAD7408FD9DF}" type="pres">
      <dgm:prSet presAssocID="{292B38B8-A34E-4881-9A39-5A308037B02E}" presName="spaceBetweenRectangles" presStyleCnt="0"/>
      <dgm:spPr/>
    </dgm:pt>
    <dgm:pt modelId="{CD4DB9D4-E99D-4A0B-9592-18CF3B25DB83}" type="pres">
      <dgm:prSet presAssocID="{3A973195-374D-4B5E-8603-A153581D43E7}" presName="parentLin" presStyleCnt="0"/>
      <dgm:spPr/>
    </dgm:pt>
    <dgm:pt modelId="{26FB81A7-60DE-48B5-BCCA-6AD6451A8876}" type="pres">
      <dgm:prSet presAssocID="{3A973195-374D-4B5E-8603-A153581D43E7}" presName="parentLeftMargin" presStyleLbl="node1" presStyleIdx="1" presStyleCnt="5"/>
      <dgm:spPr/>
    </dgm:pt>
    <dgm:pt modelId="{2398F3A0-3B53-4E27-9073-4A03512A73EA}" type="pres">
      <dgm:prSet presAssocID="{3A973195-374D-4B5E-8603-A153581D43E7}" presName="parentText" presStyleLbl="node1" presStyleIdx="2" presStyleCnt="5">
        <dgm:presLayoutVars>
          <dgm:chMax val="0"/>
          <dgm:bulletEnabled val="1"/>
        </dgm:presLayoutVars>
      </dgm:prSet>
      <dgm:spPr/>
    </dgm:pt>
    <dgm:pt modelId="{A9748363-9C24-4312-A9B3-B54A50FC8A00}" type="pres">
      <dgm:prSet presAssocID="{3A973195-374D-4B5E-8603-A153581D43E7}" presName="negativeSpace" presStyleCnt="0"/>
      <dgm:spPr/>
    </dgm:pt>
    <dgm:pt modelId="{135712CB-2AD3-4804-897A-AD389D1E3163}" type="pres">
      <dgm:prSet presAssocID="{3A973195-374D-4B5E-8603-A153581D43E7}" presName="childText" presStyleLbl="conFgAcc1" presStyleIdx="2" presStyleCnt="5">
        <dgm:presLayoutVars>
          <dgm:bulletEnabled val="1"/>
        </dgm:presLayoutVars>
      </dgm:prSet>
      <dgm:spPr/>
    </dgm:pt>
    <dgm:pt modelId="{1980F163-E6B6-4BBD-8F26-0A6C644C4555}" type="pres">
      <dgm:prSet presAssocID="{FDC816CD-5B78-4A3C-86C3-15A09173BA97}" presName="spaceBetweenRectangles" presStyleCnt="0"/>
      <dgm:spPr/>
    </dgm:pt>
    <dgm:pt modelId="{4AB2C10E-03D9-44AF-84A0-2348F124F09F}" type="pres">
      <dgm:prSet presAssocID="{C40080D0-08F4-4D78-9263-CF25A2DC81B6}" presName="parentLin" presStyleCnt="0"/>
      <dgm:spPr/>
    </dgm:pt>
    <dgm:pt modelId="{D54188BD-6D52-4536-B9EC-1E9D5579298C}" type="pres">
      <dgm:prSet presAssocID="{C40080D0-08F4-4D78-9263-CF25A2DC81B6}" presName="parentLeftMargin" presStyleLbl="node1" presStyleIdx="2" presStyleCnt="5"/>
      <dgm:spPr/>
    </dgm:pt>
    <dgm:pt modelId="{90C73720-2387-45EE-8C60-98D832ADDC8C}" type="pres">
      <dgm:prSet presAssocID="{C40080D0-08F4-4D78-9263-CF25A2DC81B6}" presName="parentText" presStyleLbl="node1" presStyleIdx="3" presStyleCnt="5">
        <dgm:presLayoutVars>
          <dgm:chMax val="0"/>
          <dgm:bulletEnabled val="1"/>
        </dgm:presLayoutVars>
      </dgm:prSet>
      <dgm:spPr/>
    </dgm:pt>
    <dgm:pt modelId="{5498EB05-FE0A-4CFA-9BD6-C6F53F6F1602}" type="pres">
      <dgm:prSet presAssocID="{C40080D0-08F4-4D78-9263-CF25A2DC81B6}" presName="negativeSpace" presStyleCnt="0"/>
      <dgm:spPr/>
    </dgm:pt>
    <dgm:pt modelId="{6587A454-B32A-4420-ADB6-F735C57D3591}" type="pres">
      <dgm:prSet presAssocID="{C40080D0-08F4-4D78-9263-CF25A2DC81B6}" presName="childText" presStyleLbl="conFgAcc1" presStyleIdx="3" presStyleCnt="5">
        <dgm:presLayoutVars>
          <dgm:bulletEnabled val="1"/>
        </dgm:presLayoutVars>
      </dgm:prSet>
      <dgm:spPr/>
    </dgm:pt>
    <dgm:pt modelId="{44FACAEC-3CB4-4C0C-A521-2AF2458E7F8D}" type="pres">
      <dgm:prSet presAssocID="{370550CD-A0A2-4E38-B1DB-1FF41AF00324}" presName="spaceBetweenRectangles" presStyleCnt="0"/>
      <dgm:spPr/>
    </dgm:pt>
    <dgm:pt modelId="{00ACB223-8A2E-460D-8495-26B1E1118174}" type="pres">
      <dgm:prSet presAssocID="{EC8CB871-4639-4632-9CCF-62FF0D6DA0CB}" presName="parentLin" presStyleCnt="0"/>
      <dgm:spPr/>
    </dgm:pt>
    <dgm:pt modelId="{B4D6A1C8-3EC0-4D42-AA0A-5E8434912334}" type="pres">
      <dgm:prSet presAssocID="{EC8CB871-4639-4632-9CCF-62FF0D6DA0CB}" presName="parentLeftMargin" presStyleLbl="node1" presStyleIdx="3" presStyleCnt="5"/>
      <dgm:spPr/>
    </dgm:pt>
    <dgm:pt modelId="{CE66EFC8-C372-4D57-8F4E-ABABF6A0264B}" type="pres">
      <dgm:prSet presAssocID="{EC8CB871-4639-4632-9CCF-62FF0D6DA0CB}" presName="parentText" presStyleLbl="node1" presStyleIdx="4" presStyleCnt="5">
        <dgm:presLayoutVars>
          <dgm:chMax val="0"/>
          <dgm:bulletEnabled val="1"/>
        </dgm:presLayoutVars>
      </dgm:prSet>
      <dgm:spPr/>
    </dgm:pt>
    <dgm:pt modelId="{B18FBC5F-36EA-406A-9200-F35D9EDBF75E}" type="pres">
      <dgm:prSet presAssocID="{EC8CB871-4639-4632-9CCF-62FF0D6DA0CB}" presName="negativeSpace" presStyleCnt="0"/>
      <dgm:spPr/>
    </dgm:pt>
    <dgm:pt modelId="{E6E2FB54-6D00-438F-B6BD-40B35444F11E}" type="pres">
      <dgm:prSet presAssocID="{EC8CB871-4639-4632-9CCF-62FF0D6DA0CB}" presName="childText" presStyleLbl="conFgAcc1" presStyleIdx="4" presStyleCnt="5">
        <dgm:presLayoutVars>
          <dgm:bulletEnabled val="1"/>
        </dgm:presLayoutVars>
      </dgm:prSet>
      <dgm:spPr/>
    </dgm:pt>
  </dgm:ptLst>
  <dgm:cxnLst>
    <dgm:cxn modelId="{980FBC19-E37F-467F-B6A4-296D639EC1C5}" srcId="{3A973195-374D-4B5E-8603-A153581D43E7}" destId="{C33150CE-9144-465D-A64A-A962D008D0FF}" srcOrd="0" destOrd="0" parTransId="{90592E86-1D5A-4AAC-BB91-F0C16BE51A26}" sibTransId="{E705CDBF-9AED-4DEA-86EF-877A9D30D599}"/>
    <dgm:cxn modelId="{8B91F635-6156-4F41-8CF9-91BE1F86EC39}" srcId="{E0444D9A-ED35-4B7B-91B3-031E90D702D7}" destId="{ECB5BDC9-DF9F-4401-9E5D-3F7E38DFD4E3}" srcOrd="0" destOrd="0" parTransId="{F80C1E5B-B76E-4EC3-AC18-0A9BC28A2775}" sibTransId="{6BC877DC-5C64-4933-8BB8-F5DFA06504CD}"/>
    <dgm:cxn modelId="{4101D336-375F-47D3-B881-CFC4CE620CC4}" type="presOf" srcId="{C33150CE-9144-465D-A64A-A962D008D0FF}" destId="{135712CB-2AD3-4804-897A-AD389D1E3163}" srcOrd="0" destOrd="0" presId="urn:microsoft.com/office/officeart/2005/8/layout/list1"/>
    <dgm:cxn modelId="{4067C45E-011E-4A75-B684-8F07F3CCBFA1}" type="presOf" srcId="{745606F9-3C28-490F-BE27-AEF54305F8DF}" destId="{57AB2AA2-3051-4413-AEA3-1B289CAB7AA4}" srcOrd="0" destOrd="0" presId="urn:microsoft.com/office/officeart/2005/8/layout/list1"/>
    <dgm:cxn modelId="{26CDAB45-15A4-4198-AF44-56DD08B4A2FF}" srcId="{E0444D9A-ED35-4B7B-91B3-031E90D702D7}" destId="{B28CFF8F-DE79-483D-8905-1FCA081E5CB8}" srcOrd="1" destOrd="0" parTransId="{27B8D149-0E6D-4926-A385-CCC2BD1F01D3}" sibTransId="{292B38B8-A34E-4881-9A39-5A308037B02E}"/>
    <dgm:cxn modelId="{728D1C67-0BDE-45D5-8B2D-573151F3468D}" type="presOf" srcId="{B28CFF8F-DE79-483D-8905-1FCA081E5CB8}" destId="{2BA087BC-F256-4CA9-8A40-495F4E1940B4}" srcOrd="0" destOrd="0" presId="urn:microsoft.com/office/officeart/2005/8/layout/list1"/>
    <dgm:cxn modelId="{0A4F0F6B-94D3-449D-976B-FBFFEB40B60A}" srcId="{E0444D9A-ED35-4B7B-91B3-031E90D702D7}" destId="{3A973195-374D-4B5E-8603-A153581D43E7}" srcOrd="2" destOrd="0" parTransId="{340BDFF3-B8B2-45E4-A50E-EC717346846D}" sibTransId="{FDC816CD-5B78-4A3C-86C3-15A09173BA97}"/>
    <dgm:cxn modelId="{F346556C-1F7B-4216-A351-CD4C354A66B8}" srcId="{E0444D9A-ED35-4B7B-91B3-031E90D702D7}" destId="{EC8CB871-4639-4632-9CCF-62FF0D6DA0CB}" srcOrd="4" destOrd="0" parTransId="{6FF8BF98-BB7E-484A-9861-13963DDD4AC2}" sibTransId="{A890DDA7-782D-4AB0-9A90-83E0713E2ADE}"/>
    <dgm:cxn modelId="{2317BF74-6F56-4C0A-B299-2891AF563C3E}" type="presOf" srcId="{EC8CB871-4639-4632-9CCF-62FF0D6DA0CB}" destId="{CE66EFC8-C372-4D57-8F4E-ABABF6A0264B}" srcOrd="1" destOrd="0" presId="urn:microsoft.com/office/officeart/2005/8/layout/list1"/>
    <dgm:cxn modelId="{7CA2237F-F443-4535-B460-46DFE60324A5}" type="presOf" srcId="{E0444D9A-ED35-4B7B-91B3-031E90D702D7}" destId="{A11BED35-7DE1-49E1-975A-947A3DF5A6E6}" srcOrd="0" destOrd="0" presId="urn:microsoft.com/office/officeart/2005/8/layout/list1"/>
    <dgm:cxn modelId="{576B848A-46F2-4AAC-A659-C05754FE110B}" type="presOf" srcId="{ECB5BDC9-DF9F-4401-9E5D-3F7E38DFD4E3}" destId="{3D137EBA-E589-4222-AA24-B34019BCD2A0}" srcOrd="1" destOrd="0" presId="urn:microsoft.com/office/officeart/2005/8/layout/list1"/>
    <dgm:cxn modelId="{095150AF-0B22-4DE6-90CC-B4442EC67149}" type="presOf" srcId="{3A973195-374D-4B5E-8603-A153581D43E7}" destId="{26FB81A7-60DE-48B5-BCCA-6AD6451A8876}" srcOrd="0" destOrd="0" presId="urn:microsoft.com/office/officeart/2005/8/layout/list1"/>
    <dgm:cxn modelId="{9B13F4BC-7B53-4EDB-A00C-6D8D92317C19}" srcId="{E0444D9A-ED35-4B7B-91B3-031E90D702D7}" destId="{C40080D0-08F4-4D78-9263-CF25A2DC81B6}" srcOrd="3" destOrd="0" parTransId="{D6146DD5-56D5-4A29-A8F3-1A35573FF374}" sibTransId="{370550CD-A0A2-4E38-B1DB-1FF41AF00324}"/>
    <dgm:cxn modelId="{9B2970C0-B961-4299-9CAF-1ED830C39ABE}" type="presOf" srcId="{B28CFF8F-DE79-483D-8905-1FCA081E5CB8}" destId="{114E38E6-A796-48F5-967D-1EC9480637BF}" srcOrd="1" destOrd="0" presId="urn:microsoft.com/office/officeart/2005/8/layout/list1"/>
    <dgm:cxn modelId="{31B6AFC0-1A27-429A-8300-F0F7E311CAB7}" srcId="{ECB5BDC9-DF9F-4401-9E5D-3F7E38DFD4E3}" destId="{745606F9-3C28-490F-BE27-AEF54305F8DF}" srcOrd="0" destOrd="0" parTransId="{F9218AA4-6A51-492C-BB58-ECD71CBC85AA}" sibTransId="{65305045-60AD-4D66-948E-4CF6688A4E01}"/>
    <dgm:cxn modelId="{C859A1D6-E112-4EB6-8202-8A7A58564D63}" type="presOf" srcId="{ECB5BDC9-DF9F-4401-9E5D-3F7E38DFD4E3}" destId="{57B83E46-262F-4417-A862-40DC3D975505}" srcOrd="0" destOrd="0" presId="urn:microsoft.com/office/officeart/2005/8/layout/list1"/>
    <dgm:cxn modelId="{C2C0C0E1-30F5-481C-8FB4-07C7FBF4B43B}" type="presOf" srcId="{C40080D0-08F4-4D78-9263-CF25A2DC81B6}" destId="{90C73720-2387-45EE-8C60-98D832ADDC8C}" srcOrd="1" destOrd="0" presId="urn:microsoft.com/office/officeart/2005/8/layout/list1"/>
    <dgm:cxn modelId="{B8CC02E9-3404-41BF-B54A-ECC9206A68D2}" type="presOf" srcId="{C40080D0-08F4-4D78-9263-CF25A2DC81B6}" destId="{D54188BD-6D52-4536-B9EC-1E9D5579298C}" srcOrd="0" destOrd="0" presId="urn:microsoft.com/office/officeart/2005/8/layout/list1"/>
    <dgm:cxn modelId="{63130CEF-C8A4-4344-ADC7-A794366832AD}" type="presOf" srcId="{3A973195-374D-4B5E-8603-A153581D43E7}" destId="{2398F3A0-3B53-4E27-9073-4A03512A73EA}" srcOrd="1" destOrd="0" presId="urn:microsoft.com/office/officeart/2005/8/layout/list1"/>
    <dgm:cxn modelId="{D58D57EF-73BB-41E0-B10B-B784193E587D}" type="presOf" srcId="{EC8CB871-4639-4632-9CCF-62FF0D6DA0CB}" destId="{B4D6A1C8-3EC0-4D42-AA0A-5E8434912334}" srcOrd="0" destOrd="0" presId="urn:microsoft.com/office/officeart/2005/8/layout/list1"/>
    <dgm:cxn modelId="{CFC02827-5EDE-4A91-A1EC-19F8508FC5CB}" type="presParOf" srcId="{A11BED35-7DE1-49E1-975A-947A3DF5A6E6}" destId="{8257D47B-735C-4B87-88A4-E414AEF1E79F}" srcOrd="0" destOrd="0" presId="urn:microsoft.com/office/officeart/2005/8/layout/list1"/>
    <dgm:cxn modelId="{BD121804-64EE-46E7-99B2-1840604EB259}" type="presParOf" srcId="{8257D47B-735C-4B87-88A4-E414AEF1E79F}" destId="{57B83E46-262F-4417-A862-40DC3D975505}" srcOrd="0" destOrd="0" presId="urn:microsoft.com/office/officeart/2005/8/layout/list1"/>
    <dgm:cxn modelId="{27812E3A-121B-47F0-92A3-C4356F711F25}" type="presParOf" srcId="{8257D47B-735C-4B87-88A4-E414AEF1E79F}" destId="{3D137EBA-E589-4222-AA24-B34019BCD2A0}" srcOrd="1" destOrd="0" presId="urn:microsoft.com/office/officeart/2005/8/layout/list1"/>
    <dgm:cxn modelId="{49AD25D5-AC69-4F70-9079-0D1C2BE2A14D}" type="presParOf" srcId="{A11BED35-7DE1-49E1-975A-947A3DF5A6E6}" destId="{DDCF9B16-6D4D-4A97-BC1C-22D2623EB0D7}" srcOrd="1" destOrd="0" presId="urn:microsoft.com/office/officeart/2005/8/layout/list1"/>
    <dgm:cxn modelId="{1AE86DFE-3049-4653-BA06-B7D0D9C37798}" type="presParOf" srcId="{A11BED35-7DE1-49E1-975A-947A3DF5A6E6}" destId="{57AB2AA2-3051-4413-AEA3-1B289CAB7AA4}" srcOrd="2" destOrd="0" presId="urn:microsoft.com/office/officeart/2005/8/layout/list1"/>
    <dgm:cxn modelId="{3C32D2A9-B1F7-4230-AB7E-B724BA28EF42}" type="presParOf" srcId="{A11BED35-7DE1-49E1-975A-947A3DF5A6E6}" destId="{AB2A2323-796B-4F4E-A79E-09FA5216DF6E}" srcOrd="3" destOrd="0" presId="urn:microsoft.com/office/officeart/2005/8/layout/list1"/>
    <dgm:cxn modelId="{1823AF98-C227-4763-92EB-C2B242ED6F3A}" type="presParOf" srcId="{A11BED35-7DE1-49E1-975A-947A3DF5A6E6}" destId="{536BC7A2-1085-4942-A0CF-40F6E85921B9}" srcOrd="4" destOrd="0" presId="urn:microsoft.com/office/officeart/2005/8/layout/list1"/>
    <dgm:cxn modelId="{0829D11A-C623-4255-984B-1959932DAE79}" type="presParOf" srcId="{536BC7A2-1085-4942-A0CF-40F6E85921B9}" destId="{2BA087BC-F256-4CA9-8A40-495F4E1940B4}" srcOrd="0" destOrd="0" presId="urn:microsoft.com/office/officeart/2005/8/layout/list1"/>
    <dgm:cxn modelId="{8E5CB0C3-DB61-455A-B69C-57A10E7312C1}" type="presParOf" srcId="{536BC7A2-1085-4942-A0CF-40F6E85921B9}" destId="{114E38E6-A796-48F5-967D-1EC9480637BF}" srcOrd="1" destOrd="0" presId="urn:microsoft.com/office/officeart/2005/8/layout/list1"/>
    <dgm:cxn modelId="{345EE718-35D6-440F-BB7E-28EB7D933E63}" type="presParOf" srcId="{A11BED35-7DE1-49E1-975A-947A3DF5A6E6}" destId="{4AE1C86C-92BC-4A61-9E9E-788BF03B72BF}" srcOrd="5" destOrd="0" presId="urn:microsoft.com/office/officeart/2005/8/layout/list1"/>
    <dgm:cxn modelId="{D5427767-800D-4114-B932-FED394D3F805}" type="presParOf" srcId="{A11BED35-7DE1-49E1-975A-947A3DF5A6E6}" destId="{1C0EAD63-9F8A-4351-A9D0-312CD7D60865}" srcOrd="6" destOrd="0" presId="urn:microsoft.com/office/officeart/2005/8/layout/list1"/>
    <dgm:cxn modelId="{041FCC3A-B0BE-45F4-A7D0-C046857DC9AC}" type="presParOf" srcId="{A11BED35-7DE1-49E1-975A-947A3DF5A6E6}" destId="{D52FABF0-3ADA-43A6-9BB9-CAD7408FD9DF}" srcOrd="7" destOrd="0" presId="urn:microsoft.com/office/officeart/2005/8/layout/list1"/>
    <dgm:cxn modelId="{7126824D-1D4F-49AE-98FC-C57D8CB949F8}" type="presParOf" srcId="{A11BED35-7DE1-49E1-975A-947A3DF5A6E6}" destId="{CD4DB9D4-E99D-4A0B-9592-18CF3B25DB83}" srcOrd="8" destOrd="0" presId="urn:microsoft.com/office/officeart/2005/8/layout/list1"/>
    <dgm:cxn modelId="{7A6D9745-16D1-4AD0-AD56-548B9E5C8637}" type="presParOf" srcId="{CD4DB9D4-E99D-4A0B-9592-18CF3B25DB83}" destId="{26FB81A7-60DE-48B5-BCCA-6AD6451A8876}" srcOrd="0" destOrd="0" presId="urn:microsoft.com/office/officeart/2005/8/layout/list1"/>
    <dgm:cxn modelId="{D854EEDE-9A36-42FD-AB75-88C54D2042E8}" type="presParOf" srcId="{CD4DB9D4-E99D-4A0B-9592-18CF3B25DB83}" destId="{2398F3A0-3B53-4E27-9073-4A03512A73EA}" srcOrd="1" destOrd="0" presId="urn:microsoft.com/office/officeart/2005/8/layout/list1"/>
    <dgm:cxn modelId="{77067613-EFC2-4867-94A9-F2C8645B8330}" type="presParOf" srcId="{A11BED35-7DE1-49E1-975A-947A3DF5A6E6}" destId="{A9748363-9C24-4312-A9B3-B54A50FC8A00}" srcOrd="9" destOrd="0" presId="urn:microsoft.com/office/officeart/2005/8/layout/list1"/>
    <dgm:cxn modelId="{3ACE7338-2C78-49A8-AA24-2B28ECEB4BEE}" type="presParOf" srcId="{A11BED35-7DE1-49E1-975A-947A3DF5A6E6}" destId="{135712CB-2AD3-4804-897A-AD389D1E3163}" srcOrd="10" destOrd="0" presId="urn:microsoft.com/office/officeart/2005/8/layout/list1"/>
    <dgm:cxn modelId="{E366189B-883C-49EC-B871-572FB4172D3A}" type="presParOf" srcId="{A11BED35-7DE1-49E1-975A-947A3DF5A6E6}" destId="{1980F163-E6B6-4BBD-8F26-0A6C644C4555}" srcOrd="11" destOrd="0" presId="urn:microsoft.com/office/officeart/2005/8/layout/list1"/>
    <dgm:cxn modelId="{5DF124BC-9D7E-4055-8858-D0BFF6B48596}" type="presParOf" srcId="{A11BED35-7DE1-49E1-975A-947A3DF5A6E6}" destId="{4AB2C10E-03D9-44AF-84A0-2348F124F09F}" srcOrd="12" destOrd="0" presId="urn:microsoft.com/office/officeart/2005/8/layout/list1"/>
    <dgm:cxn modelId="{7523F277-BDD7-46CF-B34E-DDDDA202AB81}" type="presParOf" srcId="{4AB2C10E-03D9-44AF-84A0-2348F124F09F}" destId="{D54188BD-6D52-4536-B9EC-1E9D5579298C}" srcOrd="0" destOrd="0" presId="urn:microsoft.com/office/officeart/2005/8/layout/list1"/>
    <dgm:cxn modelId="{9008D2E0-0080-46A9-ABE6-0AF39505CDB3}" type="presParOf" srcId="{4AB2C10E-03D9-44AF-84A0-2348F124F09F}" destId="{90C73720-2387-45EE-8C60-98D832ADDC8C}" srcOrd="1" destOrd="0" presId="urn:microsoft.com/office/officeart/2005/8/layout/list1"/>
    <dgm:cxn modelId="{7EDD0E7A-0EC8-498F-B735-1DD226B66881}" type="presParOf" srcId="{A11BED35-7DE1-49E1-975A-947A3DF5A6E6}" destId="{5498EB05-FE0A-4CFA-9BD6-C6F53F6F1602}" srcOrd="13" destOrd="0" presId="urn:microsoft.com/office/officeart/2005/8/layout/list1"/>
    <dgm:cxn modelId="{850F3A24-FBDA-4693-AD9C-94BB07D3311C}" type="presParOf" srcId="{A11BED35-7DE1-49E1-975A-947A3DF5A6E6}" destId="{6587A454-B32A-4420-ADB6-F735C57D3591}" srcOrd="14" destOrd="0" presId="urn:microsoft.com/office/officeart/2005/8/layout/list1"/>
    <dgm:cxn modelId="{73190813-0F65-4056-9512-2997708AF743}" type="presParOf" srcId="{A11BED35-7DE1-49E1-975A-947A3DF5A6E6}" destId="{44FACAEC-3CB4-4C0C-A521-2AF2458E7F8D}" srcOrd="15" destOrd="0" presId="urn:microsoft.com/office/officeart/2005/8/layout/list1"/>
    <dgm:cxn modelId="{C8A5AEB3-2A83-46A8-81C3-EEE629EE8B05}" type="presParOf" srcId="{A11BED35-7DE1-49E1-975A-947A3DF5A6E6}" destId="{00ACB223-8A2E-460D-8495-26B1E1118174}" srcOrd="16" destOrd="0" presId="urn:microsoft.com/office/officeart/2005/8/layout/list1"/>
    <dgm:cxn modelId="{869DCA06-72EB-441D-AA8F-A9832794E427}" type="presParOf" srcId="{00ACB223-8A2E-460D-8495-26B1E1118174}" destId="{B4D6A1C8-3EC0-4D42-AA0A-5E8434912334}" srcOrd="0" destOrd="0" presId="urn:microsoft.com/office/officeart/2005/8/layout/list1"/>
    <dgm:cxn modelId="{F0F31C20-BBF2-4208-BFE3-C2D3BE7790DE}" type="presParOf" srcId="{00ACB223-8A2E-460D-8495-26B1E1118174}" destId="{CE66EFC8-C372-4D57-8F4E-ABABF6A0264B}" srcOrd="1" destOrd="0" presId="urn:microsoft.com/office/officeart/2005/8/layout/list1"/>
    <dgm:cxn modelId="{A98B53CB-9ADC-4629-91CD-F805BD7D117F}" type="presParOf" srcId="{A11BED35-7DE1-49E1-975A-947A3DF5A6E6}" destId="{B18FBC5F-36EA-406A-9200-F35D9EDBF75E}" srcOrd="17" destOrd="0" presId="urn:microsoft.com/office/officeart/2005/8/layout/list1"/>
    <dgm:cxn modelId="{8F6EE01D-E1E4-4031-BF24-B078A117F3FA}" type="presParOf" srcId="{A11BED35-7DE1-49E1-975A-947A3DF5A6E6}" destId="{E6E2FB54-6D00-438F-B6BD-40B35444F11E}"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AB2AA2-3051-4413-AEA3-1B289CAB7AA4}">
      <dsp:nvSpPr>
        <dsp:cNvPr id="0" name=""/>
        <dsp:cNvSpPr/>
      </dsp:nvSpPr>
      <dsp:spPr>
        <a:xfrm>
          <a:off x="0" y="369412"/>
          <a:ext cx="10515600" cy="5544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458216" rIns="816127" bIns="156464" numCol="1" spcCol="1270" anchor="t" anchorCtr="0">
          <a:noAutofit/>
        </a:bodyPr>
        <a:lstStyle/>
        <a:p>
          <a:pPr marL="228600" lvl="1" indent="-228600" algn="l" defTabSz="977900">
            <a:lnSpc>
              <a:spcPct val="90000"/>
            </a:lnSpc>
            <a:spcBef>
              <a:spcPct val="0"/>
            </a:spcBef>
            <a:spcAft>
              <a:spcPct val="15000"/>
            </a:spcAft>
            <a:buChar char="•"/>
          </a:pPr>
          <a:endParaRPr lang="de-CH" sz="2200" kern="1200" noProof="0" dirty="0"/>
        </a:p>
      </dsp:txBody>
      <dsp:txXfrm>
        <a:off x="0" y="369412"/>
        <a:ext cx="10515600" cy="554400"/>
      </dsp:txXfrm>
    </dsp:sp>
    <dsp:sp modelId="{3D137EBA-E589-4222-AA24-B34019BCD2A0}">
      <dsp:nvSpPr>
        <dsp:cNvPr id="0" name=""/>
        <dsp:cNvSpPr/>
      </dsp:nvSpPr>
      <dsp:spPr>
        <a:xfrm>
          <a:off x="525780" y="19418"/>
          <a:ext cx="7360920" cy="6494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977900">
            <a:lnSpc>
              <a:spcPct val="90000"/>
            </a:lnSpc>
            <a:spcBef>
              <a:spcPct val="0"/>
            </a:spcBef>
            <a:spcAft>
              <a:spcPct val="35000"/>
            </a:spcAft>
            <a:buNone/>
          </a:pPr>
          <a:r>
            <a:rPr lang="de-CH" sz="2200" kern="1200" noProof="0" dirty="0"/>
            <a:t>Analyse</a:t>
          </a:r>
        </a:p>
      </dsp:txBody>
      <dsp:txXfrm>
        <a:off x="557483" y="51121"/>
        <a:ext cx="7297514" cy="586034"/>
      </dsp:txXfrm>
    </dsp:sp>
    <dsp:sp modelId="{1C0EAD63-9F8A-4351-A9D0-312CD7D60865}">
      <dsp:nvSpPr>
        <dsp:cNvPr id="0" name=""/>
        <dsp:cNvSpPr/>
      </dsp:nvSpPr>
      <dsp:spPr>
        <a:xfrm>
          <a:off x="0" y="1342058"/>
          <a:ext cx="10515600" cy="554400"/>
        </a:xfrm>
        <a:prstGeom prst="rect">
          <a:avLst/>
        </a:prstGeom>
        <a:solidFill>
          <a:schemeClr val="lt1">
            <a:alpha val="90000"/>
            <a:hueOff val="0"/>
            <a:satOff val="0"/>
            <a:lumOff val="0"/>
            <a:alphaOff val="0"/>
          </a:schemeClr>
        </a:solidFill>
        <a:ln w="12700" cap="flat" cmpd="sng" algn="ctr">
          <a:solidFill>
            <a:schemeClr val="accent2">
              <a:hueOff val="615395"/>
              <a:satOff val="-9686"/>
              <a:lumOff val="9363"/>
              <a:alphaOff val="0"/>
            </a:schemeClr>
          </a:solidFill>
          <a:prstDash val="solid"/>
          <a:miter lim="800000"/>
        </a:ln>
        <a:effectLst/>
      </dsp:spPr>
      <dsp:style>
        <a:lnRef idx="2">
          <a:scrgbClr r="0" g="0" b="0"/>
        </a:lnRef>
        <a:fillRef idx="1">
          <a:scrgbClr r="0" g="0" b="0"/>
        </a:fillRef>
        <a:effectRef idx="0">
          <a:scrgbClr r="0" g="0" b="0"/>
        </a:effectRef>
        <a:fontRef idx="minor"/>
      </dsp:style>
    </dsp:sp>
    <dsp:sp modelId="{114E38E6-A796-48F5-967D-1EC9480637BF}">
      <dsp:nvSpPr>
        <dsp:cNvPr id="0" name=""/>
        <dsp:cNvSpPr/>
      </dsp:nvSpPr>
      <dsp:spPr>
        <a:xfrm>
          <a:off x="525780" y="1017338"/>
          <a:ext cx="7360920" cy="649440"/>
        </a:xfrm>
        <a:prstGeom prst="roundRect">
          <a:avLst/>
        </a:prstGeom>
        <a:solidFill>
          <a:schemeClr val="accent2">
            <a:hueOff val="615395"/>
            <a:satOff val="-9686"/>
            <a:lumOff val="936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977900">
            <a:lnSpc>
              <a:spcPct val="90000"/>
            </a:lnSpc>
            <a:spcBef>
              <a:spcPct val="0"/>
            </a:spcBef>
            <a:spcAft>
              <a:spcPct val="35000"/>
            </a:spcAft>
            <a:buNone/>
          </a:pPr>
          <a:r>
            <a:rPr lang="de-DE" sz="2200" kern="1200" dirty="0"/>
            <a:t>Lernziele	</a:t>
          </a:r>
        </a:p>
      </dsp:txBody>
      <dsp:txXfrm>
        <a:off x="557483" y="1049041"/>
        <a:ext cx="7297514" cy="586034"/>
      </dsp:txXfrm>
    </dsp:sp>
    <dsp:sp modelId="{135712CB-2AD3-4804-897A-AD389D1E3163}">
      <dsp:nvSpPr>
        <dsp:cNvPr id="0" name=""/>
        <dsp:cNvSpPr/>
      </dsp:nvSpPr>
      <dsp:spPr>
        <a:xfrm>
          <a:off x="0" y="2339978"/>
          <a:ext cx="10515600" cy="554400"/>
        </a:xfrm>
        <a:prstGeom prst="rect">
          <a:avLst/>
        </a:prstGeom>
        <a:solidFill>
          <a:schemeClr val="lt1">
            <a:alpha val="90000"/>
            <a:hueOff val="0"/>
            <a:satOff val="0"/>
            <a:lumOff val="0"/>
            <a:alphaOff val="0"/>
          </a:schemeClr>
        </a:solidFill>
        <a:ln w="12700" cap="flat" cmpd="sng" algn="ctr">
          <a:solidFill>
            <a:schemeClr val="accent2">
              <a:hueOff val="1230790"/>
              <a:satOff val="-19372"/>
              <a:lumOff val="1872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458216" rIns="816127" bIns="156464" numCol="1" spcCol="1270" anchor="t" anchorCtr="0">
          <a:noAutofit/>
        </a:bodyPr>
        <a:lstStyle/>
        <a:p>
          <a:pPr marL="228600" lvl="1" indent="-228600" algn="l" defTabSz="977900">
            <a:lnSpc>
              <a:spcPct val="90000"/>
            </a:lnSpc>
            <a:spcBef>
              <a:spcPct val="0"/>
            </a:spcBef>
            <a:spcAft>
              <a:spcPct val="15000"/>
            </a:spcAft>
            <a:buChar char="•"/>
          </a:pPr>
          <a:endParaRPr lang="de-DE" sz="2200" kern="1200" dirty="0"/>
        </a:p>
      </dsp:txBody>
      <dsp:txXfrm>
        <a:off x="0" y="2339978"/>
        <a:ext cx="10515600" cy="554400"/>
      </dsp:txXfrm>
    </dsp:sp>
    <dsp:sp modelId="{2398F3A0-3B53-4E27-9073-4A03512A73EA}">
      <dsp:nvSpPr>
        <dsp:cNvPr id="0" name=""/>
        <dsp:cNvSpPr/>
      </dsp:nvSpPr>
      <dsp:spPr>
        <a:xfrm>
          <a:off x="525780" y="2015258"/>
          <a:ext cx="7360920" cy="649440"/>
        </a:xfrm>
        <a:prstGeom prst="roundRect">
          <a:avLst/>
        </a:prstGeom>
        <a:solidFill>
          <a:schemeClr val="accent2">
            <a:hueOff val="1230790"/>
            <a:satOff val="-19372"/>
            <a:lumOff val="18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977900">
            <a:lnSpc>
              <a:spcPct val="90000"/>
            </a:lnSpc>
            <a:spcBef>
              <a:spcPct val="0"/>
            </a:spcBef>
            <a:spcAft>
              <a:spcPct val="35000"/>
            </a:spcAft>
            <a:buNone/>
          </a:pPr>
          <a:r>
            <a:rPr lang="de-DE" sz="2200" kern="1200" dirty="0"/>
            <a:t>Ablaufschema	</a:t>
          </a:r>
        </a:p>
      </dsp:txBody>
      <dsp:txXfrm>
        <a:off x="557483" y="2046961"/>
        <a:ext cx="7297514" cy="586034"/>
      </dsp:txXfrm>
    </dsp:sp>
    <dsp:sp modelId="{6587A454-B32A-4420-ADB6-F735C57D3591}">
      <dsp:nvSpPr>
        <dsp:cNvPr id="0" name=""/>
        <dsp:cNvSpPr/>
      </dsp:nvSpPr>
      <dsp:spPr>
        <a:xfrm>
          <a:off x="0" y="3337898"/>
          <a:ext cx="10515600" cy="554400"/>
        </a:xfrm>
        <a:prstGeom prst="rect">
          <a:avLst/>
        </a:prstGeom>
        <a:solidFill>
          <a:schemeClr val="lt1">
            <a:alpha val="90000"/>
            <a:hueOff val="0"/>
            <a:satOff val="0"/>
            <a:lumOff val="0"/>
            <a:alphaOff val="0"/>
          </a:schemeClr>
        </a:solidFill>
        <a:ln w="12700" cap="flat" cmpd="sng" algn="ctr">
          <a:solidFill>
            <a:schemeClr val="accent2">
              <a:hueOff val="1846185"/>
              <a:satOff val="-29058"/>
              <a:lumOff val="28088"/>
              <a:alphaOff val="0"/>
            </a:schemeClr>
          </a:solidFill>
          <a:prstDash val="solid"/>
          <a:miter lim="800000"/>
        </a:ln>
        <a:effectLst/>
      </dsp:spPr>
      <dsp:style>
        <a:lnRef idx="2">
          <a:scrgbClr r="0" g="0" b="0"/>
        </a:lnRef>
        <a:fillRef idx="1">
          <a:scrgbClr r="0" g="0" b="0"/>
        </a:fillRef>
        <a:effectRef idx="0">
          <a:scrgbClr r="0" g="0" b="0"/>
        </a:effectRef>
        <a:fontRef idx="minor"/>
      </dsp:style>
    </dsp:sp>
    <dsp:sp modelId="{90C73720-2387-45EE-8C60-98D832ADDC8C}">
      <dsp:nvSpPr>
        <dsp:cNvPr id="0" name=""/>
        <dsp:cNvSpPr/>
      </dsp:nvSpPr>
      <dsp:spPr>
        <a:xfrm>
          <a:off x="525780" y="3013178"/>
          <a:ext cx="7360920" cy="649440"/>
        </a:xfrm>
        <a:prstGeom prst="roundRect">
          <a:avLst/>
        </a:prstGeom>
        <a:solidFill>
          <a:schemeClr val="accent2">
            <a:hueOff val="1846185"/>
            <a:satOff val="-29058"/>
            <a:lumOff val="280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977900">
            <a:lnSpc>
              <a:spcPct val="90000"/>
            </a:lnSpc>
            <a:spcBef>
              <a:spcPct val="0"/>
            </a:spcBef>
            <a:spcAft>
              <a:spcPct val="35000"/>
            </a:spcAft>
            <a:buNone/>
          </a:pPr>
          <a:r>
            <a:rPr lang="de-DE" sz="2200" kern="1200" dirty="0"/>
            <a:t>Werkstattunterricht</a:t>
          </a:r>
        </a:p>
      </dsp:txBody>
      <dsp:txXfrm>
        <a:off x="557483" y="3044881"/>
        <a:ext cx="7297514" cy="586034"/>
      </dsp:txXfrm>
    </dsp:sp>
    <dsp:sp modelId="{E6E2FB54-6D00-438F-B6BD-40B35444F11E}">
      <dsp:nvSpPr>
        <dsp:cNvPr id="0" name=""/>
        <dsp:cNvSpPr/>
      </dsp:nvSpPr>
      <dsp:spPr>
        <a:xfrm>
          <a:off x="0" y="4335818"/>
          <a:ext cx="10515600" cy="554400"/>
        </a:xfrm>
        <a:prstGeom prst="rect">
          <a:avLst/>
        </a:prstGeom>
        <a:solidFill>
          <a:schemeClr val="lt1">
            <a:alpha val="90000"/>
            <a:hueOff val="0"/>
            <a:satOff val="0"/>
            <a:lumOff val="0"/>
            <a:alphaOff val="0"/>
          </a:schemeClr>
        </a:solidFill>
        <a:ln w="12700" cap="flat" cmpd="sng" algn="ctr">
          <a:solidFill>
            <a:schemeClr val="accent2">
              <a:hueOff val="2461580"/>
              <a:satOff val="-38744"/>
              <a:lumOff val="37451"/>
              <a:alphaOff val="0"/>
            </a:schemeClr>
          </a:solidFill>
          <a:prstDash val="solid"/>
          <a:miter lim="800000"/>
        </a:ln>
        <a:effectLst/>
      </dsp:spPr>
      <dsp:style>
        <a:lnRef idx="2">
          <a:scrgbClr r="0" g="0" b="0"/>
        </a:lnRef>
        <a:fillRef idx="1">
          <a:scrgbClr r="0" g="0" b="0"/>
        </a:fillRef>
        <a:effectRef idx="0">
          <a:scrgbClr r="0" g="0" b="0"/>
        </a:effectRef>
        <a:fontRef idx="minor"/>
      </dsp:style>
    </dsp:sp>
    <dsp:sp modelId="{CE66EFC8-C372-4D57-8F4E-ABABF6A0264B}">
      <dsp:nvSpPr>
        <dsp:cNvPr id="0" name=""/>
        <dsp:cNvSpPr/>
      </dsp:nvSpPr>
      <dsp:spPr>
        <a:xfrm>
          <a:off x="525780" y="4011098"/>
          <a:ext cx="7360920" cy="649440"/>
        </a:xfrm>
        <a:prstGeom prst="roundRect">
          <a:avLst/>
        </a:prstGeom>
        <a:solidFill>
          <a:schemeClr val="accent2">
            <a:hueOff val="2461580"/>
            <a:satOff val="-38744"/>
            <a:lumOff val="37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977900">
            <a:lnSpc>
              <a:spcPct val="90000"/>
            </a:lnSpc>
            <a:spcBef>
              <a:spcPct val="0"/>
            </a:spcBef>
            <a:spcAft>
              <a:spcPct val="35000"/>
            </a:spcAft>
            <a:buNone/>
          </a:pPr>
          <a:r>
            <a:rPr lang="de-DE" sz="2200" kern="1200" dirty="0"/>
            <a:t>Fazit</a:t>
          </a:r>
        </a:p>
      </dsp:txBody>
      <dsp:txXfrm>
        <a:off x="557483" y="4042801"/>
        <a:ext cx="7297514" cy="58603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63BF63-617F-4D56-821E-B0691E4710CD}" type="datetimeFigureOut">
              <a:rPr lang="de-DE" smtClean="0"/>
              <a:t>14.04.2021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720E7A-CFFE-416E-BB96-190E870B4E1D}" type="slidenum">
              <a:rPr lang="de-DE" smtClean="0"/>
              <a:t>‹Nr.›</a:t>
            </a:fld>
            <a:endParaRPr lang="de-DE"/>
          </a:p>
        </p:txBody>
      </p:sp>
    </p:spTree>
    <p:extLst>
      <p:ext uri="{BB962C8B-B14F-4D97-AF65-F5344CB8AC3E}">
        <p14:creationId xmlns:p14="http://schemas.microsoft.com/office/powerpoint/2010/main" val="2764725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7AA536-58E6-4825-82FF-60A6E2FFA619}"/>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en-US"/>
          </a:p>
        </p:txBody>
      </p:sp>
      <p:sp>
        <p:nvSpPr>
          <p:cNvPr id="3" name="Untertitel 2">
            <a:extLst>
              <a:ext uri="{FF2B5EF4-FFF2-40B4-BE49-F238E27FC236}">
                <a16:creationId xmlns:a16="http://schemas.microsoft.com/office/drawing/2014/main" id="{8AF48A90-3848-42FA-A94D-673BD39249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a:p>
        </p:txBody>
      </p:sp>
      <p:sp>
        <p:nvSpPr>
          <p:cNvPr id="4" name="Datumsplatzhalter 3">
            <a:extLst>
              <a:ext uri="{FF2B5EF4-FFF2-40B4-BE49-F238E27FC236}">
                <a16:creationId xmlns:a16="http://schemas.microsoft.com/office/drawing/2014/main" id="{9561B5CF-437B-4224-B887-98FC0AE5066C}"/>
              </a:ext>
            </a:extLst>
          </p:cNvPr>
          <p:cNvSpPr>
            <a:spLocks noGrp="1"/>
          </p:cNvSpPr>
          <p:nvPr>
            <p:ph type="dt" sz="half" idx="10"/>
          </p:nvPr>
        </p:nvSpPr>
        <p:spPr/>
        <p:txBody>
          <a:bodyPr/>
          <a:lstStyle/>
          <a:p>
            <a:fld id="{A4B36862-0732-432D-86BB-DF72D2116EC8}" type="datetime1">
              <a:rPr lang="en-US" smtClean="0"/>
              <a:t>4/14/2021</a:t>
            </a:fld>
            <a:endParaRPr lang="en-US"/>
          </a:p>
        </p:txBody>
      </p:sp>
      <p:sp>
        <p:nvSpPr>
          <p:cNvPr id="5" name="Fußzeilenplatzhalter 4">
            <a:extLst>
              <a:ext uri="{FF2B5EF4-FFF2-40B4-BE49-F238E27FC236}">
                <a16:creationId xmlns:a16="http://schemas.microsoft.com/office/drawing/2014/main" id="{602EF05B-C13F-4040-ACEA-932283BD9D07}"/>
              </a:ext>
            </a:extLst>
          </p:cNvPr>
          <p:cNvSpPr>
            <a:spLocks noGrp="1"/>
          </p:cNvSpPr>
          <p:nvPr>
            <p:ph type="ftr" sz="quarter" idx="11"/>
          </p:nvPr>
        </p:nvSpPr>
        <p:spPr/>
        <p:txBody>
          <a:bodyPr/>
          <a:lstStyle/>
          <a:p>
            <a:r>
              <a:rPr lang="de-CH"/>
              <a:t>Pathologie 4. Semester, Julia Kündig</a:t>
            </a:r>
            <a:endParaRPr lang="en-US"/>
          </a:p>
        </p:txBody>
      </p:sp>
      <p:sp>
        <p:nvSpPr>
          <p:cNvPr id="6" name="Foliennummernplatzhalter 5">
            <a:extLst>
              <a:ext uri="{FF2B5EF4-FFF2-40B4-BE49-F238E27FC236}">
                <a16:creationId xmlns:a16="http://schemas.microsoft.com/office/drawing/2014/main" id="{F4A0DA72-9A5E-439F-9B72-CA05B376B188}"/>
              </a:ext>
            </a:extLst>
          </p:cNvPr>
          <p:cNvSpPr>
            <a:spLocks noGrp="1"/>
          </p:cNvSpPr>
          <p:nvPr>
            <p:ph type="sldNum" sz="quarter" idx="12"/>
          </p:nvPr>
        </p:nvSpPr>
        <p:spPr/>
        <p:txBody>
          <a:bodyPr/>
          <a:lstStyle/>
          <a:p>
            <a:fld id="{3863503E-AC97-484E-948A-293B9F1D035D}" type="slidenum">
              <a:rPr lang="en-US" smtClean="0"/>
              <a:t>‹Nr.›</a:t>
            </a:fld>
            <a:endParaRPr lang="en-US"/>
          </a:p>
        </p:txBody>
      </p:sp>
    </p:spTree>
    <p:extLst>
      <p:ext uri="{BB962C8B-B14F-4D97-AF65-F5344CB8AC3E}">
        <p14:creationId xmlns:p14="http://schemas.microsoft.com/office/powerpoint/2010/main" val="1211583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18C81D-7C4F-4CFB-8BED-FAD1F5DC7F7A}"/>
              </a:ext>
            </a:extLst>
          </p:cNvPr>
          <p:cNvSpPr>
            <a:spLocks noGrp="1"/>
          </p:cNvSpPr>
          <p:nvPr>
            <p:ph type="title"/>
          </p:nvPr>
        </p:nvSpPr>
        <p:spPr/>
        <p:txBody>
          <a:bodyPr/>
          <a:lstStyle/>
          <a:p>
            <a:r>
              <a:rPr lang="de-DE"/>
              <a:t>Mastertitelformat bearbeiten</a:t>
            </a:r>
            <a:endParaRPr lang="en-US"/>
          </a:p>
        </p:txBody>
      </p:sp>
      <p:sp>
        <p:nvSpPr>
          <p:cNvPr id="3" name="Vertikaler Textplatzhalter 2">
            <a:extLst>
              <a:ext uri="{FF2B5EF4-FFF2-40B4-BE49-F238E27FC236}">
                <a16:creationId xmlns:a16="http://schemas.microsoft.com/office/drawing/2014/main" id="{C0F1A4C4-E21A-4C14-A162-89020D5813EE}"/>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3589A339-CEC0-488A-84EB-EF07FA1C8BE1}"/>
              </a:ext>
            </a:extLst>
          </p:cNvPr>
          <p:cNvSpPr>
            <a:spLocks noGrp="1"/>
          </p:cNvSpPr>
          <p:nvPr>
            <p:ph type="dt" sz="half" idx="10"/>
          </p:nvPr>
        </p:nvSpPr>
        <p:spPr/>
        <p:txBody>
          <a:bodyPr/>
          <a:lstStyle/>
          <a:p>
            <a:fld id="{2A41717A-901A-4875-BFDD-9457EABDE046}" type="datetime1">
              <a:rPr lang="en-US" smtClean="0"/>
              <a:t>4/14/2021</a:t>
            </a:fld>
            <a:endParaRPr lang="en-US"/>
          </a:p>
        </p:txBody>
      </p:sp>
      <p:sp>
        <p:nvSpPr>
          <p:cNvPr id="5" name="Fußzeilenplatzhalter 4">
            <a:extLst>
              <a:ext uri="{FF2B5EF4-FFF2-40B4-BE49-F238E27FC236}">
                <a16:creationId xmlns:a16="http://schemas.microsoft.com/office/drawing/2014/main" id="{6B66459C-ABDA-4430-9109-FBBF767FAF41}"/>
              </a:ext>
            </a:extLst>
          </p:cNvPr>
          <p:cNvSpPr>
            <a:spLocks noGrp="1"/>
          </p:cNvSpPr>
          <p:nvPr>
            <p:ph type="ftr" sz="quarter" idx="11"/>
          </p:nvPr>
        </p:nvSpPr>
        <p:spPr/>
        <p:txBody>
          <a:bodyPr/>
          <a:lstStyle/>
          <a:p>
            <a:r>
              <a:rPr lang="de-CH"/>
              <a:t>Pathologie 4. Semester, Julia Kündig</a:t>
            </a:r>
            <a:endParaRPr lang="en-US"/>
          </a:p>
        </p:txBody>
      </p:sp>
      <p:sp>
        <p:nvSpPr>
          <p:cNvPr id="6" name="Foliennummernplatzhalter 5">
            <a:extLst>
              <a:ext uri="{FF2B5EF4-FFF2-40B4-BE49-F238E27FC236}">
                <a16:creationId xmlns:a16="http://schemas.microsoft.com/office/drawing/2014/main" id="{7A677E1B-E639-4902-8079-AE86DD0AA209}"/>
              </a:ext>
            </a:extLst>
          </p:cNvPr>
          <p:cNvSpPr>
            <a:spLocks noGrp="1"/>
          </p:cNvSpPr>
          <p:nvPr>
            <p:ph type="sldNum" sz="quarter" idx="12"/>
          </p:nvPr>
        </p:nvSpPr>
        <p:spPr/>
        <p:txBody>
          <a:bodyPr/>
          <a:lstStyle/>
          <a:p>
            <a:fld id="{3863503E-AC97-484E-948A-293B9F1D035D}" type="slidenum">
              <a:rPr lang="en-US" smtClean="0"/>
              <a:t>‹Nr.›</a:t>
            </a:fld>
            <a:endParaRPr lang="en-US"/>
          </a:p>
        </p:txBody>
      </p:sp>
    </p:spTree>
    <p:extLst>
      <p:ext uri="{BB962C8B-B14F-4D97-AF65-F5344CB8AC3E}">
        <p14:creationId xmlns:p14="http://schemas.microsoft.com/office/powerpoint/2010/main" val="516884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A78FFCC-8E5C-4759-81C9-52FA54C3B7F0}"/>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en-US"/>
          </a:p>
        </p:txBody>
      </p:sp>
      <p:sp>
        <p:nvSpPr>
          <p:cNvPr id="3" name="Vertikaler Textplatzhalter 2">
            <a:extLst>
              <a:ext uri="{FF2B5EF4-FFF2-40B4-BE49-F238E27FC236}">
                <a16:creationId xmlns:a16="http://schemas.microsoft.com/office/drawing/2014/main" id="{F86C4F7A-0397-4CB8-842F-6A84FE194FD7}"/>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67D51071-B94E-4768-8DA2-B2BA05605412}"/>
              </a:ext>
            </a:extLst>
          </p:cNvPr>
          <p:cNvSpPr>
            <a:spLocks noGrp="1"/>
          </p:cNvSpPr>
          <p:nvPr>
            <p:ph type="dt" sz="half" idx="10"/>
          </p:nvPr>
        </p:nvSpPr>
        <p:spPr/>
        <p:txBody>
          <a:bodyPr/>
          <a:lstStyle/>
          <a:p>
            <a:fld id="{C6ACFB64-A435-4AB6-9A77-84FDD3622C18}" type="datetime1">
              <a:rPr lang="en-US" smtClean="0"/>
              <a:t>4/14/2021</a:t>
            </a:fld>
            <a:endParaRPr lang="en-US"/>
          </a:p>
        </p:txBody>
      </p:sp>
      <p:sp>
        <p:nvSpPr>
          <p:cNvPr id="5" name="Fußzeilenplatzhalter 4">
            <a:extLst>
              <a:ext uri="{FF2B5EF4-FFF2-40B4-BE49-F238E27FC236}">
                <a16:creationId xmlns:a16="http://schemas.microsoft.com/office/drawing/2014/main" id="{34A3C640-2820-4C39-B1E2-2B77DD358BB9}"/>
              </a:ext>
            </a:extLst>
          </p:cNvPr>
          <p:cNvSpPr>
            <a:spLocks noGrp="1"/>
          </p:cNvSpPr>
          <p:nvPr>
            <p:ph type="ftr" sz="quarter" idx="11"/>
          </p:nvPr>
        </p:nvSpPr>
        <p:spPr/>
        <p:txBody>
          <a:bodyPr/>
          <a:lstStyle/>
          <a:p>
            <a:r>
              <a:rPr lang="de-CH"/>
              <a:t>Pathologie 4. Semester, Julia Kündig</a:t>
            </a:r>
            <a:endParaRPr lang="en-US"/>
          </a:p>
        </p:txBody>
      </p:sp>
      <p:sp>
        <p:nvSpPr>
          <p:cNvPr id="6" name="Foliennummernplatzhalter 5">
            <a:extLst>
              <a:ext uri="{FF2B5EF4-FFF2-40B4-BE49-F238E27FC236}">
                <a16:creationId xmlns:a16="http://schemas.microsoft.com/office/drawing/2014/main" id="{6F4666CA-0117-493B-9898-350A9E094494}"/>
              </a:ext>
            </a:extLst>
          </p:cNvPr>
          <p:cNvSpPr>
            <a:spLocks noGrp="1"/>
          </p:cNvSpPr>
          <p:nvPr>
            <p:ph type="sldNum" sz="quarter" idx="12"/>
          </p:nvPr>
        </p:nvSpPr>
        <p:spPr/>
        <p:txBody>
          <a:bodyPr/>
          <a:lstStyle/>
          <a:p>
            <a:fld id="{3863503E-AC97-484E-948A-293B9F1D035D}" type="slidenum">
              <a:rPr lang="en-US" smtClean="0"/>
              <a:t>‹Nr.›</a:t>
            </a:fld>
            <a:endParaRPr lang="en-US"/>
          </a:p>
        </p:txBody>
      </p:sp>
    </p:spTree>
    <p:extLst>
      <p:ext uri="{BB962C8B-B14F-4D97-AF65-F5344CB8AC3E}">
        <p14:creationId xmlns:p14="http://schemas.microsoft.com/office/powerpoint/2010/main" val="1079140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07DCCA-F859-4C71-B415-7FE2A4E1F6A1}"/>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id="{862405C8-D1B0-4313-8EE2-71AF934BC8F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73219E6F-F461-45EE-8348-1007521DB830}"/>
              </a:ext>
            </a:extLst>
          </p:cNvPr>
          <p:cNvSpPr>
            <a:spLocks noGrp="1"/>
          </p:cNvSpPr>
          <p:nvPr>
            <p:ph type="dt" sz="half" idx="10"/>
          </p:nvPr>
        </p:nvSpPr>
        <p:spPr/>
        <p:txBody>
          <a:bodyPr/>
          <a:lstStyle/>
          <a:p>
            <a:fld id="{39C46784-C1CC-4F4B-BEE7-0CA50FA7DBB8}" type="datetime1">
              <a:rPr lang="en-US" smtClean="0"/>
              <a:t>4/14/2021</a:t>
            </a:fld>
            <a:endParaRPr lang="en-US"/>
          </a:p>
        </p:txBody>
      </p:sp>
      <p:sp>
        <p:nvSpPr>
          <p:cNvPr id="5" name="Fußzeilenplatzhalter 4">
            <a:extLst>
              <a:ext uri="{FF2B5EF4-FFF2-40B4-BE49-F238E27FC236}">
                <a16:creationId xmlns:a16="http://schemas.microsoft.com/office/drawing/2014/main" id="{1D4C0E0A-B673-47B4-86E2-6E190023028C}"/>
              </a:ext>
            </a:extLst>
          </p:cNvPr>
          <p:cNvSpPr>
            <a:spLocks noGrp="1"/>
          </p:cNvSpPr>
          <p:nvPr>
            <p:ph type="ftr" sz="quarter" idx="11"/>
          </p:nvPr>
        </p:nvSpPr>
        <p:spPr/>
        <p:txBody>
          <a:bodyPr/>
          <a:lstStyle/>
          <a:p>
            <a:r>
              <a:rPr lang="de-CH"/>
              <a:t>Pathologie 4. Semester, Julia Kündig</a:t>
            </a:r>
            <a:endParaRPr lang="en-US"/>
          </a:p>
        </p:txBody>
      </p:sp>
      <p:sp>
        <p:nvSpPr>
          <p:cNvPr id="6" name="Foliennummernplatzhalter 5">
            <a:extLst>
              <a:ext uri="{FF2B5EF4-FFF2-40B4-BE49-F238E27FC236}">
                <a16:creationId xmlns:a16="http://schemas.microsoft.com/office/drawing/2014/main" id="{B2A8D669-8AAD-47F3-ABD1-C12455A0C7A9}"/>
              </a:ext>
            </a:extLst>
          </p:cNvPr>
          <p:cNvSpPr>
            <a:spLocks noGrp="1"/>
          </p:cNvSpPr>
          <p:nvPr>
            <p:ph type="sldNum" sz="quarter" idx="12"/>
          </p:nvPr>
        </p:nvSpPr>
        <p:spPr/>
        <p:txBody>
          <a:bodyPr/>
          <a:lstStyle/>
          <a:p>
            <a:fld id="{3863503E-AC97-484E-948A-293B9F1D035D}" type="slidenum">
              <a:rPr lang="en-US" smtClean="0"/>
              <a:t>‹Nr.›</a:t>
            </a:fld>
            <a:endParaRPr lang="en-US"/>
          </a:p>
        </p:txBody>
      </p:sp>
    </p:spTree>
    <p:extLst>
      <p:ext uri="{BB962C8B-B14F-4D97-AF65-F5344CB8AC3E}">
        <p14:creationId xmlns:p14="http://schemas.microsoft.com/office/powerpoint/2010/main" val="3361556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A2429F-7E19-4052-8067-D3EAC1FB42D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en-US"/>
          </a:p>
        </p:txBody>
      </p:sp>
      <p:sp>
        <p:nvSpPr>
          <p:cNvPr id="3" name="Textplatzhalter 2">
            <a:extLst>
              <a:ext uri="{FF2B5EF4-FFF2-40B4-BE49-F238E27FC236}">
                <a16:creationId xmlns:a16="http://schemas.microsoft.com/office/drawing/2014/main" id="{B0FFE5A9-5BB4-4630-9D36-C971456256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E24770D-A884-4220-BA09-E363C2A7E6B8}"/>
              </a:ext>
            </a:extLst>
          </p:cNvPr>
          <p:cNvSpPr>
            <a:spLocks noGrp="1"/>
          </p:cNvSpPr>
          <p:nvPr>
            <p:ph type="dt" sz="half" idx="10"/>
          </p:nvPr>
        </p:nvSpPr>
        <p:spPr/>
        <p:txBody>
          <a:bodyPr/>
          <a:lstStyle/>
          <a:p>
            <a:fld id="{84860EFF-7FD7-4825-831B-6DFFAC779806}" type="datetime1">
              <a:rPr lang="en-US" smtClean="0"/>
              <a:t>4/14/2021</a:t>
            </a:fld>
            <a:endParaRPr lang="en-US"/>
          </a:p>
        </p:txBody>
      </p:sp>
      <p:sp>
        <p:nvSpPr>
          <p:cNvPr id="5" name="Fußzeilenplatzhalter 4">
            <a:extLst>
              <a:ext uri="{FF2B5EF4-FFF2-40B4-BE49-F238E27FC236}">
                <a16:creationId xmlns:a16="http://schemas.microsoft.com/office/drawing/2014/main" id="{5558876A-DBAB-4F24-BD1D-D835B3FCC5E0}"/>
              </a:ext>
            </a:extLst>
          </p:cNvPr>
          <p:cNvSpPr>
            <a:spLocks noGrp="1"/>
          </p:cNvSpPr>
          <p:nvPr>
            <p:ph type="ftr" sz="quarter" idx="11"/>
          </p:nvPr>
        </p:nvSpPr>
        <p:spPr/>
        <p:txBody>
          <a:bodyPr/>
          <a:lstStyle/>
          <a:p>
            <a:r>
              <a:rPr lang="de-CH"/>
              <a:t>Pathologie 4. Semester, Julia Kündig</a:t>
            </a:r>
            <a:endParaRPr lang="en-US"/>
          </a:p>
        </p:txBody>
      </p:sp>
      <p:sp>
        <p:nvSpPr>
          <p:cNvPr id="6" name="Foliennummernplatzhalter 5">
            <a:extLst>
              <a:ext uri="{FF2B5EF4-FFF2-40B4-BE49-F238E27FC236}">
                <a16:creationId xmlns:a16="http://schemas.microsoft.com/office/drawing/2014/main" id="{86B7CEE1-9049-4D27-A4E9-C554B4FA5A45}"/>
              </a:ext>
            </a:extLst>
          </p:cNvPr>
          <p:cNvSpPr>
            <a:spLocks noGrp="1"/>
          </p:cNvSpPr>
          <p:nvPr>
            <p:ph type="sldNum" sz="quarter" idx="12"/>
          </p:nvPr>
        </p:nvSpPr>
        <p:spPr/>
        <p:txBody>
          <a:bodyPr/>
          <a:lstStyle/>
          <a:p>
            <a:fld id="{3863503E-AC97-484E-948A-293B9F1D035D}" type="slidenum">
              <a:rPr lang="en-US" smtClean="0"/>
              <a:t>‹Nr.›</a:t>
            </a:fld>
            <a:endParaRPr lang="en-US"/>
          </a:p>
        </p:txBody>
      </p:sp>
    </p:spTree>
    <p:extLst>
      <p:ext uri="{BB962C8B-B14F-4D97-AF65-F5344CB8AC3E}">
        <p14:creationId xmlns:p14="http://schemas.microsoft.com/office/powerpoint/2010/main" val="1869324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5CFE11-DBCA-48AE-84CE-F4E80A59CF8A}"/>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id="{51C02E2C-4879-4777-A079-C60275DBF1E4}"/>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a:extLst>
              <a:ext uri="{FF2B5EF4-FFF2-40B4-BE49-F238E27FC236}">
                <a16:creationId xmlns:a16="http://schemas.microsoft.com/office/drawing/2014/main" id="{4DFBB3E8-339A-4E6F-AD5B-6BBC13A3080F}"/>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umsplatzhalter 4">
            <a:extLst>
              <a:ext uri="{FF2B5EF4-FFF2-40B4-BE49-F238E27FC236}">
                <a16:creationId xmlns:a16="http://schemas.microsoft.com/office/drawing/2014/main" id="{C5BF7684-6AC6-429F-8799-B23D567FD33E}"/>
              </a:ext>
            </a:extLst>
          </p:cNvPr>
          <p:cNvSpPr>
            <a:spLocks noGrp="1"/>
          </p:cNvSpPr>
          <p:nvPr>
            <p:ph type="dt" sz="half" idx="10"/>
          </p:nvPr>
        </p:nvSpPr>
        <p:spPr/>
        <p:txBody>
          <a:bodyPr/>
          <a:lstStyle/>
          <a:p>
            <a:fld id="{98E6C3CA-E25C-4AAD-A44A-EBA18E58700C}" type="datetime1">
              <a:rPr lang="en-US" smtClean="0"/>
              <a:t>4/14/2021</a:t>
            </a:fld>
            <a:endParaRPr lang="en-US"/>
          </a:p>
        </p:txBody>
      </p:sp>
      <p:sp>
        <p:nvSpPr>
          <p:cNvPr id="6" name="Fußzeilenplatzhalter 5">
            <a:extLst>
              <a:ext uri="{FF2B5EF4-FFF2-40B4-BE49-F238E27FC236}">
                <a16:creationId xmlns:a16="http://schemas.microsoft.com/office/drawing/2014/main" id="{520CB535-6E96-4738-ACE1-9C523658BC80}"/>
              </a:ext>
            </a:extLst>
          </p:cNvPr>
          <p:cNvSpPr>
            <a:spLocks noGrp="1"/>
          </p:cNvSpPr>
          <p:nvPr>
            <p:ph type="ftr" sz="quarter" idx="11"/>
          </p:nvPr>
        </p:nvSpPr>
        <p:spPr/>
        <p:txBody>
          <a:bodyPr/>
          <a:lstStyle/>
          <a:p>
            <a:r>
              <a:rPr lang="de-CH"/>
              <a:t>Pathologie 4. Semester, Julia Kündig</a:t>
            </a:r>
            <a:endParaRPr lang="en-US"/>
          </a:p>
        </p:txBody>
      </p:sp>
      <p:sp>
        <p:nvSpPr>
          <p:cNvPr id="7" name="Foliennummernplatzhalter 6">
            <a:extLst>
              <a:ext uri="{FF2B5EF4-FFF2-40B4-BE49-F238E27FC236}">
                <a16:creationId xmlns:a16="http://schemas.microsoft.com/office/drawing/2014/main" id="{EE0A55E4-C942-424B-AD44-4F7BC8A7F195}"/>
              </a:ext>
            </a:extLst>
          </p:cNvPr>
          <p:cNvSpPr>
            <a:spLocks noGrp="1"/>
          </p:cNvSpPr>
          <p:nvPr>
            <p:ph type="sldNum" sz="quarter" idx="12"/>
          </p:nvPr>
        </p:nvSpPr>
        <p:spPr/>
        <p:txBody>
          <a:bodyPr/>
          <a:lstStyle/>
          <a:p>
            <a:fld id="{3863503E-AC97-484E-948A-293B9F1D035D}" type="slidenum">
              <a:rPr lang="en-US" smtClean="0"/>
              <a:t>‹Nr.›</a:t>
            </a:fld>
            <a:endParaRPr lang="en-US"/>
          </a:p>
        </p:txBody>
      </p:sp>
    </p:spTree>
    <p:extLst>
      <p:ext uri="{BB962C8B-B14F-4D97-AF65-F5344CB8AC3E}">
        <p14:creationId xmlns:p14="http://schemas.microsoft.com/office/powerpoint/2010/main" val="1217735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BD0EA0-1918-43EE-9DF2-1D478688738C}"/>
              </a:ext>
            </a:extLst>
          </p:cNvPr>
          <p:cNvSpPr>
            <a:spLocks noGrp="1"/>
          </p:cNvSpPr>
          <p:nvPr>
            <p:ph type="title"/>
          </p:nvPr>
        </p:nvSpPr>
        <p:spPr>
          <a:xfrm>
            <a:off x="839788" y="365125"/>
            <a:ext cx="10515600" cy="1325563"/>
          </a:xfrm>
        </p:spPr>
        <p:txBody>
          <a:bodyPr/>
          <a:lstStyle/>
          <a:p>
            <a:r>
              <a:rPr lang="de-DE"/>
              <a:t>Mastertitelformat bearbeiten</a:t>
            </a:r>
            <a:endParaRPr lang="en-US"/>
          </a:p>
        </p:txBody>
      </p:sp>
      <p:sp>
        <p:nvSpPr>
          <p:cNvPr id="3" name="Textplatzhalter 2">
            <a:extLst>
              <a:ext uri="{FF2B5EF4-FFF2-40B4-BE49-F238E27FC236}">
                <a16:creationId xmlns:a16="http://schemas.microsoft.com/office/drawing/2014/main" id="{EF386155-7C79-4A5A-BE15-B341F7A8DA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B347D5D6-84BB-4F69-B918-41D1C35C2256}"/>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a:extLst>
              <a:ext uri="{FF2B5EF4-FFF2-40B4-BE49-F238E27FC236}">
                <a16:creationId xmlns:a16="http://schemas.microsoft.com/office/drawing/2014/main" id="{C8A611E0-AC5F-4B69-B171-D9CDAB626C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C94D994-36CA-4010-B61F-0333E0B4D13E}"/>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umsplatzhalter 6">
            <a:extLst>
              <a:ext uri="{FF2B5EF4-FFF2-40B4-BE49-F238E27FC236}">
                <a16:creationId xmlns:a16="http://schemas.microsoft.com/office/drawing/2014/main" id="{608B9255-1FA3-4B02-898B-011F5B67ABC0}"/>
              </a:ext>
            </a:extLst>
          </p:cNvPr>
          <p:cNvSpPr>
            <a:spLocks noGrp="1"/>
          </p:cNvSpPr>
          <p:nvPr>
            <p:ph type="dt" sz="half" idx="10"/>
          </p:nvPr>
        </p:nvSpPr>
        <p:spPr/>
        <p:txBody>
          <a:bodyPr/>
          <a:lstStyle/>
          <a:p>
            <a:fld id="{9CD2E2AF-F166-423B-972C-767EE53DC14B}" type="datetime1">
              <a:rPr lang="en-US" smtClean="0"/>
              <a:t>4/14/2021</a:t>
            </a:fld>
            <a:endParaRPr lang="en-US"/>
          </a:p>
        </p:txBody>
      </p:sp>
      <p:sp>
        <p:nvSpPr>
          <p:cNvPr id="8" name="Fußzeilenplatzhalter 7">
            <a:extLst>
              <a:ext uri="{FF2B5EF4-FFF2-40B4-BE49-F238E27FC236}">
                <a16:creationId xmlns:a16="http://schemas.microsoft.com/office/drawing/2014/main" id="{9A0D57E5-0FCB-488D-8D9E-FD72F74432FF}"/>
              </a:ext>
            </a:extLst>
          </p:cNvPr>
          <p:cNvSpPr>
            <a:spLocks noGrp="1"/>
          </p:cNvSpPr>
          <p:nvPr>
            <p:ph type="ftr" sz="quarter" idx="11"/>
          </p:nvPr>
        </p:nvSpPr>
        <p:spPr/>
        <p:txBody>
          <a:bodyPr/>
          <a:lstStyle/>
          <a:p>
            <a:r>
              <a:rPr lang="de-CH"/>
              <a:t>Pathologie 4. Semester, Julia Kündig</a:t>
            </a:r>
            <a:endParaRPr lang="en-US"/>
          </a:p>
        </p:txBody>
      </p:sp>
      <p:sp>
        <p:nvSpPr>
          <p:cNvPr id="9" name="Foliennummernplatzhalter 8">
            <a:extLst>
              <a:ext uri="{FF2B5EF4-FFF2-40B4-BE49-F238E27FC236}">
                <a16:creationId xmlns:a16="http://schemas.microsoft.com/office/drawing/2014/main" id="{3E1D897F-9E1C-42CC-BC17-43991CEE4F82}"/>
              </a:ext>
            </a:extLst>
          </p:cNvPr>
          <p:cNvSpPr>
            <a:spLocks noGrp="1"/>
          </p:cNvSpPr>
          <p:nvPr>
            <p:ph type="sldNum" sz="quarter" idx="12"/>
          </p:nvPr>
        </p:nvSpPr>
        <p:spPr/>
        <p:txBody>
          <a:bodyPr/>
          <a:lstStyle/>
          <a:p>
            <a:fld id="{3863503E-AC97-484E-948A-293B9F1D035D}" type="slidenum">
              <a:rPr lang="en-US" smtClean="0"/>
              <a:t>‹Nr.›</a:t>
            </a:fld>
            <a:endParaRPr lang="en-US"/>
          </a:p>
        </p:txBody>
      </p:sp>
    </p:spTree>
    <p:extLst>
      <p:ext uri="{BB962C8B-B14F-4D97-AF65-F5344CB8AC3E}">
        <p14:creationId xmlns:p14="http://schemas.microsoft.com/office/powerpoint/2010/main" val="3489621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3D53E0-2A5E-4589-82B2-353C6517E00E}"/>
              </a:ext>
            </a:extLst>
          </p:cNvPr>
          <p:cNvSpPr>
            <a:spLocks noGrp="1"/>
          </p:cNvSpPr>
          <p:nvPr>
            <p:ph type="title"/>
          </p:nvPr>
        </p:nvSpPr>
        <p:spPr/>
        <p:txBody>
          <a:bodyPr/>
          <a:lstStyle/>
          <a:p>
            <a:r>
              <a:rPr lang="de-DE"/>
              <a:t>Mastertitelformat bearbeiten</a:t>
            </a:r>
            <a:endParaRPr lang="en-US"/>
          </a:p>
        </p:txBody>
      </p:sp>
      <p:sp>
        <p:nvSpPr>
          <p:cNvPr id="3" name="Datumsplatzhalter 2">
            <a:extLst>
              <a:ext uri="{FF2B5EF4-FFF2-40B4-BE49-F238E27FC236}">
                <a16:creationId xmlns:a16="http://schemas.microsoft.com/office/drawing/2014/main" id="{423E8F54-A499-4F1A-8518-EF4A56A94333}"/>
              </a:ext>
            </a:extLst>
          </p:cNvPr>
          <p:cNvSpPr>
            <a:spLocks noGrp="1"/>
          </p:cNvSpPr>
          <p:nvPr>
            <p:ph type="dt" sz="half" idx="10"/>
          </p:nvPr>
        </p:nvSpPr>
        <p:spPr/>
        <p:txBody>
          <a:bodyPr/>
          <a:lstStyle/>
          <a:p>
            <a:fld id="{75C08182-8511-428C-8265-8BC5FD97F899}" type="datetime1">
              <a:rPr lang="en-US" smtClean="0"/>
              <a:t>4/14/2021</a:t>
            </a:fld>
            <a:endParaRPr lang="en-US"/>
          </a:p>
        </p:txBody>
      </p:sp>
      <p:sp>
        <p:nvSpPr>
          <p:cNvPr id="4" name="Fußzeilenplatzhalter 3">
            <a:extLst>
              <a:ext uri="{FF2B5EF4-FFF2-40B4-BE49-F238E27FC236}">
                <a16:creationId xmlns:a16="http://schemas.microsoft.com/office/drawing/2014/main" id="{C27ECC49-4386-40C6-9ACF-E06405C5C946}"/>
              </a:ext>
            </a:extLst>
          </p:cNvPr>
          <p:cNvSpPr>
            <a:spLocks noGrp="1"/>
          </p:cNvSpPr>
          <p:nvPr>
            <p:ph type="ftr" sz="quarter" idx="11"/>
          </p:nvPr>
        </p:nvSpPr>
        <p:spPr/>
        <p:txBody>
          <a:bodyPr/>
          <a:lstStyle/>
          <a:p>
            <a:r>
              <a:rPr lang="de-CH"/>
              <a:t>Pathologie 4. Semester, Julia Kündig</a:t>
            </a:r>
            <a:endParaRPr lang="en-US"/>
          </a:p>
        </p:txBody>
      </p:sp>
      <p:sp>
        <p:nvSpPr>
          <p:cNvPr id="5" name="Foliennummernplatzhalter 4">
            <a:extLst>
              <a:ext uri="{FF2B5EF4-FFF2-40B4-BE49-F238E27FC236}">
                <a16:creationId xmlns:a16="http://schemas.microsoft.com/office/drawing/2014/main" id="{7166B327-A7B0-4291-AD0A-B5366FB6CBC3}"/>
              </a:ext>
            </a:extLst>
          </p:cNvPr>
          <p:cNvSpPr>
            <a:spLocks noGrp="1"/>
          </p:cNvSpPr>
          <p:nvPr>
            <p:ph type="sldNum" sz="quarter" idx="12"/>
          </p:nvPr>
        </p:nvSpPr>
        <p:spPr/>
        <p:txBody>
          <a:bodyPr/>
          <a:lstStyle/>
          <a:p>
            <a:fld id="{3863503E-AC97-484E-948A-293B9F1D035D}" type="slidenum">
              <a:rPr lang="en-US" smtClean="0"/>
              <a:t>‹Nr.›</a:t>
            </a:fld>
            <a:endParaRPr lang="en-US"/>
          </a:p>
        </p:txBody>
      </p:sp>
    </p:spTree>
    <p:extLst>
      <p:ext uri="{BB962C8B-B14F-4D97-AF65-F5344CB8AC3E}">
        <p14:creationId xmlns:p14="http://schemas.microsoft.com/office/powerpoint/2010/main" val="357524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1D3882C-281A-424A-9C26-B94C8B8C8DA7}"/>
              </a:ext>
            </a:extLst>
          </p:cNvPr>
          <p:cNvSpPr>
            <a:spLocks noGrp="1"/>
          </p:cNvSpPr>
          <p:nvPr>
            <p:ph type="dt" sz="half" idx="10"/>
          </p:nvPr>
        </p:nvSpPr>
        <p:spPr/>
        <p:txBody>
          <a:bodyPr/>
          <a:lstStyle/>
          <a:p>
            <a:fld id="{8C8B96B6-7273-4A80-A75A-0A78BAE00412}" type="datetime1">
              <a:rPr lang="en-US" smtClean="0"/>
              <a:t>4/14/2021</a:t>
            </a:fld>
            <a:endParaRPr lang="en-US"/>
          </a:p>
        </p:txBody>
      </p:sp>
      <p:sp>
        <p:nvSpPr>
          <p:cNvPr id="3" name="Fußzeilenplatzhalter 2">
            <a:extLst>
              <a:ext uri="{FF2B5EF4-FFF2-40B4-BE49-F238E27FC236}">
                <a16:creationId xmlns:a16="http://schemas.microsoft.com/office/drawing/2014/main" id="{EB0C9074-3464-4A2F-9B26-EDEE54196AD5}"/>
              </a:ext>
            </a:extLst>
          </p:cNvPr>
          <p:cNvSpPr>
            <a:spLocks noGrp="1"/>
          </p:cNvSpPr>
          <p:nvPr>
            <p:ph type="ftr" sz="quarter" idx="11"/>
          </p:nvPr>
        </p:nvSpPr>
        <p:spPr/>
        <p:txBody>
          <a:bodyPr/>
          <a:lstStyle/>
          <a:p>
            <a:r>
              <a:rPr lang="de-CH"/>
              <a:t>Pathologie 4. Semester, Julia Kündig</a:t>
            </a:r>
            <a:endParaRPr lang="en-US"/>
          </a:p>
        </p:txBody>
      </p:sp>
      <p:sp>
        <p:nvSpPr>
          <p:cNvPr id="4" name="Foliennummernplatzhalter 3">
            <a:extLst>
              <a:ext uri="{FF2B5EF4-FFF2-40B4-BE49-F238E27FC236}">
                <a16:creationId xmlns:a16="http://schemas.microsoft.com/office/drawing/2014/main" id="{85206FF7-2B62-4B65-9BA2-ECBB23AD5ACC}"/>
              </a:ext>
            </a:extLst>
          </p:cNvPr>
          <p:cNvSpPr>
            <a:spLocks noGrp="1"/>
          </p:cNvSpPr>
          <p:nvPr>
            <p:ph type="sldNum" sz="quarter" idx="12"/>
          </p:nvPr>
        </p:nvSpPr>
        <p:spPr/>
        <p:txBody>
          <a:bodyPr/>
          <a:lstStyle/>
          <a:p>
            <a:fld id="{3863503E-AC97-484E-948A-293B9F1D035D}" type="slidenum">
              <a:rPr lang="en-US" smtClean="0"/>
              <a:t>‹Nr.›</a:t>
            </a:fld>
            <a:endParaRPr lang="en-US"/>
          </a:p>
        </p:txBody>
      </p:sp>
    </p:spTree>
    <p:extLst>
      <p:ext uri="{BB962C8B-B14F-4D97-AF65-F5344CB8AC3E}">
        <p14:creationId xmlns:p14="http://schemas.microsoft.com/office/powerpoint/2010/main" val="4212395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5B4935-65D5-4729-BC49-F2BB26AFBA6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a:p>
        </p:txBody>
      </p:sp>
      <p:sp>
        <p:nvSpPr>
          <p:cNvPr id="3" name="Inhaltsplatzhalter 2">
            <a:extLst>
              <a:ext uri="{FF2B5EF4-FFF2-40B4-BE49-F238E27FC236}">
                <a16:creationId xmlns:a16="http://schemas.microsoft.com/office/drawing/2014/main" id="{4551F4BB-A5B5-4A24-99CD-6F7D4AB078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a:extLst>
              <a:ext uri="{FF2B5EF4-FFF2-40B4-BE49-F238E27FC236}">
                <a16:creationId xmlns:a16="http://schemas.microsoft.com/office/drawing/2014/main" id="{D65DCD18-CB96-45D9-950B-C09665BFF4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150B63E-9C68-4B01-980E-894E897E9246}"/>
              </a:ext>
            </a:extLst>
          </p:cNvPr>
          <p:cNvSpPr>
            <a:spLocks noGrp="1"/>
          </p:cNvSpPr>
          <p:nvPr>
            <p:ph type="dt" sz="half" idx="10"/>
          </p:nvPr>
        </p:nvSpPr>
        <p:spPr/>
        <p:txBody>
          <a:bodyPr/>
          <a:lstStyle/>
          <a:p>
            <a:fld id="{B6C1496D-CC7F-4374-9C10-BDAE01F6A383}" type="datetime1">
              <a:rPr lang="en-US" smtClean="0"/>
              <a:t>4/14/2021</a:t>
            </a:fld>
            <a:endParaRPr lang="en-US"/>
          </a:p>
        </p:txBody>
      </p:sp>
      <p:sp>
        <p:nvSpPr>
          <p:cNvPr id="6" name="Fußzeilenplatzhalter 5">
            <a:extLst>
              <a:ext uri="{FF2B5EF4-FFF2-40B4-BE49-F238E27FC236}">
                <a16:creationId xmlns:a16="http://schemas.microsoft.com/office/drawing/2014/main" id="{63401A49-2D17-48F3-BB7D-A05BA321592F}"/>
              </a:ext>
            </a:extLst>
          </p:cNvPr>
          <p:cNvSpPr>
            <a:spLocks noGrp="1"/>
          </p:cNvSpPr>
          <p:nvPr>
            <p:ph type="ftr" sz="quarter" idx="11"/>
          </p:nvPr>
        </p:nvSpPr>
        <p:spPr/>
        <p:txBody>
          <a:bodyPr/>
          <a:lstStyle/>
          <a:p>
            <a:r>
              <a:rPr lang="de-CH"/>
              <a:t>Pathologie 4. Semester, Julia Kündig</a:t>
            </a:r>
            <a:endParaRPr lang="en-US"/>
          </a:p>
        </p:txBody>
      </p:sp>
      <p:sp>
        <p:nvSpPr>
          <p:cNvPr id="7" name="Foliennummernplatzhalter 6">
            <a:extLst>
              <a:ext uri="{FF2B5EF4-FFF2-40B4-BE49-F238E27FC236}">
                <a16:creationId xmlns:a16="http://schemas.microsoft.com/office/drawing/2014/main" id="{95CC856A-944B-42D5-8C53-E1B52B21B4FA}"/>
              </a:ext>
            </a:extLst>
          </p:cNvPr>
          <p:cNvSpPr>
            <a:spLocks noGrp="1"/>
          </p:cNvSpPr>
          <p:nvPr>
            <p:ph type="sldNum" sz="quarter" idx="12"/>
          </p:nvPr>
        </p:nvSpPr>
        <p:spPr/>
        <p:txBody>
          <a:bodyPr/>
          <a:lstStyle/>
          <a:p>
            <a:fld id="{3863503E-AC97-484E-948A-293B9F1D035D}" type="slidenum">
              <a:rPr lang="en-US" smtClean="0"/>
              <a:t>‹Nr.›</a:t>
            </a:fld>
            <a:endParaRPr lang="en-US"/>
          </a:p>
        </p:txBody>
      </p:sp>
    </p:spTree>
    <p:extLst>
      <p:ext uri="{BB962C8B-B14F-4D97-AF65-F5344CB8AC3E}">
        <p14:creationId xmlns:p14="http://schemas.microsoft.com/office/powerpoint/2010/main" val="3317634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54D32E-3805-4519-8286-ED9178335FD4}"/>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a:p>
        </p:txBody>
      </p:sp>
      <p:sp>
        <p:nvSpPr>
          <p:cNvPr id="3" name="Bildplatzhalter 2">
            <a:extLst>
              <a:ext uri="{FF2B5EF4-FFF2-40B4-BE49-F238E27FC236}">
                <a16:creationId xmlns:a16="http://schemas.microsoft.com/office/drawing/2014/main" id="{E194FC4D-CF86-4EDE-B4AC-4900B83BDB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platzhalter 3">
            <a:extLst>
              <a:ext uri="{FF2B5EF4-FFF2-40B4-BE49-F238E27FC236}">
                <a16:creationId xmlns:a16="http://schemas.microsoft.com/office/drawing/2014/main" id="{1B5A68DE-46CA-4306-8176-E2A8260A2E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6F73A73-3380-4326-B16D-FCA448832762}"/>
              </a:ext>
            </a:extLst>
          </p:cNvPr>
          <p:cNvSpPr>
            <a:spLocks noGrp="1"/>
          </p:cNvSpPr>
          <p:nvPr>
            <p:ph type="dt" sz="half" idx="10"/>
          </p:nvPr>
        </p:nvSpPr>
        <p:spPr/>
        <p:txBody>
          <a:bodyPr/>
          <a:lstStyle/>
          <a:p>
            <a:fld id="{C9BACFF6-706B-4795-B243-FE2DD23D684D}" type="datetime1">
              <a:rPr lang="en-US" smtClean="0"/>
              <a:t>4/14/2021</a:t>
            </a:fld>
            <a:endParaRPr lang="en-US"/>
          </a:p>
        </p:txBody>
      </p:sp>
      <p:sp>
        <p:nvSpPr>
          <p:cNvPr id="6" name="Fußzeilenplatzhalter 5">
            <a:extLst>
              <a:ext uri="{FF2B5EF4-FFF2-40B4-BE49-F238E27FC236}">
                <a16:creationId xmlns:a16="http://schemas.microsoft.com/office/drawing/2014/main" id="{4A2025BF-CCD0-492A-9BAB-FB2E64158109}"/>
              </a:ext>
            </a:extLst>
          </p:cNvPr>
          <p:cNvSpPr>
            <a:spLocks noGrp="1"/>
          </p:cNvSpPr>
          <p:nvPr>
            <p:ph type="ftr" sz="quarter" idx="11"/>
          </p:nvPr>
        </p:nvSpPr>
        <p:spPr/>
        <p:txBody>
          <a:bodyPr/>
          <a:lstStyle/>
          <a:p>
            <a:r>
              <a:rPr lang="de-CH"/>
              <a:t>Pathologie 4. Semester, Julia Kündig</a:t>
            </a:r>
            <a:endParaRPr lang="en-US"/>
          </a:p>
        </p:txBody>
      </p:sp>
      <p:sp>
        <p:nvSpPr>
          <p:cNvPr id="7" name="Foliennummernplatzhalter 6">
            <a:extLst>
              <a:ext uri="{FF2B5EF4-FFF2-40B4-BE49-F238E27FC236}">
                <a16:creationId xmlns:a16="http://schemas.microsoft.com/office/drawing/2014/main" id="{0C3ED17A-C6CF-442B-9BBA-CFE10224526A}"/>
              </a:ext>
            </a:extLst>
          </p:cNvPr>
          <p:cNvSpPr>
            <a:spLocks noGrp="1"/>
          </p:cNvSpPr>
          <p:nvPr>
            <p:ph type="sldNum" sz="quarter" idx="12"/>
          </p:nvPr>
        </p:nvSpPr>
        <p:spPr/>
        <p:txBody>
          <a:bodyPr/>
          <a:lstStyle/>
          <a:p>
            <a:fld id="{3863503E-AC97-484E-948A-293B9F1D035D}" type="slidenum">
              <a:rPr lang="en-US" smtClean="0"/>
              <a:t>‹Nr.›</a:t>
            </a:fld>
            <a:endParaRPr lang="en-US"/>
          </a:p>
        </p:txBody>
      </p:sp>
    </p:spTree>
    <p:extLst>
      <p:ext uri="{BB962C8B-B14F-4D97-AF65-F5344CB8AC3E}">
        <p14:creationId xmlns:p14="http://schemas.microsoft.com/office/powerpoint/2010/main" val="3524748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8D4D04F-52B7-4C04-A730-2078AD92DD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US"/>
          </a:p>
        </p:txBody>
      </p:sp>
      <p:sp>
        <p:nvSpPr>
          <p:cNvPr id="3" name="Textplatzhalter 2">
            <a:extLst>
              <a:ext uri="{FF2B5EF4-FFF2-40B4-BE49-F238E27FC236}">
                <a16:creationId xmlns:a16="http://schemas.microsoft.com/office/drawing/2014/main" id="{F37422DC-EC1A-4725-AD12-94F0821F7D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A3B9DEF7-AB80-4E96-B9B3-906BBE01E7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739656-522D-4BEA-8F10-34087B07955B}" type="datetime1">
              <a:rPr lang="en-US" smtClean="0"/>
              <a:t>4/14/2021</a:t>
            </a:fld>
            <a:endParaRPr lang="en-US"/>
          </a:p>
        </p:txBody>
      </p:sp>
      <p:sp>
        <p:nvSpPr>
          <p:cNvPr id="5" name="Fußzeilenplatzhalter 4">
            <a:extLst>
              <a:ext uri="{FF2B5EF4-FFF2-40B4-BE49-F238E27FC236}">
                <a16:creationId xmlns:a16="http://schemas.microsoft.com/office/drawing/2014/main" id="{47F450EB-70BE-416C-BCFF-3516FF2958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CH"/>
              <a:t>Pathologie 4. Semester, Julia Kündig</a:t>
            </a:r>
            <a:endParaRPr lang="en-US"/>
          </a:p>
        </p:txBody>
      </p:sp>
      <p:sp>
        <p:nvSpPr>
          <p:cNvPr id="6" name="Foliennummernplatzhalter 5">
            <a:extLst>
              <a:ext uri="{FF2B5EF4-FFF2-40B4-BE49-F238E27FC236}">
                <a16:creationId xmlns:a16="http://schemas.microsoft.com/office/drawing/2014/main" id="{2B02198B-0163-488F-B1A6-CB2284160B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3503E-AC97-484E-948A-293B9F1D035D}" type="slidenum">
              <a:rPr lang="en-US" smtClean="0"/>
              <a:t>‹Nr.›</a:t>
            </a:fld>
            <a:endParaRPr lang="en-US"/>
          </a:p>
        </p:txBody>
      </p:sp>
    </p:spTree>
    <p:extLst>
      <p:ext uri="{BB962C8B-B14F-4D97-AF65-F5344CB8AC3E}">
        <p14:creationId xmlns:p14="http://schemas.microsoft.com/office/powerpoint/2010/main" val="1358632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wikipedia.org/wiki/Siderophage"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s://creativecommons.org/licenses/by-sa/3.0/"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v32psfOz3rk"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 name="Rectangle 78">
            <a:extLst>
              <a:ext uri="{FF2B5EF4-FFF2-40B4-BE49-F238E27FC236}">
                <a16:creationId xmlns:a16="http://schemas.microsoft.com/office/drawing/2014/main" id="{936CFC0A-8C37-453C-9488-1B30FBC3B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2F8B8F0-FE41-4430-94DA-406B5491D0A5}"/>
              </a:ext>
            </a:extLst>
          </p:cNvPr>
          <p:cNvSpPr>
            <a:spLocks noGrp="1"/>
          </p:cNvSpPr>
          <p:nvPr>
            <p:ph type="ctrTitle"/>
          </p:nvPr>
        </p:nvSpPr>
        <p:spPr>
          <a:xfrm>
            <a:off x="1382597" y="3424348"/>
            <a:ext cx="9426806" cy="1424410"/>
          </a:xfrm>
        </p:spPr>
        <p:txBody>
          <a:bodyPr anchor="b">
            <a:normAutofit/>
          </a:bodyPr>
          <a:lstStyle/>
          <a:p>
            <a:r>
              <a:rPr lang="de-DE" sz="4600" dirty="0">
                <a:solidFill>
                  <a:srgbClr val="1B1B1B"/>
                </a:solidFill>
              </a:rPr>
              <a:t>Unterrichtsplanung Lektion BFS</a:t>
            </a:r>
          </a:p>
        </p:txBody>
      </p:sp>
      <p:sp>
        <p:nvSpPr>
          <p:cNvPr id="3" name="Untertitel 2">
            <a:extLst>
              <a:ext uri="{FF2B5EF4-FFF2-40B4-BE49-F238E27FC236}">
                <a16:creationId xmlns:a16="http://schemas.microsoft.com/office/drawing/2014/main" id="{74871822-7EC4-4EE7-A2D7-035567BD55DE}"/>
              </a:ext>
            </a:extLst>
          </p:cNvPr>
          <p:cNvSpPr>
            <a:spLocks noGrp="1"/>
          </p:cNvSpPr>
          <p:nvPr>
            <p:ph type="subTitle" idx="1"/>
          </p:nvPr>
        </p:nvSpPr>
        <p:spPr>
          <a:xfrm>
            <a:off x="1382597" y="5121033"/>
            <a:ext cx="9426806" cy="564199"/>
          </a:xfrm>
        </p:spPr>
        <p:txBody>
          <a:bodyPr>
            <a:normAutofit/>
          </a:bodyPr>
          <a:lstStyle/>
          <a:p>
            <a:r>
              <a:rPr lang="en-US" sz="2200" dirty="0" err="1">
                <a:solidFill>
                  <a:srgbClr val="1B1B1B"/>
                </a:solidFill>
              </a:rPr>
              <a:t>Handlungskompetenz</a:t>
            </a:r>
            <a:r>
              <a:rPr lang="en-US" sz="2200" dirty="0">
                <a:solidFill>
                  <a:srgbClr val="1B1B1B"/>
                </a:solidFill>
              </a:rPr>
              <a:t> D.2: </a:t>
            </a:r>
            <a:r>
              <a:rPr lang="en-US" sz="2200" dirty="0" err="1">
                <a:solidFill>
                  <a:srgbClr val="1B1B1B"/>
                </a:solidFill>
              </a:rPr>
              <a:t>venöse</a:t>
            </a:r>
            <a:r>
              <a:rPr lang="en-US" sz="2200" dirty="0">
                <a:solidFill>
                  <a:srgbClr val="1B1B1B"/>
                </a:solidFill>
              </a:rPr>
              <a:t> und </a:t>
            </a:r>
            <a:r>
              <a:rPr lang="en-US" sz="2200" dirty="0" err="1">
                <a:solidFill>
                  <a:srgbClr val="1B1B1B"/>
                </a:solidFill>
              </a:rPr>
              <a:t>kapillare</a:t>
            </a:r>
            <a:r>
              <a:rPr lang="en-US" sz="2200" dirty="0">
                <a:solidFill>
                  <a:srgbClr val="1B1B1B"/>
                </a:solidFill>
              </a:rPr>
              <a:t> </a:t>
            </a:r>
            <a:r>
              <a:rPr lang="en-US" sz="2200" dirty="0" err="1">
                <a:solidFill>
                  <a:srgbClr val="1B1B1B"/>
                </a:solidFill>
              </a:rPr>
              <a:t>Blutentnahme</a:t>
            </a:r>
            <a:r>
              <a:rPr lang="en-US" sz="2200" dirty="0">
                <a:solidFill>
                  <a:srgbClr val="1B1B1B"/>
                </a:solidFill>
              </a:rPr>
              <a:t> </a:t>
            </a:r>
            <a:r>
              <a:rPr lang="en-US" sz="2200" dirty="0" err="1">
                <a:solidFill>
                  <a:srgbClr val="1B1B1B"/>
                </a:solidFill>
              </a:rPr>
              <a:t>durchführen</a:t>
            </a:r>
            <a:endParaRPr lang="en-US" sz="2200" dirty="0">
              <a:solidFill>
                <a:srgbClr val="1B1B1B"/>
              </a:solidFill>
            </a:endParaRPr>
          </a:p>
        </p:txBody>
      </p:sp>
      <p:sp>
        <p:nvSpPr>
          <p:cNvPr id="1035" name="Oval 80">
            <a:extLst>
              <a:ext uri="{FF2B5EF4-FFF2-40B4-BE49-F238E27FC236}">
                <a16:creationId xmlns:a16="http://schemas.microsoft.com/office/drawing/2014/main" id="{FBC3EAFD-A275-4F9B-8F62-72B6678F35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8526" y="933319"/>
            <a:ext cx="2463430" cy="2486070"/>
          </a:xfrm>
          <a:prstGeom prst="ellipse">
            <a:avLst/>
          </a:prstGeom>
          <a:solidFill>
            <a:srgbClr val="6E38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6" name="Oval 82">
            <a:extLst>
              <a:ext uri="{FF2B5EF4-FFF2-40B4-BE49-F238E27FC236}">
                <a16:creationId xmlns:a16="http://schemas.microsoft.com/office/drawing/2014/main" id="{06E64A6D-2B9F-4AAD-AB42-A61BAF01AC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92" y="1268361"/>
            <a:ext cx="1956816" cy="1953058"/>
          </a:xfrm>
          <a:prstGeom prst="ellipse">
            <a:avLst/>
          </a:prstGeom>
          <a:solidFill>
            <a:srgbClr val="FFFFFF"/>
          </a:solidFill>
          <a:ln>
            <a:solidFill>
              <a:srgbClr val="6E38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fik 4">
            <a:extLst>
              <a:ext uri="{FF2B5EF4-FFF2-40B4-BE49-F238E27FC236}">
                <a16:creationId xmlns:a16="http://schemas.microsoft.com/office/drawing/2014/main" id="{38BA1770-0627-4E03-9451-948526B396BB}"/>
              </a:ext>
            </a:extLst>
          </p:cNvPr>
          <p:cNvPicPr>
            <a:picLocks noChangeAspect="1"/>
          </p:cNvPicPr>
          <p:nvPr/>
        </p:nvPicPr>
        <p:blipFill rotWithShape="1">
          <a:blip r:embed="rId2">
            <a:alphaModFix/>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6355" r="26891" b="-6"/>
          <a:stretch/>
        </p:blipFill>
        <p:spPr>
          <a:xfrm>
            <a:off x="5181600" y="1330490"/>
            <a:ext cx="1828800" cy="1828800"/>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pic>
        <p:nvPicPr>
          <p:cNvPr id="85" name="Picture 84">
            <a:extLst>
              <a:ext uri="{FF2B5EF4-FFF2-40B4-BE49-F238E27FC236}">
                <a16:creationId xmlns:a16="http://schemas.microsoft.com/office/drawing/2014/main" id="{C51881DD-AD85-41BE-8A49-C2FB45800E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rcRect l="33525" t="5243" r="33525" b="36180"/>
          <a:stretch>
            <a:fillRect/>
          </a:stretch>
        </p:blipFill>
        <p:spPr>
          <a:xfrm>
            <a:off x="4860081" y="896194"/>
            <a:ext cx="2560320" cy="2560320"/>
          </a:xfrm>
          <a:custGeom>
            <a:avLst/>
            <a:gdLst>
              <a:gd name="connsiteX0" fmla="*/ 2008598 w 4017196"/>
              <a:gd name="connsiteY0" fmla="*/ 0 h 4017196"/>
              <a:gd name="connsiteX1" fmla="*/ 4017196 w 4017196"/>
              <a:gd name="connsiteY1" fmla="*/ 2008598 h 4017196"/>
              <a:gd name="connsiteX2" fmla="*/ 2008598 w 4017196"/>
              <a:gd name="connsiteY2" fmla="*/ 4017196 h 4017196"/>
              <a:gd name="connsiteX3" fmla="*/ 0 w 4017196"/>
              <a:gd name="connsiteY3" fmla="*/ 2008598 h 4017196"/>
              <a:gd name="connsiteX4" fmla="*/ 2008598 w 4017196"/>
              <a:gd name="connsiteY4" fmla="*/ 0 h 4017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17196" h="4017196">
                <a:moveTo>
                  <a:pt x="2008598" y="0"/>
                </a:moveTo>
                <a:cubicBezTo>
                  <a:pt x="3117916" y="0"/>
                  <a:pt x="4017196" y="899280"/>
                  <a:pt x="4017196" y="2008598"/>
                </a:cubicBezTo>
                <a:cubicBezTo>
                  <a:pt x="4017196" y="3117916"/>
                  <a:pt x="3117916" y="4017196"/>
                  <a:pt x="2008598" y="4017196"/>
                </a:cubicBezTo>
                <a:cubicBezTo>
                  <a:pt x="899280" y="4017196"/>
                  <a:pt x="0" y="3117916"/>
                  <a:pt x="0" y="2008598"/>
                </a:cubicBezTo>
                <a:cubicBezTo>
                  <a:pt x="0" y="899280"/>
                  <a:pt x="899280" y="0"/>
                  <a:pt x="2008598" y="0"/>
                </a:cubicBezTo>
                <a:close/>
              </a:path>
            </a:pathLst>
          </a:custGeom>
        </p:spPr>
      </p:pic>
      <p:cxnSp>
        <p:nvCxnSpPr>
          <p:cNvPr id="87" name="Straight Connector 86">
            <a:extLst>
              <a:ext uri="{FF2B5EF4-FFF2-40B4-BE49-F238E27FC236}">
                <a16:creationId xmlns:a16="http://schemas.microsoft.com/office/drawing/2014/main" id="{9AD20FE8-ED02-4CDE-83B1-A1436305C3D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75960" y="4971278"/>
            <a:ext cx="640080" cy="0"/>
          </a:xfrm>
          <a:prstGeom prst="line">
            <a:avLst/>
          </a:prstGeom>
          <a:ln w="28575">
            <a:solidFill>
              <a:srgbClr val="BD386B"/>
            </a:solidFill>
          </a:ln>
        </p:spPr>
        <p:style>
          <a:lnRef idx="1">
            <a:schemeClr val="accent1"/>
          </a:lnRef>
          <a:fillRef idx="0">
            <a:schemeClr val="accent1"/>
          </a:fillRef>
          <a:effectRef idx="0">
            <a:schemeClr val="accent1"/>
          </a:effectRef>
          <a:fontRef idx="minor">
            <a:schemeClr val="tx1"/>
          </a:fontRef>
        </p:style>
      </p:cxnSp>
      <p:sp>
        <p:nvSpPr>
          <p:cNvPr id="6" name="Textfeld 5">
            <a:extLst>
              <a:ext uri="{FF2B5EF4-FFF2-40B4-BE49-F238E27FC236}">
                <a16:creationId xmlns:a16="http://schemas.microsoft.com/office/drawing/2014/main" id="{0839F583-A90F-4D3F-9807-840467877D49}"/>
              </a:ext>
            </a:extLst>
          </p:cNvPr>
          <p:cNvSpPr txBox="1"/>
          <p:nvPr/>
        </p:nvSpPr>
        <p:spPr>
          <a:xfrm>
            <a:off x="9546725" y="6870700"/>
            <a:ext cx="2645275" cy="200055"/>
          </a:xfrm>
          <a:prstGeom prst="rect">
            <a:avLst/>
          </a:prstGeom>
          <a:solidFill>
            <a:srgbClr val="000000"/>
          </a:solidFill>
        </p:spPr>
        <p:txBody>
          <a:bodyPr wrap="none" rtlCol="0">
            <a:spAutoFit/>
          </a:bodyPr>
          <a:lstStyle/>
          <a:p>
            <a:pPr algn="r">
              <a:spcAft>
                <a:spcPts val="600"/>
              </a:spcAft>
            </a:pPr>
            <a:r>
              <a:rPr lang="de-DE" sz="700">
                <a:solidFill>
                  <a:srgbClr val="FFFFFF"/>
                </a:solidFill>
              </a:rPr>
              <a:t>"</a:t>
            </a:r>
            <a:r>
              <a:rPr lang="de-DE" sz="700">
                <a:solidFill>
                  <a:srgbClr val="FFFFFF"/>
                </a:solidFill>
                <a:hlinkClick r:id="rId3" tooltip="https://de.wikipedia.org/wiki/Siderophage">
                  <a:extLst>
                    <a:ext uri="{A12FA001-AC4F-418D-AE19-62706E023703}">
                      <ahyp:hlinkClr xmlns:ahyp="http://schemas.microsoft.com/office/drawing/2018/hyperlinkcolor" val="tx"/>
                    </a:ext>
                  </a:extLst>
                </a:hlinkClick>
              </a:rPr>
              <a:t>Dieses Foto</a:t>
            </a:r>
            <a:r>
              <a:rPr lang="de-DE" sz="700">
                <a:solidFill>
                  <a:srgbClr val="FFFFFF"/>
                </a:solidFill>
              </a:rPr>
              <a:t>" von Unbekannter Autor ist lizenziert gemäß </a:t>
            </a:r>
            <a:r>
              <a:rPr lang="de-DE" sz="700">
                <a:solidFill>
                  <a:srgbClr val="FFFFFF"/>
                </a:solidFill>
                <a:hlinkClick r:id="rId5" tooltip="https://creativecommons.org/licenses/by-sa/3.0/">
                  <a:extLst>
                    <a:ext uri="{A12FA001-AC4F-418D-AE19-62706E023703}">
                      <ahyp:hlinkClr xmlns:ahyp="http://schemas.microsoft.com/office/drawing/2018/hyperlinkcolor" val="tx"/>
                    </a:ext>
                  </a:extLst>
                </a:hlinkClick>
              </a:rPr>
              <a:t>CC BY-SA</a:t>
            </a:r>
            <a:endParaRPr lang="de-DE" sz="700">
              <a:solidFill>
                <a:srgbClr val="FFFFFF"/>
              </a:solidFill>
            </a:endParaRPr>
          </a:p>
        </p:txBody>
      </p:sp>
    </p:spTree>
    <p:extLst>
      <p:ext uri="{BB962C8B-B14F-4D97-AF65-F5344CB8AC3E}">
        <p14:creationId xmlns:p14="http://schemas.microsoft.com/office/powerpoint/2010/main" val="2031289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0">
            <a:extLst>
              <a:ext uri="{FF2B5EF4-FFF2-40B4-BE49-F238E27FC236}">
                <a16:creationId xmlns:a16="http://schemas.microsoft.com/office/drawing/2014/main" id="{6D1A2CED-DA9B-4CCF-8215-CFC65FE71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0" name="Rectangle 32">
            <a:extLst>
              <a:ext uri="{FF2B5EF4-FFF2-40B4-BE49-F238E27FC236}">
                <a16:creationId xmlns:a16="http://schemas.microsoft.com/office/drawing/2014/main" id="{562DFC44-A40C-4573-9230-B3EDB3EC8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260019"/>
            <a:ext cx="11167447" cy="5933012"/>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1394B837-5BBB-480A-8F00-B11B43A4EE74}"/>
              </a:ext>
            </a:extLst>
          </p:cNvPr>
          <p:cNvSpPr>
            <a:spLocks noGrp="1"/>
          </p:cNvSpPr>
          <p:nvPr>
            <p:ph type="title"/>
          </p:nvPr>
        </p:nvSpPr>
        <p:spPr>
          <a:xfrm>
            <a:off x="1115568" y="509521"/>
            <a:ext cx="10232136" cy="1014984"/>
          </a:xfrm>
        </p:spPr>
        <p:txBody>
          <a:bodyPr>
            <a:normAutofit/>
          </a:bodyPr>
          <a:lstStyle/>
          <a:p>
            <a:r>
              <a:rPr lang="de-CH" sz="4000" dirty="0"/>
              <a:t>Ablaufschema</a:t>
            </a:r>
            <a:endParaRPr lang="en-US" sz="4000" dirty="0"/>
          </a:p>
        </p:txBody>
      </p:sp>
      <p:sp>
        <p:nvSpPr>
          <p:cNvPr id="41" name="Rectangle 34">
            <a:extLst>
              <a:ext uri="{FF2B5EF4-FFF2-40B4-BE49-F238E27FC236}">
                <a16:creationId xmlns:a16="http://schemas.microsoft.com/office/drawing/2014/main" id="{15589D35-CF9F-4DE9-A792-8571A09E9B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658327"/>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Fußzeilenplatzhalter 4">
            <a:extLst>
              <a:ext uri="{FF2B5EF4-FFF2-40B4-BE49-F238E27FC236}">
                <a16:creationId xmlns:a16="http://schemas.microsoft.com/office/drawing/2014/main" id="{AC96B7C8-ACE0-412F-B184-C6114B9CB38F}"/>
              </a:ext>
            </a:extLst>
          </p:cNvPr>
          <p:cNvSpPr>
            <a:spLocks noGrp="1"/>
          </p:cNvSpPr>
          <p:nvPr>
            <p:ph type="ftr" sz="quarter" idx="11"/>
          </p:nvPr>
        </p:nvSpPr>
        <p:spPr>
          <a:xfrm>
            <a:off x="4038600" y="6356350"/>
            <a:ext cx="4114800" cy="365125"/>
          </a:xfrm>
        </p:spPr>
        <p:txBody>
          <a:bodyPr>
            <a:normAutofit/>
          </a:bodyPr>
          <a:lstStyle/>
          <a:p>
            <a:pPr>
              <a:spcAft>
                <a:spcPts val="600"/>
              </a:spcAft>
            </a:pPr>
            <a:r>
              <a:rPr lang="de-CH" dirty="0">
                <a:solidFill>
                  <a:schemeClr val="tx1">
                    <a:lumMod val="50000"/>
                    <a:lumOff val="50000"/>
                  </a:schemeClr>
                </a:solidFill>
              </a:rPr>
              <a:t>AA1, Julia Kündig</a:t>
            </a:r>
            <a:endParaRPr lang="en-US" dirty="0">
              <a:solidFill>
                <a:schemeClr val="tx1">
                  <a:lumMod val="50000"/>
                  <a:lumOff val="50000"/>
                </a:schemeClr>
              </a:solidFill>
            </a:endParaRPr>
          </a:p>
        </p:txBody>
      </p:sp>
      <p:sp>
        <p:nvSpPr>
          <p:cNvPr id="6" name="Foliennummernplatzhalter 5">
            <a:extLst>
              <a:ext uri="{FF2B5EF4-FFF2-40B4-BE49-F238E27FC236}">
                <a16:creationId xmlns:a16="http://schemas.microsoft.com/office/drawing/2014/main" id="{C65BB12C-BDEC-43C7-B46D-ADB8110DB3CA}"/>
              </a:ext>
            </a:extLst>
          </p:cNvPr>
          <p:cNvSpPr>
            <a:spLocks noGrp="1"/>
          </p:cNvSpPr>
          <p:nvPr>
            <p:ph type="sldNum" sz="quarter" idx="12"/>
          </p:nvPr>
        </p:nvSpPr>
        <p:spPr>
          <a:xfrm>
            <a:off x="8610600" y="6356350"/>
            <a:ext cx="2743200" cy="365125"/>
          </a:xfrm>
        </p:spPr>
        <p:txBody>
          <a:bodyPr>
            <a:normAutofit/>
          </a:bodyPr>
          <a:lstStyle/>
          <a:p>
            <a:pPr>
              <a:spcAft>
                <a:spcPts val="600"/>
              </a:spcAft>
            </a:pPr>
            <a:fld id="{3863503E-AC97-484E-948A-293B9F1D035D}" type="slidenum">
              <a:rPr lang="en-US">
                <a:solidFill>
                  <a:schemeClr val="tx1">
                    <a:lumMod val="50000"/>
                    <a:lumOff val="50000"/>
                  </a:schemeClr>
                </a:solidFill>
              </a:rPr>
              <a:pPr>
                <a:spcAft>
                  <a:spcPts val="600"/>
                </a:spcAft>
              </a:pPr>
              <a:t>10</a:t>
            </a:fld>
            <a:endParaRPr lang="en-US">
              <a:solidFill>
                <a:schemeClr val="tx1">
                  <a:lumMod val="50000"/>
                  <a:lumOff val="50000"/>
                </a:schemeClr>
              </a:solidFill>
            </a:endParaRPr>
          </a:p>
        </p:txBody>
      </p:sp>
      <p:graphicFrame>
        <p:nvGraphicFramePr>
          <p:cNvPr id="8" name="Inhaltsplatzhalter 7">
            <a:extLst>
              <a:ext uri="{FF2B5EF4-FFF2-40B4-BE49-F238E27FC236}">
                <a16:creationId xmlns:a16="http://schemas.microsoft.com/office/drawing/2014/main" id="{5379F510-DD83-4E41-9AF4-A478CD1CD254}"/>
              </a:ext>
            </a:extLst>
          </p:cNvPr>
          <p:cNvGraphicFramePr>
            <a:graphicFrameLocks noGrp="1"/>
          </p:cNvGraphicFramePr>
          <p:nvPr>
            <p:ph idx="1"/>
            <p:extLst>
              <p:ext uri="{D42A27DB-BD31-4B8C-83A1-F6EECF244321}">
                <p14:modId xmlns:p14="http://schemas.microsoft.com/office/powerpoint/2010/main" val="1724493502"/>
              </p:ext>
            </p:extLst>
          </p:nvPr>
        </p:nvGraphicFramePr>
        <p:xfrm>
          <a:off x="1768528" y="1435626"/>
          <a:ext cx="8772716" cy="4724400"/>
        </p:xfrm>
        <a:graphic>
          <a:graphicData uri="http://schemas.openxmlformats.org/drawingml/2006/table">
            <a:tbl>
              <a:tblPr firstRow="1" firstCol="1" bandRow="1"/>
              <a:tblGrid>
                <a:gridCol w="481346">
                  <a:extLst>
                    <a:ext uri="{9D8B030D-6E8A-4147-A177-3AD203B41FA5}">
                      <a16:colId xmlns:a16="http://schemas.microsoft.com/office/drawing/2014/main" val="1117775589"/>
                    </a:ext>
                  </a:extLst>
                </a:gridCol>
                <a:gridCol w="600836">
                  <a:extLst>
                    <a:ext uri="{9D8B030D-6E8A-4147-A177-3AD203B41FA5}">
                      <a16:colId xmlns:a16="http://schemas.microsoft.com/office/drawing/2014/main" val="3725688735"/>
                    </a:ext>
                  </a:extLst>
                </a:gridCol>
                <a:gridCol w="2696269">
                  <a:extLst>
                    <a:ext uri="{9D8B030D-6E8A-4147-A177-3AD203B41FA5}">
                      <a16:colId xmlns:a16="http://schemas.microsoft.com/office/drawing/2014/main" val="3973859982"/>
                    </a:ext>
                  </a:extLst>
                </a:gridCol>
                <a:gridCol w="3791121">
                  <a:extLst>
                    <a:ext uri="{9D8B030D-6E8A-4147-A177-3AD203B41FA5}">
                      <a16:colId xmlns:a16="http://schemas.microsoft.com/office/drawing/2014/main" val="125036166"/>
                    </a:ext>
                  </a:extLst>
                </a:gridCol>
                <a:gridCol w="1203144">
                  <a:extLst>
                    <a:ext uri="{9D8B030D-6E8A-4147-A177-3AD203B41FA5}">
                      <a16:colId xmlns:a16="http://schemas.microsoft.com/office/drawing/2014/main" val="509160579"/>
                    </a:ext>
                  </a:extLst>
                </a:gridCol>
              </a:tblGrid>
              <a:tr h="246891">
                <a:tc>
                  <a:txBody>
                    <a:bodyPr/>
                    <a:lstStyle/>
                    <a:p>
                      <a:pPr marL="71755" marR="71755" algn="ctr">
                        <a:spcAft>
                          <a:spcPts val="0"/>
                        </a:spcAft>
                        <a:tabLst>
                          <a:tab pos="2610485" algn="l"/>
                        </a:tabLst>
                      </a:pPr>
                      <a:r>
                        <a:rPr lang="de-DE" sz="1000" b="1">
                          <a:solidFill>
                            <a:srgbClr val="FFFFFF"/>
                          </a:solidFill>
                          <a:effectLst/>
                          <a:latin typeface="Arial" panose="020B0604020202020204" pitchFamily="34" charset="0"/>
                          <a:ea typeface="Times New Roman" panose="02020603050405020304" pitchFamily="18" charset="0"/>
                        </a:rPr>
                        <a:t> </a:t>
                      </a:r>
                      <a:endParaRPr lang="de-CH" sz="1000">
                        <a:effectLst/>
                        <a:latin typeface="Times New Roman" panose="02020603050405020304" pitchFamily="18" charset="0"/>
                        <a:ea typeface="Times New Roman" panose="02020603050405020304" pitchFamily="18" charset="0"/>
                      </a:endParaRPr>
                    </a:p>
                  </a:txBody>
                  <a:tcPr marL="31483" marR="31483" marT="0" marB="0" vert="vert27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17365D"/>
                    </a:solidFill>
                  </a:tcPr>
                </a:tc>
                <a:tc>
                  <a:txBody>
                    <a:bodyPr/>
                    <a:lstStyle/>
                    <a:p>
                      <a:pPr algn="ctr">
                        <a:tabLst>
                          <a:tab pos="2610485" algn="l"/>
                        </a:tabLst>
                      </a:pPr>
                      <a:r>
                        <a:rPr lang="de-DE" sz="1000" b="1">
                          <a:solidFill>
                            <a:srgbClr val="FFFFFF"/>
                          </a:solidFill>
                          <a:effectLst/>
                          <a:latin typeface="Arial" panose="020B0604020202020204" pitchFamily="34" charset="0"/>
                          <a:ea typeface="Times New Roman" panose="02020603050405020304" pitchFamily="18" charset="0"/>
                        </a:rPr>
                        <a:t>Zeit</a:t>
                      </a:r>
                      <a:endParaRPr lang="de-CH" sz="1000">
                        <a:effectLst/>
                        <a:latin typeface="Times New Roman" panose="02020603050405020304" pitchFamily="18" charset="0"/>
                        <a:ea typeface="Times New Roman" panose="02020603050405020304" pitchFamily="18" charset="0"/>
                      </a:endParaRPr>
                    </a:p>
                  </a:txBody>
                  <a:tcPr marL="31483" marR="31483"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17365D"/>
                    </a:solidFill>
                  </a:tcPr>
                </a:tc>
                <a:tc>
                  <a:txBody>
                    <a:bodyPr/>
                    <a:lstStyle/>
                    <a:p>
                      <a:pPr algn="ctr">
                        <a:tabLst>
                          <a:tab pos="2610485" algn="l"/>
                        </a:tabLst>
                      </a:pPr>
                      <a:r>
                        <a:rPr lang="de-DE" sz="1000" b="1">
                          <a:solidFill>
                            <a:srgbClr val="FFFFFF"/>
                          </a:solidFill>
                          <a:effectLst/>
                          <a:latin typeface="Arial" panose="020B0604020202020204" pitchFamily="34" charset="0"/>
                          <a:ea typeface="Times New Roman" panose="02020603050405020304" pitchFamily="18" charset="0"/>
                        </a:rPr>
                        <a:t>Lerninhalte – was?</a:t>
                      </a:r>
                      <a:endParaRPr lang="de-CH" sz="1000">
                        <a:effectLst/>
                        <a:latin typeface="Times New Roman" panose="02020603050405020304" pitchFamily="18" charset="0"/>
                        <a:ea typeface="Times New Roman" panose="02020603050405020304" pitchFamily="18" charset="0"/>
                      </a:endParaRPr>
                    </a:p>
                    <a:p>
                      <a:pPr algn="ctr">
                        <a:tabLst>
                          <a:tab pos="2610485" algn="l"/>
                        </a:tabLst>
                      </a:pPr>
                      <a:r>
                        <a:rPr lang="de-DE" sz="1000" b="1">
                          <a:solidFill>
                            <a:srgbClr val="FFFFFF"/>
                          </a:solidFill>
                          <a:effectLst/>
                          <a:latin typeface="Arial" panose="020B0604020202020204" pitchFamily="34" charset="0"/>
                          <a:ea typeface="Times New Roman" panose="02020603050405020304" pitchFamily="18" charset="0"/>
                        </a:rPr>
                        <a:t>Skizze</a:t>
                      </a:r>
                      <a:endParaRPr lang="de-CH" sz="1000">
                        <a:effectLst/>
                        <a:latin typeface="Times New Roman" panose="02020603050405020304" pitchFamily="18" charset="0"/>
                        <a:ea typeface="Times New Roman" panose="02020603050405020304" pitchFamily="18" charset="0"/>
                      </a:endParaRPr>
                    </a:p>
                  </a:txBody>
                  <a:tcPr marL="31483" marR="31483"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17365D"/>
                    </a:solidFill>
                  </a:tcPr>
                </a:tc>
                <a:tc>
                  <a:txBody>
                    <a:bodyPr/>
                    <a:lstStyle/>
                    <a:p>
                      <a:pPr algn="ctr">
                        <a:tabLst>
                          <a:tab pos="2610485" algn="l"/>
                        </a:tabLst>
                      </a:pPr>
                      <a:r>
                        <a:rPr lang="de-DE" sz="1000" b="1">
                          <a:solidFill>
                            <a:srgbClr val="FFFFFF"/>
                          </a:solidFill>
                          <a:effectLst/>
                          <a:latin typeface="Arial" panose="020B0604020202020204" pitchFamily="34" charset="0"/>
                          <a:ea typeface="Times New Roman" panose="02020603050405020304" pitchFamily="18" charset="0"/>
                        </a:rPr>
                        <a:t>Bemerkungen</a:t>
                      </a:r>
                      <a:endParaRPr lang="de-CH" sz="1000">
                        <a:effectLst/>
                        <a:latin typeface="Times New Roman" panose="02020603050405020304" pitchFamily="18" charset="0"/>
                        <a:ea typeface="Times New Roman" panose="02020603050405020304" pitchFamily="18" charset="0"/>
                      </a:endParaRPr>
                    </a:p>
                    <a:p>
                      <a:pPr algn="ctr">
                        <a:tabLst>
                          <a:tab pos="2610485" algn="l"/>
                        </a:tabLst>
                      </a:pPr>
                      <a:r>
                        <a:rPr lang="de-DE" sz="1000" b="1">
                          <a:solidFill>
                            <a:srgbClr val="FFFFFF"/>
                          </a:solidFill>
                          <a:effectLst/>
                          <a:latin typeface="Arial" panose="020B0604020202020204" pitchFamily="34" charset="0"/>
                          <a:ea typeface="Times New Roman" panose="02020603050405020304" pitchFamily="18" charset="0"/>
                        </a:rPr>
                        <a:t>Lernverfahren – wie?</a:t>
                      </a:r>
                      <a:endParaRPr lang="de-CH" sz="1000">
                        <a:effectLst/>
                        <a:latin typeface="Times New Roman" panose="02020603050405020304" pitchFamily="18" charset="0"/>
                        <a:ea typeface="Times New Roman" panose="02020603050405020304" pitchFamily="18" charset="0"/>
                      </a:endParaRPr>
                    </a:p>
                  </a:txBody>
                  <a:tcPr marL="31483" marR="31483"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17365D"/>
                    </a:solidFill>
                  </a:tcPr>
                </a:tc>
                <a:tc>
                  <a:txBody>
                    <a:bodyPr/>
                    <a:lstStyle/>
                    <a:p>
                      <a:pPr algn="ctr">
                        <a:tabLst>
                          <a:tab pos="2610485" algn="l"/>
                        </a:tabLst>
                      </a:pPr>
                      <a:r>
                        <a:rPr lang="de-DE" sz="1000" b="1">
                          <a:solidFill>
                            <a:srgbClr val="FFFFFF"/>
                          </a:solidFill>
                          <a:effectLst/>
                          <a:latin typeface="Arial" panose="020B0604020202020204" pitchFamily="34" charset="0"/>
                          <a:ea typeface="Times New Roman" panose="02020603050405020304" pitchFamily="18" charset="0"/>
                        </a:rPr>
                        <a:t>Material</a:t>
                      </a:r>
                      <a:endParaRPr lang="de-CH" sz="1000">
                        <a:effectLst/>
                        <a:latin typeface="Times New Roman" panose="02020603050405020304" pitchFamily="18" charset="0"/>
                        <a:ea typeface="Times New Roman" panose="02020603050405020304" pitchFamily="18" charset="0"/>
                      </a:endParaRPr>
                    </a:p>
                  </a:txBody>
                  <a:tcPr marL="31483" marR="31483"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17365D"/>
                    </a:solidFill>
                  </a:tcPr>
                </a:tc>
                <a:extLst>
                  <a:ext uri="{0D108BD9-81ED-4DB2-BD59-A6C34878D82A}">
                    <a16:rowId xmlns:a16="http://schemas.microsoft.com/office/drawing/2014/main" val="2707894468"/>
                  </a:ext>
                </a:extLst>
              </a:tr>
              <a:tr h="740673">
                <a:tc>
                  <a:txBody>
                    <a:bodyPr/>
                    <a:lstStyle/>
                    <a:p>
                      <a:pPr marL="71755" marR="71755" algn="ctr">
                        <a:spcAft>
                          <a:spcPts val="0"/>
                        </a:spcAft>
                        <a:tabLst>
                          <a:tab pos="2610485" algn="l"/>
                        </a:tabLst>
                      </a:pPr>
                      <a:r>
                        <a:rPr lang="de-DE" sz="1000" b="1">
                          <a:solidFill>
                            <a:srgbClr val="002060"/>
                          </a:solidFill>
                          <a:effectLst/>
                          <a:latin typeface="Arial" panose="020B0604020202020204" pitchFamily="34" charset="0"/>
                          <a:ea typeface="Times New Roman" panose="02020603050405020304" pitchFamily="18" charset="0"/>
                        </a:rPr>
                        <a:t>Einleitung</a:t>
                      </a:r>
                      <a:endParaRPr lang="de-CH" sz="1000">
                        <a:effectLst/>
                        <a:latin typeface="Times New Roman" panose="02020603050405020304" pitchFamily="18" charset="0"/>
                        <a:ea typeface="Times New Roman" panose="02020603050405020304" pitchFamily="18" charset="0"/>
                      </a:endParaRPr>
                    </a:p>
                  </a:txBody>
                  <a:tcPr marL="31483" marR="31483" marT="0" marB="0" vert="vert27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C6D9F1"/>
                    </a:solidFill>
                  </a:tcPr>
                </a:tc>
                <a:tc>
                  <a:txBody>
                    <a:bodyPr/>
                    <a:lstStyle/>
                    <a:p>
                      <a:pPr>
                        <a:tabLst>
                          <a:tab pos="2610485" algn="l"/>
                        </a:tabLst>
                      </a:pPr>
                      <a:r>
                        <a:rPr lang="de-DE" sz="1000">
                          <a:solidFill>
                            <a:srgbClr val="002060"/>
                          </a:solidFill>
                          <a:effectLst/>
                          <a:latin typeface="Arial" panose="020B0604020202020204" pitchFamily="34" charset="0"/>
                          <a:ea typeface="Times New Roman" panose="02020603050405020304" pitchFamily="18" charset="0"/>
                        </a:rPr>
                        <a:t>10‘</a:t>
                      </a:r>
                      <a:endParaRPr lang="de-CH" sz="1000">
                        <a:effectLst/>
                        <a:latin typeface="Times New Roman" panose="02020603050405020304" pitchFamily="18" charset="0"/>
                        <a:ea typeface="Times New Roman" panose="02020603050405020304" pitchFamily="18" charset="0"/>
                      </a:endParaRPr>
                    </a:p>
                    <a:p>
                      <a:pPr>
                        <a:tabLst>
                          <a:tab pos="2610485" algn="l"/>
                        </a:tabLst>
                      </a:pPr>
                      <a:r>
                        <a:rPr lang="de-DE" sz="1000">
                          <a:solidFill>
                            <a:srgbClr val="002060"/>
                          </a:solidFill>
                          <a:effectLst/>
                          <a:latin typeface="Arial" panose="020B0604020202020204" pitchFamily="34" charset="0"/>
                          <a:ea typeface="Times New Roman" panose="02020603050405020304" pitchFamily="18" charset="0"/>
                        </a:rPr>
                        <a:t> </a:t>
                      </a:r>
                      <a:endParaRPr lang="de-CH" sz="1000">
                        <a:effectLst/>
                        <a:latin typeface="Times New Roman" panose="02020603050405020304" pitchFamily="18" charset="0"/>
                        <a:ea typeface="Times New Roman" panose="02020603050405020304" pitchFamily="18" charset="0"/>
                      </a:endParaRPr>
                    </a:p>
                    <a:p>
                      <a:pPr>
                        <a:tabLst>
                          <a:tab pos="2610485" algn="l"/>
                        </a:tabLst>
                      </a:pPr>
                      <a:r>
                        <a:rPr lang="de-DE" sz="1000">
                          <a:solidFill>
                            <a:srgbClr val="002060"/>
                          </a:solidFill>
                          <a:effectLst/>
                          <a:latin typeface="Arial" panose="020B0604020202020204" pitchFamily="34" charset="0"/>
                          <a:ea typeface="Times New Roman" panose="02020603050405020304" pitchFamily="18" charset="0"/>
                        </a:rPr>
                        <a:t> </a:t>
                      </a:r>
                      <a:endParaRPr lang="de-CH" sz="1000">
                        <a:effectLst/>
                        <a:latin typeface="Times New Roman" panose="02020603050405020304" pitchFamily="18" charset="0"/>
                        <a:ea typeface="Times New Roman" panose="02020603050405020304" pitchFamily="18" charset="0"/>
                      </a:endParaRPr>
                    </a:p>
                    <a:p>
                      <a:pPr>
                        <a:tabLst>
                          <a:tab pos="2610485" algn="l"/>
                        </a:tabLst>
                      </a:pPr>
                      <a:r>
                        <a:rPr lang="de-DE" sz="1000">
                          <a:solidFill>
                            <a:srgbClr val="002060"/>
                          </a:solidFill>
                          <a:effectLst/>
                          <a:latin typeface="Arial" panose="020B0604020202020204" pitchFamily="34" charset="0"/>
                          <a:ea typeface="Times New Roman" panose="02020603050405020304" pitchFamily="18" charset="0"/>
                        </a:rPr>
                        <a:t> </a:t>
                      </a:r>
                      <a:endParaRPr lang="de-CH" sz="1000">
                        <a:effectLst/>
                        <a:latin typeface="Times New Roman" panose="02020603050405020304" pitchFamily="18" charset="0"/>
                        <a:ea typeface="Times New Roman" panose="02020603050405020304" pitchFamily="18" charset="0"/>
                      </a:endParaRPr>
                    </a:p>
                    <a:p>
                      <a:pPr>
                        <a:tabLst>
                          <a:tab pos="2610485" algn="l"/>
                        </a:tabLst>
                      </a:pPr>
                      <a:r>
                        <a:rPr lang="de-DE" sz="1000">
                          <a:solidFill>
                            <a:srgbClr val="002060"/>
                          </a:solidFill>
                          <a:effectLst/>
                          <a:latin typeface="Arial" panose="020B0604020202020204" pitchFamily="34" charset="0"/>
                          <a:ea typeface="Times New Roman" panose="02020603050405020304" pitchFamily="18" charset="0"/>
                        </a:rPr>
                        <a:t> </a:t>
                      </a:r>
                      <a:endParaRPr lang="de-CH" sz="1000">
                        <a:effectLst/>
                        <a:latin typeface="Times New Roman" panose="02020603050405020304" pitchFamily="18" charset="0"/>
                        <a:ea typeface="Times New Roman" panose="02020603050405020304" pitchFamily="18" charset="0"/>
                      </a:endParaRPr>
                    </a:p>
                    <a:p>
                      <a:pPr>
                        <a:tabLst>
                          <a:tab pos="2610485" algn="l"/>
                        </a:tabLst>
                      </a:pPr>
                      <a:r>
                        <a:rPr lang="de-DE" sz="1000">
                          <a:solidFill>
                            <a:srgbClr val="002060"/>
                          </a:solidFill>
                          <a:effectLst/>
                          <a:latin typeface="Arial" panose="020B0604020202020204" pitchFamily="34" charset="0"/>
                          <a:ea typeface="Times New Roman" panose="02020603050405020304" pitchFamily="18" charset="0"/>
                        </a:rPr>
                        <a:t> </a:t>
                      </a:r>
                      <a:endParaRPr lang="de-CH" sz="1000">
                        <a:effectLst/>
                        <a:latin typeface="Times New Roman" panose="02020603050405020304" pitchFamily="18" charset="0"/>
                        <a:ea typeface="Times New Roman" panose="02020603050405020304" pitchFamily="18" charset="0"/>
                      </a:endParaRPr>
                    </a:p>
                  </a:txBody>
                  <a:tcPr marL="31483" marR="31483"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Begrüssung, Vorstellen des heutigen Programms, Rückblick</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Ziel: Lernende abholen und mit einem gemeinsamen Einstieg über die heutige Lektion und deren Ablauf informieren.</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txBody>
                  <a:tcPr marL="31483" marR="31483"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Begrüssung im Plenum </a:t>
                      </a:r>
                      <a:r>
                        <a:rPr lang="de-DE" sz="1000" dirty="0" err="1">
                          <a:solidFill>
                            <a:srgbClr val="002060"/>
                          </a:solidFill>
                          <a:effectLst/>
                          <a:latin typeface="Arial" panose="020B0604020202020204" pitchFamily="34" charset="0"/>
                          <a:ea typeface="Times New Roman" panose="02020603050405020304" pitchFamily="18" charset="0"/>
                        </a:rPr>
                        <a:t>anschliessend</a:t>
                      </a:r>
                      <a:r>
                        <a:rPr lang="de-DE" sz="1000" dirty="0">
                          <a:solidFill>
                            <a:srgbClr val="002060"/>
                          </a:solidFill>
                          <a:effectLst/>
                          <a:latin typeface="Arial" panose="020B0604020202020204" pitchFamily="34" charset="0"/>
                          <a:ea typeface="Times New Roman" panose="02020603050405020304" pitchFamily="18" charset="0"/>
                        </a:rPr>
                        <a:t> Vorstellen des Werkstattunterrichts inkl. Angabe der Lernziele der Doppellektion und des genauen Ablaufs zur Werkstatt. Klare Kommunikation und Klärung aller offenen Fragen um Lernende </a:t>
                      </a:r>
                      <a:r>
                        <a:rPr lang="de-DE" sz="1000" dirty="0" err="1">
                          <a:solidFill>
                            <a:srgbClr val="002060"/>
                          </a:solidFill>
                          <a:effectLst/>
                          <a:latin typeface="Arial" panose="020B0604020202020204" pitchFamily="34" charset="0"/>
                          <a:ea typeface="Times New Roman" panose="02020603050405020304" pitchFamily="18" charset="0"/>
                        </a:rPr>
                        <a:t>anschliessend</a:t>
                      </a:r>
                      <a:r>
                        <a:rPr lang="de-DE" sz="1000" dirty="0">
                          <a:solidFill>
                            <a:srgbClr val="002060"/>
                          </a:solidFill>
                          <a:effectLst/>
                          <a:latin typeface="Arial" panose="020B0604020202020204" pitchFamily="34" charset="0"/>
                          <a:ea typeface="Times New Roman" panose="02020603050405020304" pitchFamily="18" charset="0"/>
                        </a:rPr>
                        <a:t> selbständig arbeiten lassen zu können.  </a:t>
                      </a:r>
                      <a:endParaRPr lang="de-CH" sz="1000" dirty="0">
                        <a:effectLst/>
                        <a:latin typeface="Times New Roman" panose="02020603050405020304" pitchFamily="18" charset="0"/>
                        <a:ea typeface="Times New Roman" panose="02020603050405020304" pitchFamily="18" charset="0"/>
                      </a:endParaRPr>
                    </a:p>
                  </a:txBody>
                  <a:tcPr marL="31483" marR="31483"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2610485" algn="l"/>
                        </a:tabLst>
                      </a:pPr>
                      <a:r>
                        <a:rPr lang="de-DE" sz="1000">
                          <a:solidFill>
                            <a:srgbClr val="002060"/>
                          </a:solidFill>
                          <a:effectLst/>
                          <a:latin typeface="Arial" panose="020B0604020202020204" pitchFamily="34" charset="0"/>
                          <a:ea typeface="Times New Roman" panose="02020603050405020304" pitchFamily="18" charset="0"/>
                        </a:rPr>
                        <a:t>Laptop + Beamer </a:t>
                      </a:r>
                      <a:endParaRPr lang="de-CH" sz="1000">
                        <a:effectLst/>
                        <a:latin typeface="Times New Roman" panose="02020603050405020304" pitchFamily="18" charset="0"/>
                        <a:ea typeface="Times New Roman" panose="02020603050405020304" pitchFamily="18" charset="0"/>
                      </a:endParaRPr>
                    </a:p>
                    <a:p>
                      <a:pPr>
                        <a:tabLst>
                          <a:tab pos="2610485" algn="l"/>
                        </a:tabLst>
                      </a:pPr>
                      <a:r>
                        <a:rPr lang="de-DE" sz="1000">
                          <a:solidFill>
                            <a:srgbClr val="002060"/>
                          </a:solidFill>
                          <a:effectLst/>
                          <a:latin typeface="Arial" panose="020B0604020202020204" pitchFamily="34" charset="0"/>
                          <a:ea typeface="Times New Roman" panose="02020603050405020304" pitchFamily="18" charset="0"/>
                        </a:rPr>
                        <a:t> </a:t>
                      </a:r>
                      <a:endParaRPr lang="de-CH" sz="1000">
                        <a:effectLst/>
                        <a:latin typeface="Times New Roman" panose="02020603050405020304" pitchFamily="18" charset="0"/>
                        <a:ea typeface="Times New Roman" panose="02020603050405020304" pitchFamily="18" charset="0"/>
                      </a:endParaRPr>
                    </a:p>
                    <a:p>
                      <a:pPr>
                        <a:tabLst>
                          <a:tab pos="2610485" algn="l"/>
                        </a:tabLst>
                      </a:pPr>
                      <a:r>
                        <a:rPr lang="de-DE" sz="1000">
                          <a:solidFill>
                            <a:srgbClr val="002060"/>
                          </a:solidFill>
                          <a:effectLst/>
                          <a:latin typeface="Arial" panose="020B0604020202020204" pitchFamily="34" charset="0"/>
                          <a:ea typeface="Times New Roman" panose="02020603050405020304" pitchFamily="18" charset="0"/>
                        </a:rPr>
                        <a:t> </a:t>
                      </a:r>
                      <a:endParaRPr lang="de-CH" sz="1000">
                        <a:effectLst/>
                        <a:latin typeface="Times New Roman" panose="02020603050405020304" pitchFamily="18" charset="0"/>
                        <a:ea typeface="Times New Roman" panose="02020603050405020304" pitchFamily="18" charset="0"/>
                      </a:endParaRPr>
                    </a:p>
                    <a:p>
                      <a:pPr>
                        <a:tabLst>
                          <a:tab pos="2610485" algn="l"/>
                        </a:tabLst>
                      </a:pPr>
                      <a:r>
                        <a:rPr lang="de-DE" sz="1000">
                          <a:solidFill>
                            <a:srgbClr val="002060"/>
                          </a:solidFill>
                          <a:effectLst/>
                          <a:latin typeface="Arial" panose="020B0604020202020204" pitchFamily="34" charset="0"/>
                          <a:ea typeface="Times New Roman" panose="02020603050405020304" pitchFamily="18" charset="0"/>
                        </a:rPr>
                        <a:t> </a:t>
                      </a:r>
                      <a:endParaRPr lang="de-CH" sz="1000">
                        <a:effectLst/>
                        <a:latin typeface="Times New Roman" panose="02020603050405020304" pitchFamily="18" charset="0"/>
                        <a:ea typeface="Times New Roman" panose="02020603050405020304" pitchFamily="18" charset="0"/>
                      </a:endParaRPr>
                    </a:p>
                  </a:txBody>
                  <a:tcPr marL="31483" marR="31483"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4170519267"/>
                  </a:ext>
                </a:extLst>
              </a:tr>
              <a:tr h="3469796">
                <a:tc>
                  <a:txBody>
                    <a:bodyPr/>
                    <a:lstStyle/>
                    <a:p>
                      <a:pPr marL="71755" marR="71755" algn="ctr">
                        <a:spcAft>
                          <a:spcPts val="0"/>
                        </a:spcAft>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Hauptteil</a:t>
                      </a:r>
                      <a:endParaRPr lang="de-CH" sz="1000" dirty="0">
                        <a:effectLst/>
                        <a:latin typeface="Times New Roman" panose="02020603050405020304" pitchFamily="18" charset="0"/>
                        <a:ea typeface="Times New Roman" panose="02020603050405020304" pitchFamily="18" charset="0"/>
                      </a:endParaRPr>
                    </a:p>
                  </a:txBody>
                  <a:tcPr marL="31483" marR="31483" marT="0" marB="0" vert="vert27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2E74B5"/>
                    </a:solidFill>
                  </a:tcPr>
                </a:tc>
                <a:tc>
                  <a:txBody>
                    <a:bodyPr/>
                    <a:lstStyle/>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60‘</a:t>
                      </a:r>
                      <a:endParaRPr lang="de-CH" sz="1000" dirty="0">
                        <a:effectLst/>
                        <a:latin typeface="Times New Roman" panose="02020603050405020304" pitchFamily="18" charset="0"/>
                        <a:ea typeface="Times New Roman" panose="02020603050405020304" pitchFamily="18" charset="0"/>
                      </a:endParaRPr>
                    </a:p>
                  </a:txBody>
                  <a:tcPr marL="31483" marR="31483"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449580" algn="l"/>
                        </a:tabLst>
                      </a:pPr>
                      <a:r>
                        <a:rPr lang="de-DE" sz="1000" b="1" dirty="0">
                          <a:solidFill>
                            <a:srgbClr val="002060"/>
                          </a:solidFill>
                          <a:effectLst/>
                          <a:latin typeface="Arial" panose="020B0604020202020204" pitchFamily="34" charset="0"/>
                          <a:ea typeface="Times New Roman" panose="02020603050405020304" pitchFamily="18" charset="0"/>
                        </a:rPr>
                        <a:t>Werkstattunterricht</a:t>
                      </a:r>
                      <a:endParaRPr lang="de-CH" sz="1000" dirty="0">
                        <a:effectLst/>
                        <a:latin typeface="Times New Roman" panose="02020603050405020304" pitchFamily="18" charset="0"/>
                        <a:ea typeface="Times New Roman" panose="02020603050405020304" pitchFamily="18" charset="0"/>
                      </a:endParaRPr>
                    </a:p>
                    <a:p>
                      <a:pPr>
                        <a:tabLst>
                          <a:tab pos="449580" algn="l"/>
                        </a:tabLst>
                      </a:pPr>
                      <a:r>
                        <a:rPr lang="de-DE" sz="1000" dirty="0">
                          <a:solidFill>
                            <a:srgbClr val="002060"/>
                          </a:solidFill>
                          <a:effectLst/>
                          <a:latin typeface="Arial" panose="020B0604020202020204" pitchFamily="34" charset="0"/>
                          <a:ea typeface="Times New Roman" panose="02020603050405020304" pitchFamily="18" charset="0"/>
                        </a:rPr>
                        <a:t>Ziel: Die Lernenden können das erworbene Wissen in die Praxis umsetzen und ihr Können vertiefen.  </a:t>
                      </a:r>
                      <a:endParaRPr lang="de-CH" sz="1000" dirty="0">
                        <a:effectLst/>
                        <a:latin typeface="Times New Roman" panose="02020603050405020304" pitchFamily="18" charset="0"/>
                        <a:ea typeface="Times New Roman" panose="02020603050405020304" pitchFamily="18" charset="0"/>
                      </a:endParaRPr>
                    </a:p>
                    <a:p>
                      <a:pPr>
                        <a:tabLst>
                          <a:tab pos="449580"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Posten 1: Material für die venöse und kapilläre Blutentnahme</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Ziel: Die Lernenden können das notwendige Material für eine Blutentnahme selbstständig bereitstellen.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txBody>
                  <a:tcPr marL="31483" marR="31483"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Die Lernenden erhalten gut 60 Minuten Zeit um in Zweiergruppen selbstständig verschiedene Posten der Werkstatt „venöse und kapillare Blutentnahme“ zu lösen. Pro Posten ist eine </a:t>
                      </a:r>
                      <a:r>
                        <a:rPr lang="de-DE" sz="1000" dirty="0">
                          <a:solidFill>
                            <a:schemeClr val="accent2">
                              <a:lumMod val="75000"/>
                            </a:schemeClr>
                          </a:solidFill>
                          <a:effectLst/>
                          <a:latin typeface="Arial" panose="020B0604020202020204" pitchFamily="34" charset="0"/>
                          <a:ea typeface="Times New Roman" panose="02020603050405020304" pitchFamily="18" charset="0"/>
                        </a:rPr>
                        <a:t>maximale Dauer von 15 Minuten einberechnet</a:t>
                      </a:r>
                      <a:r>
                        <a:rPr lang="de-DE" sz="1000" dirty="0">
                          <a:solidFill>
                            <a:srgbClr val="002060"/>
                          </a:solidFill>
                          <a:effectLst/>
                          <a:latin typeface="Arial" panose="020B0604020202020204" pitchFamily="34" charset="0"/>
                          <a:ea typeface="Times New Roman" panose="02020603050405020304" pitchFamily="18" charset="0"/>
                        </a:rPr>
                        <a:t>. Die Lernenden sind in der Bearbeitungsreihenfolge frei. Jedoch sollten nach Möglichkeit zuerst die obligatorischen Posten 1-4 gelöst werden. Für den Fall, dass eine Zweiergruppe bereits frühzeitig fertig ist, stehen zwei optionale Posten zur Auswahl. Auf diese kann zudem </a:t>
                      </a:r>
                      <a:r>
                        <a:rPr lang="de-DE" sz="1000" dirty="0">
                          <a:solidFill>
                            <a:schemeClr val="accent2">
                              <a:lumMod val="75000"/>
                            </a:schemeClr>
                          </a:solidFill>
                          <a:effectLst/>
                          <a:latin typeface="Arial" panose="020B0604020202020204" pitchFamily="34" charset="0"/>
                          <a:ea typeface="Times New Roman" panose="02020603050405020304" pitchFamily="18" charset="0"/>
                        </a:rPr>
                        <a:t>ausgewichen werden, wenn andere Posten bereits besetzt sind</a:t>
                      </a:r>
                      <a:r>
                        <a:rPr lang="de-DE" sz="1000" dirty="0">
                          <a:solidFill>
                            <a:srgbClr val="002060"/>
                          </a:solidFill>
                          <a:effectLst/>
                          <a:latin typeface="Arial" panose="020B0604020202020204" pitchFamily="34" charset="0"/>
                          <a:ea typeface="Times New Roman" panose="02020603050405020304" pitchFamily="18" charset="0"/>
                        </a:rPr>
                        <a:t>.</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Lernverfahren Posten 1: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Sortieren von Materialien entsprechend Gebrauch / Nichtgebrauch während der venösen respektive der kapillaren Blutentnahme</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r>
                        <a:rPr lang="de-DE" sz="1000"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txBody>
                  <a:tcPr marL="31483" marR="31483"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chemeClr val="accent2">
                              <a:lumMod val="75000"/>
                            </a:schemeClr>
                          </a:solidFill>
                          <a:effectLst/>
                          <a:latin typeface="Arial" panose="020B0604020202020204" pitchFamily="34" charset="0"/>
                          <a:ea typeface="Times New Roman" panose="02020603050405020304" pitchFamily="18" charset="0"/>
                        </a:rPr>
                        <a:t>Posten 1: </a:t>
                      </a:r>
                      <a:endParaRPr lang="de-CH" sz="1000" dirty="0">
                        <a:solidFill>
                          <a:schemeClr val="accent2">
                            <a:lumMod val="75000"/>
                          </a:schemeClr>
                        </a:solidFill>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Handschuhe</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Punktionsnadeln</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Abwurf</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Pflaster</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Desinfektionsmittel</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err="1">
                          <a:solidFill>
                            <a:srgbClr val="002060"/>
                          </a:solidFill>
                          <a:effectLst/>
                          <a:latin typeface="Arial" panose="020B0604020202020204" pitchFamily="34" charset="0"/>
                          <a:ea typeface="Times New Roman" panose="02020603050405020304" pitchFamily="18" charset="0"/>
                        </a:rPr>
                        <a:t>Unterlagskissen</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Keimarme Tupfer</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Stauschlauch</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Pinzette</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Schere</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Lanzette</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Teststreifen</a:t>
                      </a:r>
                      <a:endParaRPr lang="de-CH" sz="1000" dirty="0">
                        <a:effectLst/>
                        <a:latin typeface="Times New Roman" panose="02020603050405020304" pitchFamily="18" charset="0"/>
                        <a:ea typeface="Times New Roman" panose="02020603050405020304" pitchFamily="18" charset="0"/>
                      </a:endParaRPr>
                    </a:p>
                  </a:txBody>
                  <a:tcPr marL="31483" marR="31483"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1258216334"/>
                  </a:ext>
                </a:extLst>
              </a:tr>
            </a:tbl>
          </a:graphicData>
        </a:graphic>
      </p:graphicFrame>
      <p:sp>
        <p:nvSpPr>
          <p:cNvPr id="9" name="Rectangle 1">
            <a:extLst>
              <a:ext uri="{FF2B5EF4-FFF2-40B4-BE49-F238E27FC236}">
                <a16:creationId xmlns:a16="http://schemas.microsoft.com/office/drawing/2014/main" id="{0EF1F276-18F7-412A-8A72-1F621F7E5BB7}"/>
              </a:ext>
            </a:extLst>
          </p:cNvPr>
          <p:cNvSpPr>
            <a:spLocks noChangeArrowheads="1"/>
          </p:cNvSpPr>
          <p:nvPr/>
        </p:nvSpPr>
        <p:spPr bwMode="auto">
          <a:xfrm>
            <a:off x="1768528" y="124084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609850" algn="r"/>
              </a:tabLst>
              <a:defRPr>
                <a:solidFill>
                  <a:schemeClr val="tx1"/>
                </a:solidFill>
                <a:latin typeface="Arial" panose="020B0604020202020204" pitchFamily="34" charset="0"/>
              </a:defRPr>
            </a:lvl1pPr>
            <a:lvl2pPr eaLnBrk="0" fontAlgn="base" hangingPunct="0">
              <a:spcBef>
                <a:spcPct val="0"/>
              </a:spcBef>
              <a:spcAft>
                <a:spcPct val="0"/>
              </a:spcAft>
              <a:tabLst>
                <a:tab pos="2609850" algn="r"/>
              </a:tabLst>
              <a:defRPr>
                <a:solidFill>
                  <a:schemeClr val="tx1"/>
                </a:solidFill>
                <a:latin typeface="Arial" panose="020B0604020202020204" pitchFamily="34" charset="0"/>
              </a:defRPr>
            </a:lvl2pPr>
            <a:lvl3pPr eaLnBrk="0" fontAlgn="base" hangingPunct="0">
              <a:spcBef>
                <a:spcPct val="0"/>
              </a:spcBef>
              <a:spcAft>
                <a:spcPct val="0"/>
              </a:spcAft>
              <a:tabLst>
                <a:tab pos="2609850" algn="r"/>
              </a:tabLst>
              <a:defRPr>
                <a:solidFill>
                  <a:schemeClr val="tx1"/>
                </a:solidFill>
                <a:latin typeface="Arial" panose="020B0604020202020204" pitchFamily="34" charset="0"/>
              </a:defRPr>
            </a:lvl3pPr>
            <a:lvl4pPr eaLnBrk="0" fontAlgn="base" hangingPunct="0">
              <a:spcBef>
                <a:spcPct val="0"/>
              </a:spcBef>
              <a:spcAft>
                <a:spcPct val="0"/>
              </a:spcAft>
              <a:tabLst>
                <a:tab pos="2609850" algn="r"/>
              </a:tabLst>
              <a:defRPr>
                <a:solidFill>
                  <a:schemeClr val="tx1"/>
                </a:solidFill>
                <a:latin typeface="Arial" panose="020B0604020202020204" pitchFamily="34" charset="0"/>
              </a:defRPr>
            </a:lvl4pPr>
            <a:lvl5pPr eaLnBrk="0" fontAlgn="base" hangingPunct="0">
              <a:spcBef>
                <a:spcPct val="0"/>
              </a:spcBef>
              <a:spcAft>
                <a:spcPct val="0"/>
              </a:spcAft>
              <a:tabLst>
                <a:tab pos="2609850" algn="r"/>
              </a:tabLst>
              <a:defRPr>
                <a:solidFill>
                  <a:schemeClr val="tx1"/>
                </a:solidFill>
                <a:latin typeface="Arial" panose="020B0604020202020204" pitchFamily="34" charset="0"/>
              </a:defRPr>
            </a:lvl5pPr>
            <a:lvl6pPr eaLnBrk="0" fontAlgn="base" hangingPunct="0">
              <a:spcBef>
                <a:spcPct val="0"/>
              </a:spcBef>
              <a:spcAft>
                <a:spcPct val="0"/>
              </a:spcAft>
              <a:tabLst>
                <a:tab pos="2609850" algn="r"/>
              </a:tabLst>
              <a:defRPr>
                <a:solidFill>
                  <a:schemeClr val="tx1"/>
                </a:solidFill>
                <a:latin typeface="Arial" panose="020B0604020202020204" pitchFamily="34" charset="0"/>
              </a:defRPr>
            </a:lvl6pPr>
            <a:lvl7pPr eaLnBrk="0" fontAlgn="base" hangingPunct="0">
              <a:spcBef>
                <a:spcPct val="0"/>
              </a:spcBef>
              <a:spcAft>
                <a:spcPct val="0"/>
              </a:spcAft>
              <a:tabLst>
                <a:tab pos="2609850" algn="r"/>
              </a:tabLst>
              <a:defRPr>
                <a:solidFill>
                  <a:schemeClr val="tx1"/>
                </a:solidFill>
                <a:latin typeface="Arial" panose="020B0604020202020204" pitchFamily="34" charset="0"/>
              </a:defRPr>
            </a:lvl7pPr>
            <a:lvl8pPr eaLnBrk="0" fontAlgn="base" hangingPunct="0">
              <a:spcBef>
                <a:spcPct val="0"/>
              </a:spcBef>
              <a:spcAft>
                <a:spcPct val="0"/>
              </a:spcAft>
              <a:tabLst>
                <a:tab pos="2609850" algn="r"/>
              </a:tabLst>
              <a:defRPr>
                <a:solidFill>
                  <a:schemeClr val="tx1"/>
                </a:solidFill>
                <a:latin typeface="Arial" panose="020B0604020202020204" pitchFamily="34" charset="0"/>
              </a:defRPr>
            </a:lvl8pPr>
            <a:lvl9pPr eaLnBrk="0" fontAlgn="base" hangingPunct="0">
              <a:spcBef>
                <a:spcPct val="0"/>
              </a:spcBef>
              <a:spcAft>
                <a:spcPct val="0"/>
              </a:spcAft>
              <a:tabLst>
                <a:tab pos="2609850"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609850" algn="r"/>
              </a:tabLst>
            </a:pPr>
            <a:r>
              <a:rPr kumimoji="0" lang="de-DE" altLang="de-DE"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Ablauf der Lektion:</a:t>
            </a:r>
            <a:endParaRPr kumimoji="0" lang="de-CH" altLang="de-DE"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609850" algn="r"/>
              </a:tabLst>
            </a:pPr>
            <a:endParaRPr kumimoji="0" lang="de-CH"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83434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0">
            <a:extLst>
              <a:ext uri="{FF2B5EF4-FFF2-40B4-BE49-F238E27FC236}">
                <a16:creationId xmlns:a16="http://schemas.microsoft.com/office/drawing/2014/main" id="{6D1A2CED-DA9B-4CCF-8215-CFC65FE71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0" name="Rectangle 32">
            <a:extLst>
              <a:ext uri="{FF2B5EF4-FFF2-40B4-BE49-F238E27FC236}">
                <a16:creationId xmlns:a16="http://schemas.microsoft.com/office/drawing/2014/main" id="{562DFC44-A40C-4573-9230-B3EDB3EC8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260019"/>
            <a:ext cx="11167447" cy="5933012"/>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1394B837-5BBB-480A-8F00-B11B43A4EE74}"/>
              </a:ext>
            </a:extLst>
          </p:cNvPr>
          <p:cNvSpPr>
            <a:spLocks noGrp="1"/>
          </p:cNvSpPr>
          <p:nvPr>
            <p:ph type="title"/>
          </p:nvPr>
        </p:nvSpPr>
        <p:spPr>
          <a:xfrm>
            <a:off x="1115568" y="509521"/>
            <a:ext cx="10232136" cy="1014984"/>
          </a:xfrm>
        </p:spPr>
        <p:txBody>
          <a:bodyPr>
            <a:normAutofit/>
          </a:bodyPr>
          <a:lstStyle/>
          <a:p>
            <a:r>
              <a:rPr lang="de-CH" sz="4000" dirty="0"/>
              <a:t>Ablaufschema</a:t>
            </a:r>
            <a:endParaRPr lang="en-US" sz="4000" dirty="0"/>
          </a:p>
        </p:txBody>
      </p:sp>
      <p:sp>
        <p:nvSpPr>
          <p:cNvPr id="41" name="Rectangle 34">
            <a:extLst>
              <a:ext uri="{FF2B5EF4-FFF2-40B4-BE49-F238E27FC236}">
                <a16:creationId xmlns:a16="http://schemas.microsoft.com/office/drawing/2014/main" id="{15589D35-CF9F-4DE9-A792-8571A09E9B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658327"/>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Fußzeilenplatzhalter 4">
            <a:extLst>
              <a:ext uri="{FF2B5EF4-FFF2-40B4-BE49-F238E27FC236}">
                <a16:creationId xmlns:a16="http://schemas.microsoft.com/office/drawing/2014/main" id="{AC96B7C8-ACE0-412F-B184-C6114B9CB38F}"/>
              </a:ext>
            </a:extLst>
          </p:cNvPr>
          <p:cNvSpPr>
            <a:spLocks noGrp="1"/>
          </p:cNvSpPr>
          <p:nvPr>
            <p:ph type="ftr" sz="quarter" idx="11"/>
          </p:nvPr>
        </p:nvSpPr>
        <p:spPr>
          <a:xfrm>
            <a:off x="4038600" y="6356350"/>
            <a:ext cx="4114800" cy="365125"/>
          </a:xfrm>
        </p:spPr>
        <p:txBody>
          <a:bodyPr>
            <a:normAutofit/>
          </a:bodyPr>
          <a:lstStyle/>
          <a:p>
            <a:pPr>
              <a:spcAft>
                <a:spcPts val="600"/>
              </a:spcAft>
            </a:pPr>
            <a:r>
              <a:rPr lang="de-CH" dirty="0">
                <a:solidFill>
                  <a:schemeClr val="tx1">
                    <a:lumMod val="50000"/>
                    <a:lumOff val="50000"/>
                  </a:schemeClr>
                </a:solidFill>
              </a:rPr>
              <a:t>AA1, Julia Kündig</a:t>
            </a:r>
            <a:endParaRPr lang="en-US" dirty="0">
              <a:solidFill>
                <a:schemeClr val="tx1">
                  <a:lumMod val="50000"/>
                  <a:lumOff val="50000"/>
                </a:schemeClr>
              </a:solidFill>
            </a:endParaRPr>
          </a:p>
        </p:txBody>
      </p:sp>
      <p:sp>
        <p:nvSpPr>
          <p:cNvPr id="6" name="Foliennummernplatzhalter 5">
            <a:extLst>
              <a:ext uri="{FF2B5EF4-FFF2-40B4-BE49-F238E27FC236}">
                <a16:creationId xmlns:a16="http://schemas.microsoft.com/office/drawing/2014/main" id="{C65BB12C-BDEC-43C7-B46D-ADB8110DB3CA}"/>
              </a:ext>
            </a:extLst>
          </p:cNvPr>
          <p:cNvSpPr>
            <a:spLocks noGrp="1"/>
          </p:cNvSpPr>
          <p:nvPr>
            <p:ph type="sldNum" sz="quarter" idx="12"/>
          </p:nvPr>
        </p:nvSpPr>
        <p:spPr>
          <a:xfrm>
            <a:off x="8610600" y="6356350"/>
            <a:ext cx="2743200" cy="365125"/>
          </a:xfrm>
        </p:spPr>
        <p:txBody>
          <a:bodyPr>
            <a:normAutofit/>
          </a:bodyPr>
          <a:lstStyle/>
          <a:p>
            <a:pPr>
              <a:spcAft>
                <a:spcPts val="600"/>
              </a:spcAft>
            </a:pPr>
            <a:fld id="{3863503E-AC97-484E-948A-293B9F1D035D}" type="slidenum">
              <a:rPr lang="en-US">
                <a:solidFill>
                  <a:schemeClr val="tx1">
                    <a:lumMod val="50000"/>
                    <a:lumOff val="50000"/>
                  </a:schemeClr>
                </a:solidFill>
              </a:rPr>
              <a:pPr>
                <a:spcAft>
                  <a:spcPts val="600"/>
                </a:spcAft>
              </a:pPr>
              <a:t>11</a:t>
            </a:fld>
            <a:endParaRPr lang="en-US">
              <a:solidFill>
                <a:schemeClr val="tx1">
                  <a:lumMod val="50000"/>
                  <a:lumOff val="50000"/>
                </a:schemeClr>
              </a:solidFill>
            </a:endParaRPr>
          </a:p>
        </p:txBody>
      </p:sp>
      <p:graphicFrame>
        <p:nvGraphicFramePr>
          <p:cNvPr id="8" name="Inhaltsplatzhalter 7">
            <a:extLst>
              <a:ext uri="{FF2B5EF4-FFF2-40B4-BE49-F238E27FC236}">
                <a16:creationId xmlns:a16="http://schemas.microsoft.com/office/drawing/2014/main" id="{5379F510-DD83-4E41-9AF4-A478CD1CD254}"/>
              </a:ext>
            </a:extLst>
          </p:cNvPr>
          <p:cNvGraphicFramePr>
            <a:graphicFrameLocks noGrp="1"/>
          </p:cNvGraphicFramePr>
          <p:nvPr>
            <p:ph idx="1"/>
            <p:extLst>
              <p:ext uri="{D42A27DB-BD31-4B8C-83A1-F6EECF244321}">
                <p14:modId xmlns:p14="http://schemas.microsoft.com/office/powerpoint/2010/main" val="3550486547"/>
              </p:ext>
            </p:extLst>
          </p:nvPr>
        </p:nvGraphicFramePr>
        <p:xfrm>
          <a:off x="1854252" y="1524505"/>
          <a:ext cx="9099499" cy="3840480"/>
        </p:xfrm>
        <a:graphic>
          <a:graphicData uri="http://schemas.openxmlformats.org/drawingml/2006/table">
            <a:tbl>
              <a:tblPr firstRow="1" firstCol="1" bandRow="1"/>
              <a:tblGrid>
                <a:gridCol w="499276">
                  <a:extLst>
                    <a:ext uri="{9D8B030D-6E8A-4147-A177-3AD203B41FA5}">
                      <a16:colId xmlns:a16="http://schemas.microsoft.com/office/drawing/2014/main" val="1117775589"/>
                    </a:ext>
                  </a:extLst>
                </a:gridCol>
                <a:gridCol w="623217">
                  <a:extLst>
                    <a:ext uri="{9D8B030D-6E8A-4147-A177-3AD203B41FA5}">
                      <a16:colId xmlns:a16="http://schemas.microsoft.com/office/drawing/2014/main" val="3725688735"/>
                    </a:ext>
                  </a:extLst>
                </a:gridCol>
                <a:gridCol w="2796705">
                  <a:extLst>
                    <a:ext uri="{9D8B030D-6E8A-4147-A177-3AD203B41FA5}">
                      <a16:colId xmlns:a16="http://schemas.microsoft.com/office/drawing/2014/main" val="3973859982"/>
                    </a:ext>
                  </a:extLst>
                </a:gridCol>
                <a:gridCol w="3932340">
                  <a:extLst>
                    <a:ext uri="{9D8B030D-6E8A-4147-A177-3AD203B41FA5}">
                      <a16:colId xmlns:a16="http://schemas.microsoft.com/office/drawing/2014/main" val="125036166"/>
                    </a:ext>
                  </a:extLst>
                </a:gridCol>
                <a:gridCol w="1247961">
                  <a:extLst>
                    <a:ext uri="{9D8B030D-6E8A-4147-A177-3AD203B41FA5}">
                      <a16:colId xmlns:a16="http://schemas.microsoft.com/office/drawing/2014/main" val="509160579"/>
                    </a:ext>
                  </a:extLst>
                </a:gridCol>
              </a:tblGrid>
              <a:tr h="294011">
                <a:tc>
                  <a:txBody>
                    <a:bodyPr/>
                    <a:lstStyle/>
                    <a:p>
                      <a:pPr marL="71755" marR="71755" algn="ctr">
                        <a:spcAft>
                          <a:spcPts val="0"/>
                        </a:spcAft>
                        <a:tabLst>
                          <a:tab pos="2610485" algn="l"/>
                        </a:tabLst>
                      </a:pPr>
                      <a:r>
                        <a:rPr lang="de-DE" sz="1000" b="1">
                          <a:solidFill>
                            <a:srgbClr val="FFFFFF"/>
                          </a:solidFill>
                          <a:effectLst/>
                          <a:latin typeface="Arial" panose="020B0604020202020204" pitchFamily="34" charset="0"/>
                          <a:ea typeface="Times New Roman" panose="02020603050405020304" pitchFamily="18" charset="0"/>
                        </a:rPr>
                        <a:t> </a:t>
                      </a:r>
                      <a:endParaRPr lang="de-CH" sz="1000">
                        <a:effectLst/>
                        <a:latin typeface="Times New Roman" panose="02020603050405020304" pitchFamily="18" charset="0"/>
                        <a:ea typeface="Times New Roman" panose="02020603050405020304" pitchFamily="18" charset="0"/>
                      </a:endParaRPr>
                    </a:p>
                  </a:txBody>
                  <a:tcPr marL="31483" marR="31483" marT="0" marB="0" vert="vert27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17365D"/>
                    </a:solidFill>
                  </a:tcPr>
                </a:tc>
                <a:tc>
                  <a:txBody>
                    <a:bodyPr/>
                    <a:lstStyle/>
                    <a:p>
                      <a:pPr algn="ctr">
                        <a:tabLst>
                          <a:tab pos="2610485" algn="l"/>
                        </a:tabLst>
                      </a:pPr>
                      <a:r>
                        <a:rPr lang="de-DE" sz="1000" b="1">
                          <a:solidFill>
                            <a:srgbClr val="FFFFFF"/>
                          </a:solidFill>
                          <a:effectLst/>
                          <a:latin typeface="Arial" panose="020B0604020202020204" pitchFamily="34" charset="0"/>
                          <a:ea typeface="Times New Roman" panose="02020603050405020304" pitchFamily="18" charset="0"/>
                        </a:rPr>
                        <a:t>Zeit</a:t>
                      </a:r>
                      <a:endParaRPr lang="de-CH" sz="1000">
                        <a:effectLst/>
                        <a:latin typeface="Times New Roman" panose="02020603050405020304" pitchFamily="18" charset="0"/>
                        <a:ea typeface="Times New Roman" panose="02020603050405020304" pitchFamily="18" charset="0"/>
                      </a:endParaRPr>
                    </a:p>
                  </a:txBody>
                  <a:tcPr marL="31483" marR="31483"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17365D"/>
                    </a:solidFill>
                  </a:tcPr>
                </a:tc>
                <a:tc>
                  <a:txBody>
                    <a:bodyPr/>
                    <a:lstStyle/>
                    <a:p>
                      <a:pPr algn="ctr">
                        <a:tabLst>
                          <a:tab pos="2610485" algn="l"/>
                        </a:tabLst>
                      </a:pPr>
                      <a:r>
                        <a:rPr lang="de-DE" sz="1000" b="1">
                          <a:solidFill>
                            <a:srgbClr val="FFFFFF"/>
                          </a:solidFill>
                          <a:effectLst/>
                          <a:latin typeface="Arial" panose="020B0604020202020204" pitchFamily="34" charset="0"/>
                          <a:ea typeface="Times New Roman" panose="02020603050405020304" pitchFamily="18" charset="0"/>
                        </a:rPr>
                        <a:t>Lerninhalte – was?</a:t>
                      </a:r>
                      <a:endParaRPr lang="de-CH" sz="1000">
                        <a:effectLst/>
                        <a:latin typeface="Times New Roman" panose="02020603050405020304" pitchFamily="18" charset="0"/>
                        <a:ea typeface="Times New Roman" panose="02020603050405020304" pitchFamily="18" charset="0"/>
                      </a:endParaRPr>
                    </a:p>
                    <a:p>
                      <a:pPr algn="ctr">
                        <a:tabLst>
                          <a:tab pos="2610485" algn="l"/>
                        </a:tabLst>
                      </a:pPr>
                      <a:r>
                        <a:rPr lang="de-DE" sz="1000" b="1">
                          <a:solidFill>
                            <a:srgbClr val="FFFFFF"/>
                          </a:solidFill>
                          <a:effectLst/>
                          <a:latin typeface="Arial" panose="020B0604020202020204" pitchFamily="34" charset="0"/>
                          <a:ea typeface="Times New Roman" panose="02020603050405020304" pitchFamily="18" charset="0"/>
                        </a:rPr>
                        <a:t>Skizze</a:t>
                      </a:r>
                      <a:endParaRPr lang="de-CH" sz="1000">
                        <a:effectLst/>
                        <a:latin typeface="Times New Roman" panose="02020603050405020304" pitchFamily="18" charset="0"/>
                        <a:ea typeface="Times New Roman" panose="02020603050405020304" pitchFamily="18" charset="0"/>
                      </a:endParaRPr>
                    </a:p>
                  </a:txBody>
                  <a:tcPr marL="31483" marR="31483"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17365D"/>
                    </a:solidFill>
                  </a:tcPr>
                </a:tc>
                <a:tc>
                  <a:txBody>
                    <a:bodyPr/>
                    <a:lstStyle/>
                    <a:p>
                      <a:pPr algn="ctr">
                        <a:tabLst>
                          <a:tab pos="2610485" algn="l"/>
                        </a:tabLst>
                      </a:pPr>
                      <a:r>
                        <a:rPr lang="de-DE" sz="1000" b="1">
                          <a:solidFill>
                            <a:srgbClr val="FFFFFF"/>
                          </a:solidFill>
                          <a:effectLst/>
                          <a:latin typeface="Arial" panose="020B0604020202020204" pitchFamily="34" charset="0"/>
                          <a:ea typeface="Times New Roman" panose="02020603050405020304" pitchFamily="18" charset="0"/>
                        </a:rPr>
                        <a:t>Bemerkungen</a:t>
                      </a:r>
                      <a:endParaRPr lang="de-CH" sz="1000">
                        <a:effectLst/>
                        <a:latin typeface="Times New Roman" panose="02020603050405020304" pitchFamily="18" charset="0"/>
                        <a:ea typeface="Times New Roman" panose="02020603050405020304" pitchFamily="18" charset="0"/>
                      </a:endParaRPr>
                    </a:p>
                    <a:p>
                      <a:pPr algn="ctr">
                        <a:tabLst>
                          <a:tab pos="2610485" algn="l"/>
                        </a:tabLst>
                      </a:pPr>
                      <a:r>
                        <a:rPr lang="de-DE" sz="1000" b="1">
                          <a:solidFill>
                            <a:srgbClr val="FFFFFF"/>
                          </a:solidFill>
                          <a:effectLst/>
                          <a:latin typeface="Arial" panose="020B0604020202020204" pitchFamily="34" charset="0"/>
                          <a:ea typeface="Times New Roman" panose="02020603050405020304" pitchFamily="18" charset="0"/>
                        </a:rPr>
                        <a:t>Lernverfahren – wie?</a:t>
                      </a:r>
                      <a:endParaRPr lang="de-CH" sz="1000">
                        <a:effectLst/>
                        <a:latin typeface="Times New Roman" panose="02020603050405020304" pitchFamily="18" charset="0"/>
                        <a:ea typeface="Times New Roman" panose="02020603050405020304" pitchFamily="18" charset="0"/>
                      </a:endParaRPr>
                    </a:p>
                  </a:txBody>
                  <a:tcPr marL="31483" marR="31483"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17365D"/>
                    </a:solidFill>
                  </a:tcPr>
                </a:tc>
                <a:tc>
                  <a:txBody>
                    <a:bodyPr/>
                    <a:lstStyle/>
                    <a:p>
                      <a:pPr algn="ctr">
                        <a:tabLst>
                          <a:tab pos="2610485" algn="l"/>
                        </a:tabLst>
                      </a:pPr>
                      <a:r>
                        <a:rPr lang="de-DE" sz="1000" b="1">
                          <a:solidFill>
                            <a:srgbClr val="FFFFFF"/>
                          </a:solidFill>
                          <a:effectLst/>
                          <a:latin typeface="Arial" panose="020B0604020202020204" pitchFamily="34" charset="0"/>
                          <a:ea typeface="Times New Roman" panose="02020603050405020304" pitchFamily="18" charset="0"/>
                        </a:rPr>
                        <a:t>Material</a:t>
                      </a:r>
                      <a:endParaRPr lang="de-CH" sz="1000">
                        <a:effectLst/>
                        <a:latin typeface="Times New Roman" panose="02020603050405020304" pitchFamily="18" charset="0"/>
                        <a:ea typeface="Times New Roman" panose="02020603050405020304" pitchFamily="18" charset="0"/>
                      </a:endParaRPr>
                    </a:p>
                  </a:txBody>
                  <a:tcPr marL="31483" marR="31483"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17365D"/>
                    </a:solidFill>
                  </a:tcPr>
                </a:tc>
                <a:extLst>
                  <a:ext uri="{0D108BD9-81ED-4DB2-BD59-A6C34878D82A}">
                    <a16:rowId xmlns:a16="http://schemas.microsoft.com/office/drawing/2014/main" val="2707894468"/>
                  </a:ext>
                </a:extLst>
              </a:tr>
              <a:tr h="3222890">
                <a:tc>
                  <a:txBody>
                    <a:bodyPr/>
                    <a:lstStyle/>
                    <a:p>
                      <a:pPr marL="71755" marR="71755" algn="ctr">
                        <a:spcAft>
                          <a:spcPts val="0"/>
                        </a:spcAft>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Hauptteil</a:t>
                      </a:r>
                      <a:endParaRPr lang="de-CH" sz="1000" dirty="0">
                        <a:effectLst/>
                        <a:latin typeface="Times New Roman" panose="02020603050405020304" pitchFamily="18" charset="0"/>
                        <a:ea typeface="Times New Roman" panose="02020603050405020304" pitchFamily="18" charset="0"/>
                      </a:endParaRPr>
                    </a:p>
                  </a:txBody>
                  <a:tcPr marL="31483" marR="31483" marT="0" marB="0" vert="vert27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2E74B5"/>
                    </a:solidFill>
                  </a:tcPr>
                </a:tc>
                <a:tc>
                  <a:txBody>
                    <a:bodyPr/>
                    <a:lstStyle/>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60‘</a:t>
                      </a:r>
                      <a:endParaRPr lang="de-CH" sz="1000" dirty="0">
                        <a:effectLst/>
                        <a:latin typeface="Times New Roman" panose="02020603050405020304" pitchFamily="18" charset="0"/>
                        <a:ea typeface="Times New Roman" panose="02020603050405020304" pitchFamily="18" charset="0"/>
                      </a:endParaRPr>
                    </a:p>
                  </a:txBody>
                  <a:tcPr marL="31483" marR="31483"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Posten 2: Blutkreislauf und Blutzusammensetzung</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Ziel: Die Lernenden können anatomische und physiologische Grundlagen des </a:t>
                      </a:r>
                      <a:r>
                        <a:rPr lang="de-DE" sz="1000" dirty="0" err="1">
                          <a:solidFill>
                            <a:srgbClr val="002060"/>
                          </a:solidFill>
                          <a:effectLst/>
                          <a:latin typeface="Arial" panose="020B0604020202020204" pitchFamily="34" charset="0"/>
                          <a:ea typeface="Times New Roman" panose="02020603050405020304" pitchFamily="18" charset="0"/>
                        </a:rPr>
                        <a:t>Gefässsystems</a:t>
                      </a:r>
                      <a:r>
                        <a:rPr lang="de-DE" sz="1000" dirty="0">
                          <a:solidFill>
                            <a:srgbClr val="002060"/>
                          </a:solidFill>
                          <a:effectLst/>
                          <a:latin typeface="Arial" panose="020B0604020202020204" pitchFamily="34" charset="0"/>
                          <a:ea typeface="Times New Roman" panose="02020603050405020304" pitchFamily="18" charset="0"/>
                        </a:rPr>
                        <a:t> beschreiben. </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Posten 3: Patientengespräch</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Ziel: Die Lernenden können abschätzen, welche Gründe zur Angst vor der Blutentnahme führen und wenden Strategien an, um diese Angst zu nehmen. </a:t>
                      </a:r>
                    </a:p>
                    <a:p>
                      <a:pPr>
                        <a:tabLst>
                          <a:tab pos="2610485" algn="l"/>
                        </a:tabLst>
                      </a:pPr>
                      <a:endParaRPr lang="de-DE" sz="1000" dirty="0">
                        <a:solidFill>
                          <a:srgbClr val="002060"/>
                        </a:solidFill>
                        <a:effectLst/>
                        <a:latin typeface="Arial" panose="020B0604020202020204" pitchFamily="34"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Posten 4: Blutzuckermessung</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Ziel: Die Lernenden können den Einfluss von Nahrungsmitteln auf den Blutzuckerspiegel erkennen. </a:t>
                      </a:r>
                      <a:endParaRPr lang="de-CH" sz="1000" dirty="0">
                        <a:effectLst/>
                        <a:latin typeface="Times New Roman" panose="02020603050405020304" pitchFamily="18" charset="0"/>
                        <a:ea typeface="Times New Roman" panose="02020603050405020304" pitchFamily="18" charset="0"/>
                      </a:endParaRPr>
                    </a:p>
                    <a:p>
                      <a:pPr>
                        <a:tabLst>
                          <a:tab pos="2610485" algn="l"/>
                        </a:tabLst>
                      </a:pP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txBody>
                  <a:tcPr marL="31483" marR="31483"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Lernverfahren Posten 2: </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Lösen von verschiedenen </a:t>
                      </a:r>
                      <a:r>
                        <a:rPr lang="de-DE" sz="1000" dirty="0">
                          <a:solidFill>
                            <a:schemeClr val="accent2">
                              <a:lumMod val="75000"/>
                            </a:schemeClr>
                          </a:solidFill>
                          <a:effectLst/>
                          <a:latin typeface="Arial" panose="020B0604020202020204" pitchFamily="34" charset="0"/>
                          <a:ea typeface="Times New Roman" panose="02020603050405020304" pitchFamily="18" charset="0"/>
                        </a:rPr>
                        <a:t>Übungsaufgaben</a:t>
                      </a:r>
                      <a:r>
                        <a:rPr lang="de-DE" sz="1000" dirty="0">
                          <a:solidFill>
                            <a:srgbClr val="002060"/>
                          </a:solidFill>
                          <a:effectLst/>
                          <a:latin typeface="Arial" panose="020B0604020202020204" pitchFamily="34" charset="0"/>
                          <a:ea typeface="Times New Roman" panose="02020603050405020304" pitchFamily="18" charset="0"/>
                        </a:rPr>
                        <a:t>, um bereits erworbenes Grundlagenwissen zu festigen und abzufragen. </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200" dirty="0">
                        <a:effectLst/>
                        <a:latin typeface="Times New Roman" panose="02020603050405020304" pitchFamily="18" charset="0"/>
                        <a:ea typeface="Times New Roman" panose="02020603050405020304" pitchFamily="18" charset="0"/>
                      </a:endParaRPr>
                    </a:p>
                    <a:p>
                      <a:pPr>
                        <a:tabLst>
                          <a:tab pos="2610485" algn="l"/>
                        </a:tabLst>
                      </a:pPr>
                      <a:endParaRPr lang="de-DE" sz="1000" b="1" dirty="0">
                        <a:solidFill>
                          <a:srgbClr val="002060"/>
                        </a:solidFill>
                        <a:effectLst/>
                        <a:latin typeface="Arial" panose="020B0604020202020204" pitchFamily="34"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Lernverfahren Posten 3: </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Die Lernenden führen zu zweit ein </a:t>
                      </a:r>
                      <a:r>
                        <a:rPr lang="de-DE" sz="1000" dirty="0">
                          <a:solidFill>
                            <a:schemeClr val="accent2">
                              <a:lumMod val="75000"/>
                            </a:schemeClr>
                          </a:solidFill>
                          <a:effectLst/>
                          <a:latin typeface="Arial" panose="020B0604020202020204" pitchFamily="34" charset="0"/>
                          <a:ea typeface="Times New Roman" panose="02020603050405020304" pitchFamily="18" charset="0"/>
                        </a:rPr>
                        <a:t>Pfleger-Patient-Gespräch</a:t>
                      </a:r>
                      <a:r>
                        <a:rPr lang="de-DE" sz="1000" dirty="0">
                          <a:solidFill>
                            <a:srgbClr val="002060"/>
                          </a:solidFill>
                          <a:effectLst/>
                          <a:latin typeface="Arial" panose="020B0604020202020204" pitchFamily="34" charset="0"/>
                          <a:ea typeface="Times New Roman" panose="02020603050405020304" pitchFamily="18" charset="0"/>
                        </a:rPr>
                        <a:t> anhand eines vordefinierten Fallbeispiels und analysieren </a:t>
                      </a:r>
                      <a:r>
                        <a:rPr lang="de-DE" sz="1000" dirty="0" err="1">
                          <a:solidFill>
                            <a:srgbClr val="002060"/>
                          </a:solidFill>
                          <a:effectLst/>
                          <a:latin typeface="Arial" panose="020B0604020202020204" pitchFamily="34" charset="0"/>
                          <a:ea typeface="Times New Roman" panose="02020603050405020304" pitchFamily="18" charset="0"/>
                        </a:rPr>
                        <a:t>anschliessend</a:t>
                      </a:r>
                      <a:r>
                        <a:rPr lang="de-DE" sz="1000" dirty="0">
                          <a:solidFill>
                            <a:srgbClr val="002060"/>
                          </a:solidFill>
                          <a:effectLst/>
                          <a:latin typeface="Arial" panose="020B0604020202020204" pitchFamily="34" charset="0"/>
                          <a:ea typeface="Times New Roman" panose="02020603050405020304" pitchFamily="18" charset="0"/>
                        </a:rPr>
                        <a:t> gegenseitig ihr Verhalten. </a:t>
                      </a:r>
                    </a:p>
                    <a:p>
                      <a:pPr>
                        <a:tabLst>
                          <a:tab pos="2610485" algn="l"/>
                        </a:tabLst>
                      </a:pPr>
                      <a:endParaRPr lang="de-DE" sz="1000" b="1" dirty="0">
                        <a:solidFill>
                          <a:srgbClr val="002060"/>
                        </a:solidFill>
                        <a:effectLst/>
                        <a:latin typeface="Arial" panose="020B0604020202020204" pitchFamily="34" charset="0"/>
                        <a:ea typeface="Times New Roman" panose="02020603050405020304" pitchFamily="18" charset="0"/>
                      </a:endParaRPr>
                    </a:p>
                    <a:p>
                      <a:pPr marL="0" algn="l" defTabSz="914400" rtl="0" eaLnBrk="1" latinLnBrk="0" hangingPunct="1">
                        <a:tabLst>
                          <a:tab pos="2610485" algn="l"/>
                        </a:tabLst>
                      </a:pPr>
                      <a:endParaRPr lang="de-DE" sz="1000" b="1" kern="1200" dirty="0">
                        <a:solidFill>
                          <a:srgbClr val="002060"/>
                        </a:solidFill>
                        <a:effectLst/>
                        <a:latin typeface="Arial" panose="020B0604020202020204" pitchFamily="34" charset="0"/>
                        <a:ea typeface="Times New Roman" panose="02020603050405020304" pitchFamily="18" charset="0"/>
                        <a:cs typeface="+mn-cs"/>
                      </a:endParaRPr>
                    </a:p>
                    <a:p>
                      <a:pPr marL="0" algn="l" defTabSz="914400" rtl="0" eaLnBrk="1" latinLnBrk="0" hangingPunct="1">
                        <a:tabLst>
                          <a:tab pos="2610485" algn="l"/>
                        </a:tabLst>
                      </a:pPr>
                      <a:r>
                        <a:rPr lang="de-DE" sz="1000" b="1" kern="1200" dirty="0">
                          <a:solidFill>
                            <a:srgbClr val="002060"/>
                          </a:solidFill>
                          <a:effectLst/>
                          <a:latin typeface="Arial" panose="020B0604020202020204" pitchFamily="34" charset="0"/>
                          <a:ea typeface="Times New Roman" panose="02020603050405020304" pitchFamily="18" charset="0"/>
                          <a:cs typeface="+mn-cs"/>
                        </a:rPr>
                        <a:t>Lernverfahren Posten 4: </a:t>
                      </a:r>
                      <a:endParaRPr lang="de-CH" sz="1000" b="1" kern="1200" dirty="0">
                        <a:solidFill>
                          <a:srgbClr val="002060"/>
                        </a:solidFill>
                        <a:effectLst/>
                        <a:latin typeface="Arial" panose="020B0604020202020204" pitchFamily="34" charset="0"/>
                        <a:ea typeface="Times New Roman" panose="02020603050405020304" pitchFamily="18" charset="0"/>
                        <a:cs typeface="+mn-cs"/>
                      </a:endParaRPr>
                    </a:p>
                    <a:p>
                      <a:pPr>
                        <a:tabLst>
                          <a:tab pos="2610485" algn="l"/>
                        </a:tabLst>
                      </a:pPr>
                      <a:r>
                        <a:rPr lang="de-DE" sz="1000" kern="1200" dirty="0">
                          <a:solidFill>
                            <a:srgbClr val="002060"/>
                          </a:solidFill>
                          <a:effectLst/>
                          <a:latin typeface="Arial" panose="020B0604020202020204" pitchFamily="34" charset="0"/>
                          <a:ea typeface="Times New Roman" panose="02020603050405020304" pitchFamily="18" charset="0"/>
                          <a:cs typeface="+mn-cs"/>
                        </a:rPr>
                        <a:t>Die Lernenden können mittels eines </a:t>
                      </a:r>
                      <a:r>
                        <a:rPr lang="de-DE" sz="1000" kern="1200" dirty="0">
                          <a:solidFill>
                            <a:schemeClr val="accent2">
                              <a:lumMod val="75000"/>
                            </a:schemeClr>
                          </a:solidFill>
                          <a:effectLst/>
                          <a:latin typeface="Arial" panose="020B0604020202020204" pitchFamily="34" charset="0"/>
                          <a:ea typeface="Times New Roman" panose="02020603050405020304" pitchFamily="18" charset="0"/>
                          <a:cs typeface="+mn-cs"/>
                        </a:rPr>
                        <a:t>Experimentes</a:t>
                      </a:r>
                      <a:r>
                        <a:rPr lang="de-DE" sz="1000" kern="1200" dirty="0">
                          <a:solidFill>
                            <a:srgbClr val="002060"/>
                          </a:solidFill>
                          <a:effectLst/>
                          <a:latin typeface="Arial" panose="020B0604020202020204" pitchFamily="34" charset="0"/>
                          <a:ea typeface="Times New Roman" panose="02020603050405020304" pitchFamily="18" charset="0"/>
                          <a:cs typeface="+mn-cs"/>
                        </a:rPr>
                        <a:t> das Blutzuckermessgerät zuerst mit verschiedenen Zuckerlösungen ausprobieren und </a:t>
                      </a:r>
                      <a:r>
                        <a:rPr lang="de-DE" sz="1000" kern="1200" dirty="0" err="1">
                          <a:solidFill>
                            <a:srgbClr val="002060"/>
                          </a:solidFill>
                          <a:effectLst/>
                          <a:latin typeface="Arial" panose="020B0604020202020204" pitchFamily="34" charset="0"/>
                          <a:ea typeface="Times New Roman" panose="02020603050405020304" pitchFamily="18" charset="0"/>
                          <a:cs typeface="+mn-cs"/>
                        </a:rPr>
                        <a:t>anschliessend</a:t>
                      </a:r>
                      <a:r>
                        <a:rPr lang="de-DE" sz="1000" kern="1200" dirty="0">
                          <a:solidFill>
                            <a:srgbClr val="002060"/>
                          </a:solidFill>
                          <a:effectLst/>
                          <a:latin typeface="Arial" panose="020B0604020202020204" pitchFamily="34" charset="0"/>
                          <a:ea typeface="Times New Roman" panose="02020603050405020304" pitchFamily="18" charset="0"/>
                          <a:cs typeface="+mn-cs"/>
                        </a:rPr>
                        <a:t> den eigenen Blutzuckerspiegel messen. </a:t>
                      </a:r>
                      <a:endParaRPr lang="de-CH" sz="1000" kern="1200" dirty="0">
                        <a:solidFill>
                          <a:srgbClr val="002060"/>
                        </a:solidFill>
                        <a:effectLst/>
                        <a:latin typeface="Arial" panose="020B0604020202020204" pitchFamily="34" charset="0"/>
                        <a:ea typeface="Times New Roman" panose="02020603050405020304" pitchFamily="18" charset="0"/>
                        <a:cs typeface="+mn-cs"/>
                      </a:endParaRPr>
                    </a:p>
                    <a:p>
                      <a:pPr>
                        <a:tabLst>
                          <a:tab pos="2610485" algn="l"/>
                        </a:tabLst>
                      </a:pP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p>
                      <a:pPr>
                        <a:tabLst>
                          <a:tab pos="2610485" algn="l"/>
                        </a:tabLst>
                      </a:pPr>
                      <a:endParaRPr lang="de-CH" sz="10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txBody>
                  <a:tcPr marL="31483" marR="31483"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2610485" algn="l"/>
                        </a:tabLst>
                      </a:pPr>
                      <a:r>
                        <a:rPr lang="de-DE" sz="1000" b="1" dirty="0">
                          <a:solidFill>
                            <a:schemeClr val="accent2">
                              <a:lumMod val="75000"/>
                            </a:schemeClr>
                          </a:solidFill>
                          <a:effectLst/>
                          <a:latin typeface="Arial" panose="020B0604020202020204" pitchFamily="34" charset="0"/>
                          <a:ea typeface="Times New Roman" panose="02020603050405020304" pitchFamily="18" charset="0"/>
                        </a:rPr>
                        <a:t>Posten 2: </a:t>
                      </a:r>
                      <a:endParaRPr lang="de-CH" sz="1200" dirty="0">
                        <a:solidFill>
                          <a:schemeClr val="accent2">
                            <a:lumMod val="75000"/>
                          </a:schemeClr>
                        </a:solidFill>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Handy für Video</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Posten 3: </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Kein Material benötigt</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Teststreifen</a:t>
                      </a:r>
                    </a:p>
                    <a:p>
                      <a:pPr>
                        <a:tabLst>
                          <a:tab pos="2610485" algn="l"/>
                        </a:tabLst>
                      </a:pPr>
                      <a:endParaRPr lang="de-DE" sz="1000" dirty="0">
                        <a:solidFill>
                          <a:srgbClr val="002060"/>
                        </a:solidFill>
                        <a:effectLst/>
                        <a:latin typeface="Arial" panose="020B0604020202020204" pitchFamily="34" charset="0"/>
                        <a:ea typeface="Times New Roman" panose="02020603050405020304" pitchFamily="18" charset="0"/>
                      </a:endParaRPr>
                    </a:p>
                    <a:p>
                      <a:pPr>
                        <a:tabLst>
                          <a:tab pos="2610485" algn="l"/>
                        </a:tabLst>
                      </a:pPr>
                      <a:endParaRPr lang="de-DE" sz="1000" b="1" dirty="0">
                        <a:solidFill>
                          <a:srgbClr val="002060"/>
                        </a:solidFill>
                        <a:effectLst/>
                        <a:latin typeface="Arial" panose="020B0604020202020204" pitchFamily="34"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Posten 4: </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Verschiedene</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Zuckerformen</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err="1">
                          <a:solidFill>
                            <a:srgbClr val="002060"/>
                          </a:solidFill>
                          <a:effectLst/>
                          <a:latin typeface="Arial" panose="020B0604020202020204" pitchFamily="34" charset="0"/>
                          <a:ea typeface="Times New Roman" panose="02020603050405020304" pitchFamily="18" charset="0"/>
                        </a:rPr>
                        <a:t>Dest</a:t>
                      </a:r>
                      <a:r>
                        <a:rPr lang="de-DE" sz="1000" dirty="0">
                          <a:solidFill>
                            <a:srgbClr val="002060"/>
                          </a:solidFill>
                          <a:effectLst/>
                          <a:latin typeface="Arial" panose="020B0604020202020204" pitchFamily="34" charset="0"/>
                          <a:ea typeface="Times New Roman" panose="02020603050405020304" pitchFamily="18" charset="0"/>
                        </a:rPr>
                        <a:t>. Wasser</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Petrischalen</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Messbecher</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Waage</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Blutzuckermessgerät</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Teststreifen</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Lanzette</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Desinfektionsmittel</a:t>
                      </a:r>
                      <a:endParaRPr lang="de-CH" sz="1200" dirty="0">
                        <a:effectLst/>
                        <a:latin typeface="Times New Roman" panose="02020603050405020304" pitchFamily="18" charset="0"/>
                        <a:ea typeface="Times New Roman" panose="02020603050405020304" pitchFamily="18" charset="0"/>
                      </a:endParaRPr>
                    </a:p>
                  </a:txBody>
                  <a:tcPr marL="31483" marR="31483"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1258216334"/>
                  </a:ext>
                </a:extLst>
              </a:tr>
            </a:tbl>
          </a:graphicData>
        </a:graphic>
      </p:graphicFrame>
      <p:sp>
        <p:nvSpPr>
          <p:cNvPr id="9" name="Rectangle 1">
            <a:extLst>
              <a:ext uri="{FF2B5EF4-FFF2-40B4-BE49-F238E27FC236}">
                <a16:creationId xmlns:a16="http://schemas.microsoft.com/office/drawing/2014/main" id="{0EF1F276-18F7-412A-8A72-1F621F7E5BB7}"/>
              </a:ext>
            </a:extLst>
          </p:cNvPr>
          <p:cNvSpPr>
            <a:spLocks noChangeArrowheads="1"/>
          </p:cNvSpPr>
          <p:nvPr/>
        </p:nvSpPr>
        <p:spPr bwMode="auto">
          <a:xfrm>
            <a:off x="1768528" y="124084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609850" algn="r"/>
              </a:tabLst>
              <a:defRPr>
                <a:solidFill>
                  <a:schemeClr val="tx1"/>
                </a:solidFill>
                <a:latin typeface="Arial" panose="020B0604020202020204" pitchFamily="34" charset="0"/>
              </a:defRPr>
            </a:lvl1pPr>
            <a:lvl2pPr eaLnBrk="0" fontAlgn="base" hangingPunct="0">
              <a:spcBef>
                <a:spcPct val="0"/>
              </a:spcBef>
              <a:spcAft>
                <a:spcPct val="0"/>
              </a:spcAft>
              <a:tabLst>
                <a:tab pos="2609850" algn="r"/>
              </a:tabLst>
              <a:defRPr>
                <a:solidFill>
                  <a:schemeClr val="tx1"/>
                </a:solidFill>
                <a:latin typeface="Arial" panose="020B0604020202020204" pitchFamily="34" charset="0"/>
              </a:defRPr>
            </a:lvl2pPr>
            <a:lvl3pPr eaLnBrk="0" fontAlgn="base" hangingPunct="0">
              <a:spcBef>
                <a:spcPct val="0"/>
              </a:spcBef>
              <a:spcAft>
                <a:spcPct val="0"/>
              </a:spcAft>
              <a:tabLst>
                <a:tab pos="2609850" algn="r"/>
              </a:tabLst>
              <a:defRPr>
                <a:solidFill>
                  <a:schemeClr val="tx1"/>
                </a:solidFill>
                <a:latin typeface="Arial" panose="020B0604020202020204" pitchFamily="34" charset="0"/>
              </a:defRPr>
            </a:lvl3pPr>
            <a:lvl4pPr eaLnBrk="0" fontAlgn="base" hangingPunct="0">
              <a:spcBef>
                <a:spcPct val="0"/>
              </a:spcBef>
              <a:spcAft>
                <a:spcPct val="0"/>
              </a:spcAft>
              <a:tabLst>
                <a:tab pos="2609850" algn="r"/>
              </a:tabLst>
              <a:defRPr>
                <a:solidFill>
                  <a:schemeClr val="tx1"/>
                </a:solidFill>
                <a:latin typeface="Arial" panose="020B0604020202020204" pitchFamily="34" charset="0"/>
              </a:defRPr>
            </a:lvl4pPr>
            <a:lvl5pPr eaLnBrk="0" fontAlgn="base" hangingPunct="0">
              <a:spcBef>
                <a:spcPct val="0"/>
              </a:spcBef>
              <a:spcAft>
                <a:spcPct val="0"/>
              </a:spcAft>
              <a:tabLst>
                <a:tab pos="2609850" algn="r"/>
              </a:tabLst>
              <a:defRPr>
                <a:solidFill>
                  <a:schemeClr val="tx1"/>
                </a:solidFill>
                <a:latin typeface="Arial" panose="020B0604020202020204" pitchFamily="34" charset="0"/>
              </a:defRPr>
            </a:lvl5pPr>
            <a:lvl6pPr eaLnBrk="0" fontAlgn="base" hangingPunct="0">
              <a:spcBef>
                <a:spcPct val="0"/>
              </a:spcBef>
              <a:spcAft>
                <a:spcPct val="0"/>
              </a:spcAft>
              <a:tabLst>
                <a:tab pos="2609850" algn="r"/>
              </a:tabLst>
              <a:defRPr>
                <a:solidFill>
                  <a:schemeClr val="tx1"/>
                </a:solidFill>
                <a:latin typeface="Arial" panose="020B0604020202020204" pitchFamily="34" charset="0"/>
              </a:defRPr>
            </a:lvl6pPr>
            <a:lvl7pPr eaLnBrk="0" fontAlgn="base" hangingPunct="0">
              <a:spcBef>
                <a:spcPct val="0"/>
              </a:spcBef>
              <a:spcAft>
                <a:spcPct val="0"/>
              </a:spcAft>
              <a:tabLst>
                <a:tab pos="2609850" algn="r"/>
              </a:tabLst>
              <a:defRPr>
                <a:solidFill>
                  <a:schemeClr val="tx1"/>
                </a:solidFill>
                <a:latin typeface="Arial" panose="020B0604020202020204" pitchFamily="34" charset="0"/>
              </a:defRPr>
            </a:lvl7pPr>
            <a:lvl8pPr eaLnBrk="0" fontAlgn="base" hangingPunct="0">
              <a:spcBef>
                <a:spcPct val="0"/>
              </a:spcBef>
              <a:spcAft>
                <a:spcPct val="0"/>
              </a:spcAft>
              <a:tabLst>
                <a:tab pos="2609850" algn="r"/>
              </a:tabLst>
              <a:defRPr>
                <a:solidFill>
                  <a:schemeClr val="tx1"/>
                </a:solidFill>
                <a:latin typeface="Arial" panose="020B0604020202020204" pitchFamily="34" charset="0"/>
              </a:defRPr>
            </a:lvl8pPr>
            <a:lvl9pPr eaLnBrk="0" fontAlgn="base" hangingPunct="0">
              <a:spcBef>
                <a:spcPct val="0"/>
              </a:spcBef>
              <a:spcAft>
                <a:spcPct val="0"/>
              </a:spcAft>
              <a:tabLst>
                <a:tab pos="2609850"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609850" algn="r"/>
              </a:tabLst>
            </a:pPr>
            <a:r>
              <a:rPr kumimoji="0" lang="de-DE" altLang="de-DE"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Ablauf der Lektion:</a:t>
            </a:r>
            <a:endParaRPr kumimoji="0" lang="de-CH" altLang="de-DE"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609850" algn="r"/>
              </a:tabLst>
            </a:pPr>
            <a:endParaRPr kumimoji="0" lang="de-CH"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45607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0">
            <a:extLst>
              <a:ext uri="{FF2B5EF4-FFF2-40B4-BE49-F238E27FC236}">
                <a16:creationId xmlns:a16="http://schemas.microsoft.com/office/drawing/2014/main" id="{6D1A2CED-DA9B-4CCF-8215-CFC65FE71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0" name="Rectangle 32">
            <a:extLst>
              <a:ext uri="{FF2B5EF4-FFF2-40B4-BE49-F238E27FC236}">
                <a16:creationId xmlns:a16="http://schemas.microsoft.com/office/drawing/2014/main" id="{562DFC44-A40C-4573-9230-B3EDB3EC8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260019"/>
            <a:ext cx="11167447" cy="5933012"/>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1394B837-5BBB-480A-8F00-B11B43A4EE74}"/>
              </a:ext>
            </a:extLst>
          </p:cNvPr>
          <p:cNvSpPr>
            <a:spLocks noGrp="1"/>
          </p:cNvSpPr>
          <p:nvPr>
            <p:ph type="title"/>
          </p:nvPr>
        </p:nvSpPr>
        <p:spPr>
          <a:xfrm>
            <a:off x="1115568" y="509521"/>
            <a:ext cx="10232136" cy="1014984"/>
          </a:xfrm>
        </p:spPr>
        <p:txBody>
          <a:bodyPr>
            <a:normAutofit/>
          </a:bodyPr>
          <a:lstStyle/>
          <a:p>
            <a:r>
              <a:rPr lang="de-CH" sz="4000" dirty="0"/>
              <a:t>Ablaufschema</a:t>
            </a:r>
            <a:endParaRPr lang="en-US" sz="4000" dirty="0"/>
          </a:p>
        </p:txBody>
      </p:sp>
      <p:sp>
        <p:nvSpPr>
          <p:cNvPr id="41" name="Rectangle 34">
            <a:extLst>
              <a:ext uri="{FF2B5EF4-FFF2-40B4-BE49-F238E27FC236}">
                <a16:creationId xmlns:a16="http://schemas.microsoft.com/office/drawing/2014/main" id="{15589D35-CF9F-4DE9-A792-8571A09E9B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658327"/>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Fußzeilenplatzhalter 4">
            <a:extLst>
              <a:ext uri="{FF2B5EF4-FFF2-40B4-BE49-F238E27FC236}">
                <a16:creationId xmlns:a16="http://schemas.microsoft.com/office/drawing/2014/main" id="{AC96B7C8-ACE0-412F-B184-C6114B9CB38F}"/>
              </a:ext>
            </a:extLst>
          </p:cNvPr>
          <p:cNvSpPr>
            <a:spLocks noGrp="1"/>
          </p:cNvSpPr>
          <p:nvPr>
            <p:ph type="ftr" sz="quarter" idx="11"/>
          </p:nvPr>
        </p:nvSpPr>
        <p:spPr>
          <a:xfrm>
            <a:off x="4038600" y="6356350"/>
            <a:ext cx="4114800" cy="365125"/>
          </a:xfrm>
        </p:spPr>
        <p:txBody>
          <a:bodyPr>
            <a:normAutofit/>
          </a:bodyPr>
          <a:lstStyle/>
          <a:p>
            <a:pPr>
              <a:spcAft>
                <a:spcPts val="600"/>
              </a:spcAft>
            </a:pPr>
            <a:r>
              <a:rPr lang="de-CH" dirty="0">
                <a:solidFill>
                  <a:schemeClr val="tx1">
                    <a:lumMod val="50000"/>
                    <a:lumOff val="50000"/>
                  </a:schemeClr>
                </a:solidFill>
              </a:rPr>
              <a:t>AA1, Julia Kündig</a:t>
            </a:r>
            <a:endParaRPr lang="en-US" dirty="0">
              <a:solidFill>
                <a:schemeClr val="tx1">
                  <a:lumMod val="50000"/>
                  <a:lumOff val="50000"/>
                </a:schemeClr>
              </a:solidFill>
            </a:endParaRPr>
          </a:p>
        </p:txBody>
      </p:sp>
      <p:sp>
        <p:nvSpPr>
          <p:cNvPr id="6" name="Foliennummernplatzhalter 5">
            <a:extLst>
              <a:ext uri="{FF2B5EF4-FFF2-40B4-BE49-F238E27FC236}">
                <a16:creationId xmlns:a16="http://schemas.microsoft.com/office/drawing/2014/main" id="{C65BB12C-BDEC-43C7-B46D-ADB8110DB3CA}"/>
              </a:ext>
            </a:extLst>
          </p:cNvPr>
          <p:cNvSpPr>
            <a:spLocks noGrp="1"/>
          </p:cNvSpPr>
          <p:nvPr>
            <p:ph type="sldNum" sz="quarter" idx="12"/>
          </p:nvPr>
        </p:nvSpPr>
        <p:spPr>
          <a:xfrm>
            <a:off x="8610600" y="6356350"/>
            <a:ext cx="2743200" cy="365125"/>
          </a:xfrm>
        </p:spPr>
        <p:txBody>
          <a:bodyPr>
            <a:normAutofit/>
          </a:bodyPr>
          <a:lstStyle/>
          <a:p>
            <a:pPr>
              <a:spcAft>
                <a:spcPts val="600"/>
              </a:spcAft>
            </a:pPr>
            <a:fld id="{3863503E-AC97-484E-948A-293B9F1D035D}" type="slidenum">
              <a:rPr lang="en-US">
                <a:solidFill>
                  <a:schemeClr val="tx1">
                    <a:lumMod val="50000"/>
                    <a:lumOff val="50000"/>
                  </a:schemeClr>
                </a:solidFill>
              </a:rPr>
              <a:pPr>
                <a:spcAft>
                  <a:spcPts val="600"/>
                </a:spcAft>
              </a:pPr>
              <a:t>12</a:t>
            </a:fld>
            <a:endParaRPr lang="en-US">
              <a:solidFill>
                <a:schemeClr val="tx1">
                  <a:lumMod val="50000"/>
                  <a:lumOff val="50000"/>
                </a:schemeClr>
              </a:solidFill>
            </a:endParaRPr>
          </a:p>
        </p:txBody>
      </p:sp>
      <p:graphicFrame>
        <p:nvGraphicFramePr>
          <p:cNvPr id="8" name="Inhaltsplatzhalter 7">
            <a:extLst>
              <a:ext uri="{FF2B5EF4-FFF2-40B4-BE49-F238E27FC236}">
                <a16:creationId xmlns:a16="http://schemas.microsoft.com/office/drawing/2014/main" id="{5379F510-DD83-4E41-9AF4-A478CD1CD254}"/>
              </a:ext>
            </a:extLst>
          </p:cNvPr>
          <p:cNvGraphicFramePr>
            <a:graphicFrameLocks noGrp="1"/>
          </p:cNvGraphicFramePr>
          <p:nvPr>
            <p:ph idx="1"/>
            <p:extLst>
              <p:ext uri="{D42A27DB-BD31-4B8C-83A1-F6EECF244321}">
                <p14:modId xmlns:p14="http://schemas.microsoft.com/office/powerpoint/2010/main" val="3972835631"/>
              </p:ext>
            </p:extLst>
          </p:nvPr>
        </p:nvGraphicFramePr>
        <p:xfrm>
          <a:off x="1854252" y="1524505"/>
          <a:ext cx="9328098" cy="3548375"/>
        </p:xfrm>
        <a:graphic>
          <a:graphicData uri="http://schemas.openxmlformats.org/drawingml/2006/table">
            <a:tbl>
              <a:tblPr firstRow="1" firstCol="1" bandRow="1"/>
              <a:tblGrid>
                <a:gridCol w="511819">
                  <a:extLst>
                    <a:ext uri="{9D8B030D-6E8A-4147-A177-3AD203B41FA5}">
                      <a16:colId xmlns:a16="http://schemas.microsoft.com/office/drawing/2014/main" val="1117775589"/>
                    </a:ext>
                  </a:extLst>
                </a:gridCol>
                <a:gridCol w="638874">
                  <a:extLst>
                    <a:ext uri="{9D8B030D-6E8A-4147-A177-3AD203B41FA5}">
                      <a16:colId xmlns:a16="http://schemas.microsoft.com/office/drawing/2014/main" val="3725688735"/>
                    </a:ext>
                  </a:extLst>
                </a:gridCol>
                <a:gridCol w="2866964">
                  <a:extLst>
                    <a:ext uri="{9D8B030D-6E8A-4147-A177-3AD203B41FA5}">
                      <a16:colId xmlns:a16="http://schemas.microsoft.com/office/drawing/2014/main" val="3973859982"/>
                    </a:ext>
                  </a:extLst>
                </a:gridCol>
                <a:gridCol w="3605466">
                  <a:extLst>
                    <a:ext uri="{9D8B030D-6E8A-4147-A177-3AD203B41FA5}">
                      <a16:colId xmlns:a16="http://schemas.microsoft.com/office/drawing/2014/main" val="125036166"/>
                    </a:ext>
                  </a:extLst>
                </a:gridCol>
                <a:gridCol w="1704975">
                  <a:extLst>
                    <a:ext uri="{9D8B030D-6E8A-4147-A177-3AD203B41FA5}">
                      <a16:colId xmlns:a16="http://schemas.microsoft.com/office/drawing/2014/main" val="509160579"/>
                    </a:ext>
                  </a:extLst>
                </a:gridCol>
              </a:tblGrid>
              <a:tr h="294011">
                <a:tc>
                  <a:txBody>
                    <a:bodyPr/>
                    <a:lstStyle/>
                    <a:p>
                      <a:pPr marL="71755" marR="71755" algn="ctr">
                        <a:spcAft>
                          <a:spcPts val="0"/>
                        </a:spcAft>
                        <a:tabLst>
                          <a:tab pos="2610485" algn="l"/>
                        </a:tabLst>
                      </a:pPr>
                      <a:r>
                        <a:rPr lang="de-DE" sz="1000" b="1">
                          <a:solidFill>
                            <a:srgbClr val="FFFFFF"/>
                          </a:solidFill>
                          <a:effectLst/>
                          <a:latin typeface="Arial" panose="020B0604020202020204" pitchFamily="34" charset="0"/>
                          <a:ea typeface="Times New Roman" panose="02020603050405020304" pitchFamily="18" charset="0"/>
                        </a:rPr>
                        <a:t> </a:t>
                      </a:r>
                      <a:endParaRPr lang="de-CH" sz="1000">
                        <a:effectLst/>
                        <a:latin typeface="Times New Roman" panose="02020603050405020304" pitchFamily="18" charset="0"/>
                        <a:ea typeface="Times New Roman" panose="02020603050405020304" pitchFamily="18" charset="0"/>
                      </a:endParaRPr>
                    </a:p>
                  </a:txBody>
                  <a:tcPr marL="31483" marR="31483" marT="0" marB="0" vert="vert27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17365D"/>
                    </a:solidFill>
                  </a:tcPr>
                </a:tc>
                <a:tc>
                  <a:txBody>
                    <a:bodyPr/>
                    <a:lstStyle/>
                    <a:p>
                      <a:pPr algn="ctr">
                        <a:tabLst>
                          <a:tab pos="2610485" algn="l"/>
                        </a:tabLst>
                      </a:pPr>
                      <a:r>
                        <a:rPr lang="de-DE" sz="1000" b="1">
                          <a:solidFill>
                            <a:srgbClr val="FFFFFF"/>
                          </a:solidFill>
                          <a:effectLst/>
                          <a:latin typeface="Arial" panose="020B0604020202020204" pitchFamily="34" charset="0"/>
                          <a:ea typeface="Times New Roman" panose="02020603050405020304" pitchFamily="18" charset="0"/>
                        </a:rPr>
                        <a:t>Zeit</a:t>
                      </a:r>
                      <a:endParaRPr lang="de-CH" sz="1000">
                        <a:effectLst/>
                        <a:latin typeface="Times New Roman" panose="02020603050405020304" pitchFamily="18" charset="0"/>
                        <a:ea typeface="Times New Roman" panose="02020603050405020304" pitchFamily="18" charset="0"/>
                      </a:endParaRPr>
                    </a:p>
                  </a:txBody>
                  <a:tcPr marL="31483" marR="31483"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17365D"/>
                    </a:solidFill>
                  </a:tcPr>
                </a:tc>
                <a:tc>
                  <a:txBody>
                    <a:bodyPr/>
                    <a:lstStyle/>
                    <a:p>
                      <a:pPr algn="ctr">
                        <a:tabLst>
                          <a:tab pos="2610485" algn="l"/>
                        </a:tabLst>
                      </a:pPr>
                      <a:r>
                        <a:rPr lang="de-DE" sz="1000" b="1">
                          <a:solidFill>
                            <a:srgbClr val="FFFFFF"/>
                          </a:solidFill>
                          <a:effectLst/>
                          <a:latin typeface="Arial" panose="020B0604020202020204" pitchFamily="34" charset="0"/>
                          <a:ea typeface="Times New Roman" panose="02020603050405020304" pitchFamily="18" charset="0"/>
                        </a:rPr>
                        <a:t>Lerninhalte – was?</a:t>
                      </a:r>
                      <a:endParaRPr lang="de-CH" sz="1000">
                        <a:effectLst/>
                        <a:latin typeface="Times New Roman" panose="02020603050405020304" pitchFamily="18" charset="0"/>
                        <a:ea typeface="Times New Roman" panose="02020603050405020304" pitchFamily="18" charset="0"/>
                      </a:endParaRPr>
                    </a:p>
                    <a:p>
                      <a:pPr algn="ctr">
                        <a:tabLst>
                          <a:tab pos="2610485" algn="l"/>
                        </a:tabLst>
                      </a:pPr>
                      <a:r>
                        <a:rPr lang="de-DE" sz="1000" b="1">
                          <a:solidFill>
                            <a:srgbClr val="FFFFFF"/>
                          </a:solidFill>
                          <a:effectLst/>
                          <a:latin typeface="Arial" panose="020B0604020202020204" pitchFamily="34" charset="0"/>
                          <a:ea typeface="Times New Roman" panose="02020603050405020304" pitchFamily="18" charset="0"/>
                        </a:rPr>
                        <a:t>Skizze</a:t>
                      </a:r>
                      <a:endParaRPr lang="de-CH" sz="1000">
                        <a:effectLst/>
                        <a:latin typeface="Times New Roman" panose="02020603050405020304" pitchFamily="18" charset="0"/>
                        <a:ea typeface="Times New Roman" panose="02020603050405020304" pitchFamily="18" charset="0"/>
                      </a:endParaRPr>
                    </a:p>
                  </a:txBody>
                  <a:tcPr marL="31483" marR="31483"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17365D"/>
                    </a:solidFill>
                  </a:tcPr>
                </a:tc>
                <a:tc>
                  <a:txBody>
                    <a:bodyPr/>
                    <a:lstStyle/>
                    <a:p>
                      <a:pPr algn="ctr">
                        <a:tabLst>
                          <a:tab pos="2610485" algn="l"/>
                        </a:tabLst>
                      </a:pPr>
                      <a:r>
                        <a:rPr lang="de-DE" sz="1000" b="1">
                          <a:solidFill>
                            <a:srgbClr val="FFFFFF"/>
                          </a:solidFill>
                          <a:effectLst/>
                          <a:latin typeface="Arial" panose="020B0604020202020204" pitchFamily="34" charset="0"/>
                          <a:ea typeface="Times New Roman" panose="02020603050405020304" pitchFamily="18" charset="0"/>
                        </a:rPr>
                        <a:t>Bemerkungen</a:t>
                      </a:r>
                      <a:endParaRPr lang="de-CH" sz="1000">
                        <a:effectLst/>
                        <a:latin typeface="Times New Roman" panose="02020603050405020304" pitchFamily="18" charset="0"/>
                        <a:ea typeface="Times New Roman" panose="02020603050405020304" pitchFamily="18" charset="0"/>
                      </a:endParaRPr>
                    </a:p>
                    <a:p>
                      <a:pPr algn="ctr">
                        <a:tabLst>
                          <a:tab pos="2610485" algn="l"/>
                        </a:tabLst>
                      </a:pPr>
                      <a:r>
                        <a:rPr lang="de-DE" sz="1000" b="1">
                          <a:solidFill>
                            <a:srgbClr val="FFFFFF"/>
                          </a:solidFill>
                          <a:effectLst/>
                          <a:latin typeface="Arial" panose="020B0604020202020204" pitchFamily="34" charset="0"/>
                          <a:ea typeface="Times New Roman" panose="02020603050405020304" pitchFamily="18" charset="0"/>
                        </a:rPr>
                        <a:t>Lernverfahren – wie?</a:t>
                      </a:r>
                      <a:endParaRPr lang="de-CH" sz="1000">
                        <a:effectLst/>
                        <a:latin typeface="Times New Roman" panose="02020603050405020304" pitchFamily="18" charset="0"/>
                        <a:ea typeface="Times New Roman" panose="02020603050405020304" pitchFamily="18" charset="0"/>
                      </a:endParaRPr>
                    </a:p>
                  </a:txBody>
                  <a:tcPr marL="31483" marR="31483"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17365D"/>
                    </a:solidFill>
                  </a:tcPr>
                </a:tc>
                <a:tc>
                  <a:txBody>
                    <a:bodyPr/>
                    <a:lstStyle/>
                    <a:p>
                      <a:pPr algn="ctr">
                        <a:tabLst>
                          <a:tab pos="2610485" algn="l"/>
                        </a:tabLst>
                      </a:pPr>
                      <a:r>
                        <a:rPr lang="de-DE" sz="1000" b="1">
                          <a:solidFill>
                            <a:srgbClr val="FFFFFF"/>
                          </a:solidFill>
                          <a:effectLst/>
                          <a:latin typeface="Arial" panose="020B0604020202020204" pitchFamily="34" charset="0"/>
                          <a:ea typeface="Times New Roman" panose="02020603050405020304" pitchFamily="18" charset="0"/>
                        </a:rPr>
                        <a:t>Material</a:t>
                      </a:r>
                      <a:endParaRPr lang="de-CH" sz="1000">
                        <a:effectLst/>
                        <a:latin typeface="Times New Roman" panose="02020603050405020304" pitchFamily="18" charset="0"/>
                        <a:ea typeface="Times New Roman" panose="02020603050405020304" pitchFamily="18" charset="0"/>
                      </a:endParaRPr>
                    </a:p>
                  </a:txBody>
                  <a:tcPr marL="31483" marR="31483"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17365D"/>
                    </a:solidFill>
                  </a:tcPr>
                </a:tc>
                <a:extLst>
                  <a:ext uri="{0D108BD9-81ED-4DB2-BD59-A6C34878D82A}">
                    <a16:rowId xmlns:a16="http://schemas.microsoft.com/office/drawing/2014/main" val="2707894468"/>
                  </a:ext>
                </a:extLst>
              </a:tr>
              <a:tr h="2447420">
                <a:tc>
                  <a:txBody>
                    <a:bodyPr/>
                    <a:lstStyle/>
                    <a:p>
                      <a:pPr marL="71755" marR="71755" algn="ctr">
                        <a:spcAft>
                          <a:spcPts val="0"/>
                        </a:spcAft>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Hauptteil</a:t>
                      </a:r>
                      <a:endParaRPr lang="de-CH" sz="1000" dirty="0">
                        <a:effectLst/>
                        <a:latin typeface="Times New Roman" panose="02020603050405020304" pitchFamily="18" charset="0"/>
                        <a:ea typeface="Times New Roman" panose="02020603050405020304" pitchFamily="18" charset="0"/>
                      </a:endParaRPr>
                    </a:p>
                  </a:txBody>
                  <a:tcPr marL="31483" marR="31483" marT="0" marB="0" vert="vert27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2E74B5"/>
                    </a:solidFill>
                  </a:tcPr>
                </a:tc>
                <a:tc>
                  <a:txBody>
                    <a:bodyPr/>
                    <a:lstStyle/>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60‘</a:t>
                      </a:r>
                      <a:endParaRPr lang="de-CH" sz="1000" dirty="0">
                        <a:effectLst/>
                        <a:latin typeface="Times New Roman" panose="02020603050405020304" pitchFamily="18" charset="0"/>
                        <a:ea typeface="Times New Roman" panose="02020603050405020304" pitchFamily="18" charset="0"/>
                      </a:endParaRPr>
                    </a:p>
                  </a:txBody>
                  <a:tcPr marL="31483" marR="31483"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Posten 5: Farbkodierung der Blutentnahmeröhrchen</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Ziel: Die Lernenden können die für die Blutentnahme korrekten Material erkennen und bereitstellen. </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p>
                    <a:p>
                      <a:pPr>
                        <a:tabLst>
                          <a:tab pos="2610485" algn="l"/>
                        </a:tabLst>
                      </a:pPr>
                      <a:endParaRPr lang="de-DE" sz="1000" b="1" dirty="0">
                        <a:solidFill>
                          <a:srgbClr val="002060"/>
                        </a:solidFill>
                        <a:effectLst/>
                        <a:latin typeface="Arial" panose="020B0604020202020204" pitchFamily="34" charset="0"/>
                        <a:ea typeface="Times New Roman" panose="02020603050405020304" pitchFamily="18" charset="0"/>
                      </a:endParaRPr>
                    </a:p>
                    <a:p>
                      <a:pPr>
                        <a:tabLst>
                          <a:tab pos="2610485" algn="l"/>
                        </a:tabLst>
                      </a:pPr>
                      <a:endParaRPr lang="de-DE" sz="1000" b="1" dirty="0">
                        <a:solidFill>
                          <a:srgbClr val="002060"/>
                        </a:solidFill>
                        <a:effectLst/>
                        <a:latin typeface="Arial" panose="020B0604020202020204" pitchFamily="34"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Posten 6: Blutstammzellenspende</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Ziel: Die Lernenden können die Zusammensetzung und die Aufgabe des Blutes aufzählen. </a:t>
                      </a:r>
                      <a:endParaRPr lang="de-CH" sz="1200" dirty="0">
                        <a:effectLst/>
                        <a:latin typeface="Times New Roman" panose="02020603050405020304" pitchFamily="18" charset="0"/>
                        <a:ea typeface="Times New Roman" panose="02020603050405020304" pitchFamily="18" charset="0"/>
                      </a:endParaRPr>
                    </a:p>
                    <a:p>
                      <a:pPr>
                        <a:tabLst>
                          <a:tab pos="2610485" algn="l"/>
                        </a:tabLst>
                      </a:pPr>
                      <a:endParaRPr lang="de-CH" sz="1000" dirty="0">
                        <a:effectLst/>
                        <a:latin typeface="Times New Roman" panose="02020603050405020304" pitchFamily="18" charset="0"/>
                        <a:ea typeface="Times New Roman" panose="02020603050405020304" pitchFamily="18" charset="0"/>
                      </a:endParaRPr>
                    </a:p>
                    <a:p>
                      <a:pPr>
                        <a:tabLst>
                          <a:tab pos="2610485" algn="l"/>
                        </a:tabLst>
                      </a:pPr>
                      <a:endParaRPr lang="de-CH" sz="1000" dirty="0">
                        <a:effectLst/>
                        <a:latin typeface="Times New Roman" panose="02020603050405020304" pitchFamily="18" charset="0"/>
                        <a:ea typeface="Times New Roman" panose="02020603050405020304" pitchFamily="18" charset="0"/>
                      </a:endParaRPr>
                    </a:p>
                  </a:txBody>
                  <a:tcPr marL="31483" marR="31483"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Lernverfahren Posten 5: </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Die Lernenden können die unterschiedlichen Blutentnahmeröhrchen sortieren und ihre Bezeichnung festlegen. </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DE" sz="1000" b="1" dirty="0">
                        <a:solidFill>
                          <a:srgbClr val="002060"/>
                        </a:solidFill>
                        <a:effectLst/>
                        <a:latin typeface="Arial" panose="020B0604020202020204" pitchFamily="34" charset="0"/>
                        <a:ea typeface="Times New Roman" panose="02020603050405020304" pitchFamily="18" charset="0"/>
                      </a:endParaRPr>
                    </a:p>
                    <a:p>
                      <a:pPr>
                        <a:tabLst>
                          <a:tab pos="2610485" algn="l"/>
                        </a:tabLst>
                      </a:pPr>
                      <a:endParaRPr lang="de-DE" sz="1000" b="1" dirty="0">
                        <a:solidFill>
                          <a:srgbClr val="002060"/>
                        </a:solidFill>
                        <a:effectLst/>
                        <a:latin typeface="Arial" panose="020B0604020202020204" pitchFamily="34" charset="0"/>
                        <a:ea typeface="Times New Roman" panose="02020603050405020304" pitchFamily="18" charset="0"/>
                      </a:endParaRPr>
                    </a:p>
                    <a:p>
                      <a:pPr>
                        <a:tabLst>
                          <a:tab pos="2610485" algn="l"/>
                        </a:tabLst>
                      </a:pPr>
                      <a:endParaRPr lang="de-DE" sz="1000" b="1" dirty="0">
                        <a:solidFill>
                          <a:srgbClr val="002060"/>
                        </a:solidFill>
                        <a:effectLst/>
                        <a:latin typeface="Arial" panose="020B0604020202020204" pitchFamily="34"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Lernverfahren Posten 6:</a:t>
                      </a:r>
                      <a:r>
                        <a:rPr lang="de-DE" sz="1200" b="1" dirty="0">
                          <a:effectLst/>
                          <a:latin typeface="Times New Roman" panose="02020603050405020304" pitchFamily="18" charset="0"/>
                          <a:ea typeface="Times New Roman" panose="02020603050405020304" pitchFamily="18" charset="0"/>
                        </a:rPr>
                        <a:t> </a:t>
                      </a:r>
                      <a:endParaRPr lang="de-CH" sz="1200" dirty="0">
                        <a:effectLst/>
                        <a:latin typeface="Times New Roman" panose="02020603050405020304" pitchFamily="18" charset="0"/>
                        <a:ea typeface="Times New Roman" panose="02020603050405020304" pitchFamily="18" charset="0"/>
                      </a:endParaRPr>
                    </a:p>
                    <a:p>
                      <a:r>
                        <a:rPr lang="de-DE" sz="1000" dirty="0">
                          <a:solidFill>
                            <a:srgbClr val="002060"/>
                          </a:solidFill>
                          <a:effectLst/>
                          <a:latin typeface="Arial" panose="020B0604020202020204" pitchFamily="34" charset="0"/>
                          <a:ea typeface="Times New Roman" panose="02020603050405020304" pitchFamily="18" charset="0"/>
                        </a:rPr>
                        <a:t>Die Lernenden erweitern ihr Wissen indem sie sich Informationen über die Blutstammzellenspende aneignen und Brücken zum bereits bestehenden Wissen schlagen können.</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000" dirty="0">
                        <a:effectLst/>
                        <a:latin typeface="Times New Roman" panose="02020603050405020304" pitchFamily="18" charset="0"/>
                        <a:ea typeface="Times New Roman" panose="02020603050405020304" pitchFamily="18" charset="0"/>
                      </a:endParaRPr>
                    </a:p>
                  </a:txBody>
                  <a:tcPr marL="31483" marR="31483"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Posten 5: </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Serum-Gel-Röhrchen</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Heparin-Röhrchen</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EDTA-Röhrchen </a:t>
                      </a:r>
                      <a:r>
                        <a:rPr lang="de-DE" sz="1000" dirty="0" err="1">
                          <a:solidFill>
                            <a:srgbClr val="002060"/>
                          </a:solidFill>
                          <a:effectLst/>
                          <a:latin typeface="Arial" panose="020B0604020202020204" pitchFamily="34" charset="0"/>
                          <a:ea typeface="Times New Roman" panose="02020603050405020304" pitchFamily="18" charset="0"/>
                        </a:rPr>
                        <a:t>gross</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EDTA-Röhrchen klein</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Citrat-Gerinnungsröhrchen</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BSG-Röhrchen</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Natriumfluorid</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DE" sz="1000" b="1" dirty="0">
                        <a:solidFill>
                          <a:srgbClr val="002060"/>
                        </a:solidFill>
                        <a:effectLst/>
                        <a:latin typeface="Arial" panose="020B0604020202020204" pitchFamily="34"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Posten 6: </a:t>
                      </a:r>
                      <a:endParaRPr lang="de-CH" sz="1200" dirty="0">
                        <a:effectLst/>
                        <a:latin typeface="Times New Roman" panose="02020603050405020304" pitchFamily="18" charset="0"/>
                        <a:ea typeface="Times New Roman" panose="02020603050405020304" pitchFamily="18" charset="0"/>
                      </a:endParaRPr>
                    </a:p>
                    <a:p>
                      <a:r>
                        <a:rPr lang="de-DE" sz="1000" dirty="0">
                          <a:solidFill>
                            <a:srgbClr val="002060"/>
                          </a:solidFill>
                          <a:effectLst/>
                          <a:latin typeface="Arial" panose="020B0604020202020204" pitchFamily="34" charset="0"/>
                          <a:ea typeface="Times New Roman" panose="02020603050405020304" pitchFamily="18" charset="0"/>
                        </a:rPr>
                        <a:t>Handy für Video</a:t>
                      </a:r>
                      <a:endParaRPr lang="de-CH" sz="1200" dirty="0">
                        <a:effectLst/>
                        <a:latin typeface="Times New Roman" panose="02020603050405020304" pitchFamily="18" charset="0"/>
                        <a:ea typeface="Times New Roman" panose="02020603050405020304" pitchFamily="18" charset="0"/>
                      </a:endParaRPr>
                    </a:p>
                  </a:txBody>
                  <a:tcPr marL="31483" marR="31483"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1258216334"/>
                  </a:ext>
                </a:extLst>
              </a:tr>
              <a:tr h="796155">
                <a:tc>
                  <a:txBody>
                    <a:bodyPr/>
                    <a:lstStyle/>
                    <a:p>
                      <a:pPr marL="71755" marR="71755" algn="ctr">
                        <a:spcAft>
                          <a:spcPts val="0"/>
                        </a:spcAft>
                        <a:tabLst>
                          <a:tab pos="2610485" algn="l"/>
                        </a:tabLst>
                      </a:pPr>
                      <a:endParaRPr lang="de-CH" sz="1000" dirty="0">
                        <a:effectLst/>
                        <a:latin typeface="Times New Roman" panose="02020603050405020304" pitchFamily="18" charset="0"/>
                        <a:ea typeface="Times New Roman" panose="02020603050405020304" pitchFamily="18" charset="0"/>
                      </a:endParaRPr>
                    </a:p>
                  </a:txBody>
                  <a:tcPr marL="31483" marR="31483" marT="0" marB="0" vert="vert27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2E74B5"/>
                    </a:solidFill>
                  </a:tcPr>
                </a:tc>
                <a:tc>
                  <a:txBody>
                    <a:bodyPr/>
                    <a:lstStyle/>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5‘</a:t>
                      </a:r>
                      <a:endParaRPr lang="de-CH"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2610485" algn="l"/>
                        </a:tabLst>
                      </a:pPr>
                      <a:r>
                        <a:rPr lang="de-DE" sz="1000" b="1">
                          <a:solidFill>
                            <a:srgbClr val="002060"/>
                          </a:solidFill>
                          <a:effectLst/>
                          <a:latin typeface="Arial" panose="020B0604020202020204" pitchFamily="34" charset="0"/>
                          <a:ea typeface="Times New Roman" panose="02020603050405020304" pitchFamily="18" charset="0"/>
                        </a:rPr>
                        <a:t>Zeitpuffer</a:t>
                      </a:r>
                      <a:endParaRPr lang="de-CH" sz="1200">
                        <a:effectLst/>
                        <a:latin typeface="Times New Roman" panose="02020603050405020304" pitchFamily="18" charset="0"/>
                        <a:ea typeface="Times New Roman" panose="02020603050405020304" pitchFamily="18" charset="0"/>
                      </a:endParaRPr>
                    </a:p>
                    <a:p>
                      <a:pPr>
                        <a:tabLst>
                          <a:tab pos="2610485" algn="l"/>
                        </a:tabLst>
                      </a:pPr>
                      <a:r>
                        <a:rPr lang="de-DE" sz="1000">
                          <a:solidFill>
                            <a:srgbClr val="002060"/>
                          </a:solidFill>
                          <a:effectLst/>
                          <a:latin typeface="Arial" panose="020B0604020202020204" pitchFamily="34" charset="0"/>
                          <a:ea typeface="Times New Roman" panose="02020603050405020304" pitchFamily="18" charset="0"/>
                        </a:rPr>
                        <a:t>Ziel: Beenden des aktuell laufenden Werkstattposten und Zurückkommen ins Klassenzimmer</a:t>
                      </a:r>
                      <a:endParaRPr lang="de-CH"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Im Falle eines noch laufenden Postens / Experimentes soll den Lernenden ein </a:t>
                      </a:r>
                      <a:r>
                        <a:rPr lang="de-DE" sz="1000" dirty="0">
                          <a:solidFill>
                            <a:schemeClr val="accent2">
                              <a:lumMod val="75000"/>
                            </a:schemeClr>
                          </a:solidFill>
                          <a:effectLst/>
                          <a:latin typeface="Arial" panose="020B0604020202020204" pitchFamily="34" charset="0"/>
                          <a:ea typeface="Times New Roman" panose="02020603050405020304" pitchFamily="18" charset="0"/>
                        </a:rPr>
                        <a:t>kurzer Puffer zur Beendigung </a:t>
                      </a:r>
                      <a:r>
                        <a:rPr lang="de-DE" sz="1000" dirty="0">
                          <a:solidFill>
                            <a:srgbClr val="002060"/>
                          </a:solidFill>
                          <a:effectLst/>
                          <a:latin typeface="Arial" panose="020B0604020202020204" pitchFamily="34" charset="0"/>
                          <a:ea typeface="Times New Roman" panose="02020603050405020304" pitchFamily="18" charset="0"/>
                        </a:rPr>
                        <a:t>gewährt werden. Zudem kann in Ruhe das Material zurückgebracht werden. </a:t>
                      </a:r>
                      <a:endParaRPr lang="de-CH"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Kein Material benötigt</a:t>
                      </a:r>
                      <a:endParaRPr lang="de-CH"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3796993750"/>
                  </a:ext>
                </a:extLst>
              </a:tr>
            </a:tbl>
          </a:graphicData>
        </a:graphic>
      </p:graphicFrame>
      <p:sp>
        <p:nvSpPr>
          <p:cNvPr id="9" name="Rectangle 1">
            <a:extLst>
              <a:ext uri="{FF2B5EF4-FFF2-40B4-BE49-F238E27FC236}">
                <a16:creationId xmlns:a16="http://schemas.microsoft.com/office/drawing/2014/main" id="{0EF1F276-18F7-412A-8A72-1F621F7E5BB7}"/>
              </a:ext>
            </a:extLst>
          </p:cNvPr>
          <p:cNvSpPr>
            <a:spLocks noChangeArrowheads="1"/>
          </p:cNvSpPr>
          <p:nvPr/>
        </p:nvSpPr>
        <p:spPr bwMode="auto">
          <a:xfrm>
            <a:off x="1768528" y="124084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609850" algn="r"/>
              </a:tabLst>
              <a:defRPr>
                <a:solidFill>
                  <a:schemeClr val="tx1"/>
                </a:solidFill>
                <a:latin typeface="Arial" panose="020B0604020202020204" pitchFamily="34" charset="0"/>
              </a:defRPr>
            </a:lvl1pPr>
            <a:lvl2pPr eaLnBrk="0" fontAlgn="base" hangingPunct="0">
              <a:spcBef>
                <a:spcPct val="0"/>
              </a:spcBef>
              <a:spcAft>
                <a:spcPct val="0"/>
              </a:spcAft>
              <a:tabLst>
                <a:tab pos="2609850" algn="r"/>
              </a:tabLst>
              <a:defRPr>
                <a:solidFill>
                  <a:schemeClr val="tx1"/>
                </a:solidFill>
                <a:latin typeface="Arial" panose="020B0604020202020204" pitchFamily="34" charset="0"/>
              </a:defRPr>
            </a:lvl2pPr>
            <a:lvl3pPr eaLnBrk="0" fontAlgn="base" hangingPunct="0">
              <a:spcBef>
                <a:spcPct val="0"/>
              </a:spcBef>
              <a:spcAft>
                <a:spcPct val="0"/>
              </a:spcAft>
              <a:tabLst>
                <a:tab pos="2609850" algn="r"/>
              </a:tabLst>
              <a:defRPr>
                <a:solidFill>
                  <a:schemeClr val="tx1"/>
                </a:solidFill>
                <a:latin typeface="Arial" panose="020B0604020202020204" pitchFamily="34" charset="0"/>
              </a:defRPr>
            </a:lvl3pPr>
            <a:lvl4pPr eaLnBrk="0" fontAlgn="base" hangingPunct="0">
              <a:spcBef>
                <a:spcPct val="0"/>
              </a:spcBef>
              <a:spcAft>
                <a:spcPct val="0"/>
              </a:spcAft>
              <a:tabLst>
                <a:tab pos="2609850" algn="r"/>
              </a:tabLst>
              <a:defRPr>
                <a:solidFill>
                  <a:schemeClr val="tx1"/>
                </a:solidFill>
                <a:latin typeface="Arial" panose="020B0604020202020204" pitchFamily="34" charset="0"/>
              </a:defRPr>
            </a:lvl4pPr>
            <a:lvl5pPr eaLnBrk="0" fontAlgn="base" hangingPunct="0">
              <a:spcBef>
                <a:spcPct val="0"/>
              </a:spcBef>
              <a:spcAft>
                <a:spcPct val="0"/>
              </a:spcAft>
              <a:tabLst>
                <a:tab pos="2609850" algn="r"/>
              </a:tabLst>
              <a:defRPr>
                <a:solidFill>
                  <a:schemeClr val="tx1"/>
                </a:solidFill>
                <a:latin typeface="Arial" panose="020B0604020202020204" pitchFamily="34" charset="0"/>
              </a:defRPr>
            </a:lvl5pPr>
            <a:lvl6pPr eaLnBrk="0" fontAlgn="base" hangingPunct="0">
              <a:spcBef>
                <a:spcPct val="0"/>
              </a:spcBef>
              <a:spcAft>
                <a:spcPct val="0"/>
              </a:spcAft>
              <a:tabLst>
                <a:tab pos="2609850" algn="r"/>
              </a:tabLst>
              <a:defRPr>
                <a:solidFill>
                  <a:schemeClr val="tx1"/>
                </a:solidFill>
                <a:latin typeface="Arial" panose="020B0604020202020204" pitchFamily="34" charset="0"/>
              </a:defRPr>
            </a:lvl6pPr>
            <a:lvl7pPr eaLnBrk="0" fontAlgn="base" hangingPunct="0">
              <a:spcBef>
                <a:spcPct val="0"/>
              </a:spcBef>
              <a:spcAft>
                <a:spcPct val="0"/>
              </a:spcAft>
              <a:tabLst>
                <a:tab pos="2609850" algn="r"/>
              </a:tabLst>
              <a:defRPr>
                <a:solidFill>
                  <a:schemeClr val="tx1"/>
                </a:solidFill>
                <a:latin typeface="Arial" panose="020B0604020202020204" pitchFamily="34" charset="0"/>
              </a:defRPr>
            </a:lvl7pPr>
            <a:lvl8pPr eaLnBrk="0" fontAlgn="base" hangingPunct="0">
              <a:spcBef>
                <a:spcPct val="0"/>
              </a:spcBef>
              <a:spcAft>
                <a:spcPct val="0"/>
              </a:spcAft>
              <a:tabLst>
                <a:tab pos="2609850" algn="r"/>
              </a:tabLst>
              <a:defRPr>
                <a:solidFill>
                  <a:schemeClr val="tx1"/>
                </a:solidFill>
                <a:latin typeface="Arial" panose="020B0604020202020204" pitchFamily="34" charset="0"/>
              </a:defRPr>
            </a:lvl8pPr>
            <a:lvl9pPr eaLnBrk="0" fontAlgn="base" hangingPunct="0">
              <a:spcBef>
                <a:spcPct val="0"/>
              </a:spcBef>
              <a:spcAft>
                <a:spcPct val="0"/>
              </a:spcAft>
              <a:tabLst>
                <a:tab pos="2609850"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609850" algn="r"/>
              </a:tabLst>
            </a:pPr>
            <a:r>
              <a:rPr kumimoji="0" lang="de-DE" altLang="de-DE"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Ablauf der Lektion:</a:t>
            </a:r>
            <a:endParaRPr kumimoji="0" lang="de-CH" altLang="de-DE"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609850" algn="r"/>
              </a:tabLst>
            </a:pPr>
            <a:endParaRPr kumimoji="0" lang="de-CH" altLang="de-DE" sz="1800" b="0" i="0" u="none" strike="noStrike" cap="none" normalizeH="0" baseline="0" dirty="0">
              <a:ln>
                <a:noFill/>
              </a:ln>
              <a:solidFill>
                <a:schemeClr val="tx1"/>
              </a:solidFill>
              <a:effectLst/>
              <a:latin typeface="Arial" panose="020B0604020202020204" pitchFamily="34" charset="0"/>
            </a:endParaRPr>
          </a:p>
        </p:txBody>
      </p:sp>
      <p:graphicFrame>
        <p:nvGraphicFramePr>
          <p:cNvPr id="3" name="Tabelle 2">
            <a:extLst>
              <a:ext uri="{FF2B5EF4-FFF2-40B4-BE49-F238E27FC236}">
                <a16:creationId xmlns:a16="http://schemas.microsoft.com/office/drawing/2014/main" id="{26FE24A5-9157-4A83-BAB9-1203EE9E6415}"/>
              </a:ext>
            </a:extLst>
          </p:cNvPr>
          <p:cNvGraphicFramePr>
            <a:graphicFrameLocks noGrp="1"/>
          </p:cNvGraphicFramePr>
          <p:nvPr>
            <p:extLst>
              <p:ext uri="{D42A27DB-BD31-4B8C-83A1-F6EECF244321}">
                <p14:modId xmlns:p14="http://schemas.microsoft.com/office/powerpoint/2010/main" val="3858438015"/>
              </p:ext>
            </p:extLst>
          </p:nvPr>
        </p:nvGraphicFramePr>
        <p:xfrm>
          <a:off x="1854252" y="5072880"/>
          <a:ext cx="9328098" cy="792480"/>
        </p:xfrm>
        <a:graphic>
          <a:graphicData uri="http://schemas.openxmlformats.org/drawingml/2006/table">
            <a:tbl>
              <a:tblPr firstRow="1" firstCol="1" bandRow="1"/>
              <a:tblGrid>
                <a:gridCol w="511820">
                  <a:extLst>
                    <a:ext uri="{9D8B030D-6E8A-4147-A177-3AD203B41FA5}">
                      <a16:colId xmlns:a16="http://schemas.microsoft.com/office/drawing/2014/main" val="2560653155"/>
                    </a:ext>
                  </a:extLst>
                </a:gridCol>
                <a:gridCol w="638874">
                  <a:extLst>
                    <a:ext uri="{9D8B030D-6E8A-4147-A177-3AD203B41FA5}">
                      <a16:colId xmlns:a16="http://schemas.microsoft.com/office/drawing/2014/main" val="186396064"/>
                    </a:ext>
                  </a:extLst>
                </a:gridCol>
                <a:gridCol w="2871979">
                  <a:extLst>
                    <a:ext uri="{9D8B030D-6E8A-4147-A177-3AD203B41FA5}">
                      <a16:colId xmlns:a16="http://schemas.microsoft.com/office/drawing/2014/main" val="1552384378"/>
                    </a:ext>
                  </a:extLst>
                </a:gridCol>
                <a:gridCol w="3600450">
                  <a:extLst>
                    <a:ext uri="{9D8B030D-6E8A-4147-A177-3AD203B41FA5}">
                      <a16:colId xmlns:a16="http://schemas.microsoft.com/office/drawing/2014/main" val="1552889260"/>
                    </a:ext>
                  </a:extLst>
                </a:gridCol>
                <a:gridCol w="1704975">
                  <a:extLst>
                    <a:ext uri="{9D8B030D-6E8A-4147-A177-3AD203B41FA5}">
                      <a16:colId xmlns:a16="http://schemas.microsoft.com/office/drawing/2014/main" val="750187881"/>
                    </a:ext>
                  </a:extLst>
                </a:gridCol>
              </a:tblGrid>
              <a:tr h="661170">
                <a:tc>
                  <a:txBody>
                    <a:bodyPr/>
                    <a:lstStyle/>
                    <a:p>
                      <a:pPr marL="71755" marR="71755" algn="ctr">
                        <a:spcAft>
                          <a:spcPts val="0"/>
                        </a:spcAft>
                        <a:tabLst>
                          <a:tab pos="2610485" algn="l"/>
                        </a:tabLst>
                      </a:pPr>
                      <a:r>
                        <a:rPr lang="de-DE" sz="1000" b="1">
                          <a:solidFill>
                            <a:srgbClr val="002060"/>
                          </a:solidFill>
                          <a:effectLst/>
                          <a:latin typeface="Arial" panose="020B0604020202020204" pitchFamily="34" charset="0"/>
                          <a:ea typeface="Times New Roman" panose="02020603050405020304" pitchFamily="18" charset="0"/>
                        </a:rPr>
                        <a:t>Ausklang</a:t>
                      </a:r>
                      <a:endParaRPr lang="de-CH" sz="1200">
                        <a:effectLst/>
                        <a:latin typeface="Times New Roman" panose="02020603050405020304" pitchFamily="18" charset="0"/>
                        <a:ea typeface="Times New Roman" panose="02020603050405020304" pitchFamily="18" charset="0"/>
                      </a:endParaRPr>
                    </a:p>
                  </a:txBody>
                  <a:tcPr marL="68580" marR="68580" marT="0" marB="0" vert="vert27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C6D9F1"/>
                    </a:solidFill>
                  </a:tcPr>
                </a:tc>
                <a:tc>
                  <a:txBody>
                    <a:bodyPr/>
                    <a:lstStyle/>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15‘</a:t>
                      </a:r>
                      <a:endParaRPr lang="de-CH"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Plenumsdiskussion </a:t>
                      </a:r>
                      <a:endParaRPr lang="de-CH" sz="1200" dirty="0">
                        <a:effectLst/>
                        <a:latin typeface="Times New Roman" panose="02020603050405020304" pitchFamily="18" charset="0"/>
                        <a:ea typeface="Times New Roman" panose="02020603050405020304" pitchFamily="18" charset="0"/>
                      </a:endParaRPr>
                    </a:p>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Ziel: Die Lernenden können im Plenum ihre </a:t>
                      </a:r>
                      <a:r>
                        <a:rPr lang="de-DE" sz="1000" dirty="0">
                          <a:solidFill>
                            <a:schemeClr val="accent2">
                              <a:lumMod val="75000"/>
                            </a:schemeClr>
                          </a:solidFill>
                          <a:effectLst/>
                          <a:latin typeface="Arial" panose="020B0604020202020204" pitchFamily="34" charset="0"/>
                          <a:ea typeface="Times New Roman" panose="02020603050405020304" pitchFamily="18" charset="0"/>
                        </a:rPr>
                        <a:t>Lösungen / Erfahrungen aus der Werkstatt besprechen. </a:t>
                      </a:r>
                      <a:endParaRPr lang="de-CH" sz="1200" dirty="0">
                        <a:solidFill>
                          <a:schemeClr val="accent2">
                            <a:lumMod val="75000"/>
                          </a:schemeClr>
                        </a:solidFill>
                        <a:effectLst/>
                        <a:latin typeface="Times New Roman" panose="02020603050405020304" pitchFamily="18" charset="0"/>
                        <a:ea typeface="Times New Roman" panose="02020603050405020304" pitchFamily="18" charset="0"/>
                      </a:endParaRPr>
                    </a:p>
                    <a:p>
                      <a:pPr>
                        <a:tabLst>
                          <a:tab pos="2610485" algn="l"/>
                        </a:tabLst>
                      </a:pPr>
                      <a:endParaRPr lang="de-CH"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449580" algn="l"/>
                        </a:tabLst>
                      </a:pPr>
                      <a:r>
                        <a:rPr lang="de-DE" sz="1000" dirty="0">
                          <a:solidFill>
                            <a:srgbClr val="002060"/>
                          </a:solidFill>
                          <a:effectLst/>
                          <a:latin typeface="Arial" panose="020B0604020202020204" pitchFamily="34" charset="0"/>
                          <a:ea typeface="Times New Roman" panose="02020603050405020304" pitchFamily="18" charset="0"/>
                        </a:rPr>
                        <a:t>Posten für Posten wird mittels kurzer Besprechung durchgegangen und </a:t>
                      </a:r>
                      <a:r>
                        <a:rPr lang="de-DE" sz="1000" dirty="0" err="1">
                          <a:solidFill>
                            <a:srgbClr val="002060"/>
                          </a:solidFill>
                          <a:effectLst/>
                          <a:latin typeface="Arial" panose="020B0604020202020204" pitchFamily="34" charset="0"/>
                          <a:ea typeface="Times New Roman" panose="02020603050405020304" pitchFamily="18" charset="0"/>
                        </a:rPr>
                        <a:t>anschliessend</a:t>
                      </a:r>
                      <a:r>
                        <a:rPr lang="de-DE" sz="1000" dirty="0">
                          <a:solidFill>
                            <a:srgbClr val="002060"/>
                          </a:solidFill>
                          <a:effectLst/>
                          <a:latin typeface="Arial" panose="020B0604020202020204" pitchFamily="34" charset="0"/>
                          <a:ea typeface="Times New Roman" panose="02020603050405020304" pitchFamily="18" charset="0"/>
                        </a:rPr>
                        <a:t> noch offene Fragen / Unklarheiten geklärt. </a:t>
                      </a:r>
                      <a:endParaRPr lang="de-CH"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Kein Material benötigt</a:t>
                      </a:r>
                      <a:endParaRPr lang="de-CH"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209975457"/>
                  </a:ext>
                </a:extLst>
              </a:tr>
            </a:tbl>
          </a:graphicData>
        </a:graphic>
      </p:graphicFrame>
    </p:spTree>
    <p:extLst>
      <p:ext uri="{BB962C8B-B14F-4D97-AF65-F5344CB8AC3E}">
        <p14:creationId xmlns:p14="http://schemas.microsoft.com/office/powerpoint/2010/main" val="263577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0">
            <a:extLst>
              <a:ext uri="{FF2B5EF4-FFF2-40B4-BE49-F238E27FC236}">
                <a16:creationId xmlns:a16="http://schemas.microsoft.com/office/drawing/2014/main" id="{6D1A2CED-DA9B-4CCF-8215-CFC65FE71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0" name="Rectangle 32">
            <a:extLst>
              <a:ext uri="{FF2B5EF4-FFF2-40B4-BE49-F238E27FC236}">
                <a16:creationId xmlns:a16="http://schemas.microsoft.com/office/drawing/2014/main" id="{562DFC44-A40C-4573-9230-B3EDB3EC8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260019"/>
            <a:ext cx="11167447" cy="5933012"/>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1394B837-5BBB-480A-8F00-B11B43A4EE74}"/>
              </a:ext>
            </a:extLst>
          </p:cNvPr>
          <p:cNvSpPr>
            <a:spLocks noGrp="1"/>
          </p:cNvSpPr>
          <p:nvPr>
            <p:ph type="title"/>
          </p:nvPr>
        </p:nvSpPr>
        <p:spPr>
          <a:xfrm>
            <a:off x="1115568" y="509521"/>
            <a:ext cx="10232136" cy="1014984"/>
          </a:xfrm>
        </p:spPr>
        <p:txBody>
          <a:bodyPr>
            <a:normAutofit/>
          </a:bodyPr>
          <a:lstStyle/>
          <a:p>
            <a:r>
              <a:rPr lang="de-CH" sz="4000" dirty="0"/>
              <a:t>Werkstatt</a:t>
            </a:r>
            <a:endParaRPr lang="en-US" sz="4000" dirty="0"/>
          </a:p>
        </p:txBody>
      </p:sp>
      <p:sp>
        <p:nvSpPr>
          <p:cNvPr id="41" name="Rectangle 34">
            <a:extLst>
              <a:ext uri="{FF2B5EF4-FFF2-40B4-BE49-F238E27FC236}">
                <a16:creationId xmlns:a16="http://schemas.microsoft.com/office/drawing/2014/main" id="{15589D35-CF9F-4DE9-A792-8571A09E9B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658327"/>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Fußzeilenplatzhalter 4">
            <a:extLst>
              <a:ext uri="{FF2B5EF4-FFF2-40B4-BE49-F238E27FC236}">
                <a16:creationId xmlns:a16="http://schemas.microsoft.com/office/drawing/2014/main" id="{AC96B7C8-ACE0-412F-B184-C6114B9CB38F}"/>
              </a:ext>
            </a:extLst>
          </p:cNvPr>
          <p:cNvSpPr>
            <a:spLocks noGrp="1"/>
          </p:cNvSpPr>
          <p:nvPr>
            <p:ph type="ftr" sz="quarter" idx="11"/>
          </p:nvPr>
        </p:nvSpPr>
        <p:spPr>
          <a:xfrm>
            <a:off x="4038600" y="6356350"/>
            <a:ext cx="4114800" cy="365125"/>
          </a:xfrm>
        </p:spPr>
        <p:txBody>
          <a:bodyPr>
            <a:normAutofit/>
          </a:bodyPr>
          <a:lstStyle/>
          <a:p>
            <a:pPr>
              <a:spcAft>
                <a:spcPts val="600"/>
              </a:spcAft>
            </a:pPr>
            <a:r>
              <a:rPr lang="de-CH" dirty="0">
                <a:solidFill>
                  <a:schemeClr val="tx1">
                    <a:lumMod val="50000"/>
                    <a:lumOff val="50000"/>
                  </a:schemeClr>
                </a:solidFill>
              </a:rPr>
              <a:t>AA1, Julia Kündig</a:t>
            </a:r>
            <a:endParaRPr lang="en-US" dirty="0">
              <a:solidFill>
                <a:schemeClr val="tx1">
                  <a:lumMod val="50000"/>
                  <a:lumOff val="50000"/>
                </a:schemeClr>
              </a:solidFill>
            </a:endParaRPr>
          </a:p>
        </p:txBody>
      </p:sp>
      <p:sp>
        <p:nvSpPr>
          <p:cNvPr id="6" name="Foliennummernplatzhalter 5">
            <a:extLst>
              <a:ext uri="{FF2B5EF4-FFF2-40B4-BE49-F238E27FC236}">
                <a16:creationId xmlns:a16="http://schemas.microsoft.com/office/drawing/2014/main" id="{C65BB12C-BDEC-43C7-B46D-ADB8110DB3CA}"/>
              </a:ext>
            </a:extLst>
          </p:cNvPr>
          <p:cNvSpPr>
            <a:spLocks noGrp="1"/>
          </p:cNvSpPr>
          <p:nvPr>
            <p:ph type="sldNum" sz="quarter" idx="12"/>
          </p:nvPr>
        </p:nvSpPr>
        <p:spPr>
          <a:xfrm>
            <a:off x="8610600" y="6356350"/>
            <a:ext cx="2743200" cy="365125"/>
          </a:xfrm>
        </p:spPr>
        <p:txBody>
          <a:bodyPr>
            <a:normAutofit/>
          </a:bodyPr>
          <a:lstStyle/>
          <a:p>
            <a:pPr>
              <a:spcAft>
                <a:spcPts val="600"/>
              </a:spcAft>
            </a:pPr>
            <a:fld id="{3863503E-AC97-484E-948A-293B9F1D035D}" type="slidenum">
              <a:rPr lang="en-US">
                <a:solidFill>
                  <a:schemeClr val="tx1">
                    <a:lumMod val="50000"/>
                    <a:lumOff val="50000"/>
                  </a:schemeClr>
                </a:solidFill>
              </a:rPr>
              <a:pPr>
                <a:spcAft>
                  <a:spcPts val="600"/>
                </a:spcAft>
              </a:pPr>
              <a:t>13</a:t>
            </a:fld>
            <a:endParaRPr lang="en-US">
              <a:solidFill>
                <a:schemeClr val="tx1">
                  <a:lumMod val="50000"/>
                  <a:lumOff val="50000"/>
                </a:schemeClr>
              </a:solidFill>
            </a:endParaRPr>
          </a:p>
        </p:txBody>
      </p:sp>
      <p:sp>
        <p:nvSpPr>
          <p:cNvPr id="7" name="Inhaltsplatzhalter 6">
            <a:extLst>
              <a:ext uri="{FF2B5EF4-FFF2-40B4-BE49-F238E27FC236}">
                <a16:creationId xmlns:a16="http://schemas.microsoft.com/office/drawing/2014/main" id="{0DF8A4DE-2FD5-4045-9555-3F3C8537FF23}"/>
              </a:ext>
            </a:extLst>
          </p:cNvPr>
          <p:cNvSpPr>
            <a:spLocks noGrp="1"/>
          </p:cNvSpPr>
          <p:nvPr>
            <p:ph idx="1"/>
          </p:nvPr>
        </p:nvSpPr>
        <p:spPr>
          <a:xfrm>
            <a:off x="1184209" y="1362415"/>
            <a:ext cx="10169591" cy="4351338"/>
          </a:xfrm>
        </p:spPr>
        <p:txBody>
          <a:bodyPr>
            <a:noAutofit/>
          </a:bodyPr>
          <a:lstStyle/>
          <a:p>
            <a:pPr marL="0" indent="0">
              <a:lnSpc>
                <a:spcPct val="100000"/>
              </a:lnSpc>
              <a:spcBef>
                <a:spcPts val="200"/>
              </a:spcBef>
              <a:spcAft>
                <a:spcPts val="200"/>
              </a:spcAft>
              <a:buNone/>
            </a:pPr>
            <a:r>
              <a:rPr lang="de-CH" sz="1400" b="1" i="1" kern="0" dirty="0">
                <a:solidFill>
                  <a:srgbClr val="4472C4"/>
                </a:solidFill>
                <a:latin typeface="Calibri Light" panose="020F0302020204030204" pitchFamily="34" charset="0"/>
                <a:ea typeface="Times New Roman" panose="02020603050405020304" pitchFamily="18" charset="0"/>
                <a:cs typeface="Times New Roman" panose="02020603050405020304" pitchFamily="18" charset="0"/>
              </a:rPr>
              <a:t>Posten 3: Patientengespräch</a:t>
            </a:r>
            <a:endParaRPr lang="de-CH" sz="1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Bef>
                <a:spcPts val="200"/>
              </a:spcBef>
              <a:spcAft>
                <a:spcPts val="200"/>
              </a:spcAft>
              <a:buNone/>
            </a:pPr>
            <a:r>
              <a:rPr lang="de-CH" sz="1000" b="1" dirty="0">
                <a:latin typeface="Calibri" panose="020F0502020204030204" pitchFamily="34" charset="0"/>
                <a:ea typeface="Calibri" panose="020F0502020204030204" pitchFamily="34" charset="0"/>
                <a:cs typeface="Times New Roman" panose="02020603050405020304" pitchFamily="18" charset="0"/>
              </a:rPr>
              <a:t>Lernziele: </a:t>
            </a:r>
            <a:endParaRPr lang="de-CH" sz="1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200"/>
              </a:spcBef>
              <a:spcAft>
                <a:spcPts val="200"/>
              </a:spcAft>
              <a:buFont typeface="Arial" panose="020B0604020202020204" pitchFamily="34" charset="0"/>
              <a:buChar char="-"/>
            </a:pPr>
            <a:r>
              <a:rPr lang="de-CH" sz="1000" dirty="0">
                <a:latin typeface="Calibri" panose="020F0502020204030204" pitchFamily="34" charset="0"/>
                <a:ea typeface="Calibri" panose="020F0502020204030204" pitchFamily="34" charset="0"/>
                <a:cs typeface="Times New Roman" panose="02020603050405020304" pitchFamily="18" charset="0"/>
              </a:rPr>
              <a:t>Sie können eine vertrauensvolle Beziehung zum Patienten herstellen</a:t>
            </a:r>
          </a:p>
          <a:p>
            <a:pPr marL="342900" lvl="0" indent="-342900">
              <a:lnSpc>
                <a:spcPct val="100000"/>
              </a:lnSpc>
              <a:spcBef>
                <a:spcPts val="200"/>
              </a:spcBef>
              <a:spcAft>
                <a:spcPts val="200"/>
              </a:spcAft>
              <a:buFont typeface="Arial" panose="020B0604020202020204" pitchFamily="34" charset="0"/>
              <a:buChar char="-"/>
            </a:pPr>
            <a:r>
              <a:rPr lang="de-CH" sz="1000" dirty="0">
                <a:latin typeface="Calibri" panose="020F0502020204030204" pitchFamily="34" charset="0"/>
                <a:ea typeface="Calibri" panose="020F0502020204030204" pitchFamily="34" charset="0"/>
                <a:cs typeface="Times New Roman" panose="02020603050405020304" pitchFamily="18" charset="0"/>
              </a:rPr>
              <a:t>Sie können abschätzen, welche Gründe zur Angst vor der Blutentnahme führen und wenden Strategien an, um diese Angst zu nehmen. </a:t>
            </a:r>
          </a:p>
          <a:p>
            <a:pPr marL="0" indent="0">
              <a:lnSpc>
                <a:spcPct val="100000"/>
              </a:lnSpc>
              <a:spcBef>
                <a:spcPts val="200"/>
              </a:spcBef>
              <a:spcAft>
                <a:spcPts val="200"/>
              </a:spcAft>
              <a:buNone/>
            </a:pPr>
            <a:r>
              <a:rPr lang="de-CH" sz="1000" b="1" dirty="0">
                <a:latin typeface="Calibri" panose="020F0502020204030204" pitchFamily="34" charset="0"/>
                <a:ea typeface="Calibri" panose="020F0502020204030204" pitchFamily="34" charset="0"/>
                <a:cs typeface="Times New Roman" panose="02020603050405020304" pitchFamily="18" charset="0"/>
              </a:rPr>
              <a:t>Aufgabe: </a:t>
            </a:r>
            <a:endParaRPr lang="de-CH" sz="1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200"/>
              </a:spcBef>
              <a:spcAft>
                <a:spcPts val="200"/>
              </a:spcAft>
              <a:buFont typeface="Arial" panose="020B0604020202020204" pitchFamily="34" charset="0"/>
              <a:buChar char="-"/>
            </a:pPr>
            <a:r>
              <a:rPr lang="de-CH" sz="1000" dirty="0">
                <a:latin typeface="Calibri" panose="020F0502020204030204" pitchFamily="34" charset="0"/>
                <a:ea typeface="Calibri" panose="020F0502020204030204" pitchFamily="34" charset="0"/>
                <a:cs typeface="Times New Roman" panose="02020603050405020304" pitchFamily="18" charset="0"/>
              </a:rPr>
              <a:t>Lesen Sie folgendes Fallbeispiel: </a:t>
            </a:r>
          </a:p>
          <a:p>
            <a:pPr marL="457200" algn="just">
              <a:lnSpc>
                <a:spcPct val="100000"/>
              </a:lnSpc>
              <a:spcBef>
                <a:spcPts val="200"/>
              </a:spcBef>
              <a:spcAft>
                <a:spcPts val="200"/>
              </a:spcAft>
            </a:pPr>
            <a:r>
              <a:rPr lang="de-CH" sz="1000" i="1" dirty="0">
                <a:latin typeface="Calibri" panose="020F0502020204030204" pitchFamily="34" charset="0"/>
                <a:ea typeface="Calibri" panose="020F0502020204030204" pitchFamily="34" charset="0"/>
                <a:cs typeface="Times New Roman" panose="02020603050405020304" pitchFamily="18" charset="0"/>
              </a:rPr>
              <a:t>Frau Graf aus Blumendorf, 51 Jahre alt, verheiratet, wurde aufgrund krampfartiger Oberbauchschmerzen über den Notfall auf die Abteilung eingewiesen. Es handelt sich um Frau Grafs ersten Spitalaufenthalt, da sie ihre drei Kinder zu Hause zur Welt gebracht hat. Nach der problemlos verlaufenen Operation wird Frau Graf direkt auf die Station zurückverlegt. Eine der postoperativen Verordnungen der Anästhesieärztin lautet: Kontrolle des </a:t>
            </a:r>
            <a:r>
              <a:rPr lang="de-CH" sz="1000" i="1" dirty="0" err="1">
                <a:latin typeface="Calibri" panose="020F0502020204030204" pitchFamily="34" charset="0"/>
                <a:ea typeface="Calibri" panose="020F0502020204030204" pitchFamily="34" charset="0"/>
                <a:cs typeface="Times New Roman" panose="02020603050405020304" pitchFamily="18" charset="0"/>
              </a:rPr>
              <a:t>Hämatokrits</a:t>
            </a:r>
            <a:r>
              <a:rPr lang="de-CH" sz="1000" i="1" dirty="0">
                <a:latin typeface="Calibri" panose="020F0502020204030204" pitchFamily="34" charset="0"/>
                <a:ea typeface="Calibri" panose="020F0502020204030204" pitchFamily="34" charset="0"/>
                <a:cs typeface="Times New Roman" panose="02020603050405020304" pitchFamily="18" charset="0"/>
              </a:rPr>
              <a:t> und des </a:t>
            </a:r>
            <a:r>
              <a:rPr lang="de-CH" sz="1000" i="1" dirty="0" err="1">
                <a:latin typeface="Calibri" panose="020F0502020204030204" pitchFamily="34" charset="0"/>
                <a:ea typeface="Calibri" panose="020F0502020204030204" pitchFamily="34" charset="0"/>
                <a:cs typeface="Times New Roman" panose="02020603050405020304" pitchFamily="18" charset="0"/>
              </a:rPr>
              <a:t>Hämoglobinsum</a:t>
            </a:r>
            <a:r>
              <a:rPr lang="de-CH" sz="1000" i="1" dirty="0">
                <a:latin typeface="Calibri" panose="020F0502020204030204" pitchFamily="34" charset="0"/>
                <a:ea typeface="Calibri" panose="020F0502020204030204" pitchFamily="34" charset="0"/>
                <a:cs typeface="Times New Roman" panose="02020603050405020304" pitchFamily="18" charset="0"/>
              </a:rPr>
              <a:t> 12 Uhr; Kontrolle des Blutzuckers um 16 Uhr. Als Sie Frau Graf darüber in Kenntnis setzen, äussert sie grosse Angst vor Nadeln aller Art – besonders, wenn sie damit gestochen werden soll. Sie erzählt Ihnen eindrücklich ihre letzte Erfahrung einer Impfung durch den Hausarzt und ihr Kollabieren bei dieser Gelegenheit.</a:t>
            </a:r>
            <a:endParaRPr lang="de-CH" sz="1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200"/>
              </a:spcBef>
              <a:spcAft>
                <a:spcPts val="200"/>
              </a:spcAft>
              <a:buFont typeface="Arial" panose="020B0604020202020204" pitchFamily="34" charset="0"/>
              <a:buChar char="-"/>
            </a:pPr>
            <a:r>
              <a:rPr lang="de-CH" sz="1000" dirty="0">
                <a:latin typeface="Calibri" panose="020F0502020204030204" pitchFamily="34" charset="0"/>
                <a:ea typeface="Calibri" panose="020F0502020204030204" pitchFamily="34" charset="0"/>
                <a:cs typeface="Times New Roman" panose="02020603050405020304" pitchFamily="18" charset="0"/>
              </a:rPr>
              <a:t>Organisieren Sie sich in der Gruppe und weisen Sie folgende Rollen zu:</a:t>
            </a:r>
          </a:p>
          <a:p>
            <a:pPr marL="742950" lvl="1" indent="-285750">
              <a:lnSpc>
                <a:spcPct val="100000"/>
              </a:lnSpc>
              <a:spcBef>
                <a:spcPts val="200"/>
              </a:spcBef>
              <a:spcAft>
                <a:spcPts val="200"/>
              </a:spcAft>
              <a:buFont typeface="Courier New" panose="02070309020205020404" pitchFamily="49" charset="0"/>
              <a:buChar char="o"/>
            </a:pPr>
            <a:r>
              <a:rPr lang="de-CH" sz="1000" dirty="0" err="1">
                <a:latin typeface="Calibri" panose="020F0502020204030204" pitchFamily="34" charset="0"/>
                <a:ea typeface="Calibri" panose="020F0502020204030204" pitchFamily="34" charset="0"/>
                <a:cs typeface="Times New Roman" panose="02020603050405020304" pitchFamily="18" charset="0"/>
              </a:rPr>
              <a:t>Pﬂegefachperson</a:t>
            </a:r>
            <a:endParaRPr lang="de-CH" sz="10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spcBef>
                <a:spcPts val="200"/>
              </a:spcBef>
              <a:spcAft>
                <a:spcPts val="200"/>
              </a:spcAft>
              <a:buFont typeface="Courier New" panose="02070309020205020404" pitchFamily="49" charset="0"/>
              <a:buChar char="o"/>
            </a:pPr>
            <a:r>
              <a:rPr lang="de-CH" sz="1000" dirty="0">
                <a:latin typeface="Calibri" panose="020F0502020204030204" pitchFamily="34" charset="0"/>
                <a:ea typeface="Calibri" panose="020F0502020204030204" pitchFamily="34" charset="0"/>
                <a:cs typeface="Times New Roman" panose="02020603050405020304" pitchFamily="18" charset="0"/>
              </a:rPr>
              <a:t>Patientin/Patient</a:t>
            </a:r>
          </a:p>
          <a:p>
            <a:pPr marL="342900" lvl="0" indent="-342900">
              <a:lnSpc>
                <a:spcPct val="100000"/>
              </a:lnSpc>
              <a:spcBef>
                <a:spcPts val="200"/>
              </a:spcBef>
              <a:spcAft>
                <a:spcPts val="200"/>
              </a:spcAft>
              <a:buFont typeface="Arial" panose="020B0604020202020204" pitchFamily="34" charset="0"/>
              <a:buChar char="-"/>
            </a:pPr>
            <a:r>
              <a:rPr lang="de-CH" sz="1000" dirty="0">
                <a:latin typeface="Calibri" panose="020F0502020204030204" pitchFamily="34" charset="0"/>
                <a:ea typeface="Calibri" panose="020F0502020204030204" pitchFamily="34" charset="0"/>
                <a:cs typeface="Times New Roman" panose="02020603050405020304" pitchFamily="18" charset="0"/>
              </a:rPr>
              <a:t>Führen Sie ein Patientengespräch bezugnehmend auf obenstehendes Fallbeispiel durch. </a:t>
            </a:r>
          </a:p>
          <a:p>
            <a:pPr marL="342900" lvl="0" indent="-342900">
              <a:lnSpc>
                <a:spcPct val="100000"/>
              </a:lnSpc>
              <a:spcBef>
                <a:spcPts val="200"/>
              </a:spcBef>
              <a:spcAft>
                <a:spcPts val="200"/>
              </a:spcAft>
              <a:buFont typeface="Arial" panose="020B0604020202020204" pitchFamily="34" charset="0"/>
              <a:buChar char="-"/>
            </a:pPr>
            <a:r>
              <a:rPr lang="de-CH" sz="1000" dirty="0">
                <a:latin typeface="Calibri" panose="020F0502020204030204" pitchFamily="34" charset="0"/>
                <a:ea typeface="Calibri" panose="020F0502020204030204" pitchFamily="34" charset="0"/>
                <a:cs typeface="Times New Roman" panose="02020603050405020304" pitchFamily="18" charset="0"/>
              </a:rPr>
              <a:t>Dokumentieren Sie Ihre Beobachtungen.</a:t>
            </a:r>
          </a:p>
          <a:p>
            <a:pPr marL="342900" lvl="0" indent="-342900">
              <a:lnSpc>
                <a:spcPct val="100000"/>
              </a:lnSpc>
              <a:spcBef>
                <a:spcPts val="200"/>
              </a:spcBef>
              <a:spcAft>
                <a:spcPts val="200"/>
              </a:spcAft>
              <a:buFont typeface="Arial" panose="020B0604020202020204" pitchFamily="34" charset="0"/>
              <a:buChar char="-"/>
            </a:pPr>
            <a:r>
              <a:rPr lang="de-CH" sz="1000" dirty="0" err="1">
                <a:latin typeface="Calibri" panose="020F0502020204030204" pitchFamily="34" charset="0"/>
                <a:ea typeface="Calibri" panose="020F0502020204030204" pitchFamily="34" charset="0"/>
                <a:cs typeface="Times New Roman" panose="02020603050405020304" pitchFamily="18" charset="0"/>
              </a:rPr>
              <a:t>Reﬂektieren</a:t>
            </a:r>
            <a:r>
              <a:rPr lang="de-CH" sz="1000" dirty="0">
                <a:latin typeface="Calibri" panose="020F0502020204030204" pitchFamily="34" charset="0"/>
                <a:ea typeface="Calibri" panose="020F0502020204030204" pitchFamily="34" charset="0"/>
                <a:cs typeface="Times New Roman" panose="02020603050405020304" pitchFamily="18" charset="0"/>
              </a:rPr>
              <a:t> Sie die Simulation und geben Sie Feedback:</a:t>
            </a:r>
          </a:p>
          <a:p>
            <a:pPr marL="742950" lvl="1" indent="-285750">
              <a:lnSpc>
                <a:spcPct val="100000"/>
              </a:lnSpc>
              <a:spcBef>
                <a:spcPts val="200"/>
              </a:spcBef>
              <a:spcAft>
                <a:spcPts val="200"/>
              </a:spcAft>
              <a:buFont typeface="Courier New" panose="02070309020205020404" pitchFamily="49" charset="0"/>
              <a:buChar char="o"/>
            </a:pPr>
            <a:r>
              <a:rPr lang="de-CH" sz="1000" dirty="0" err="1">
                <a:latin typeface="Calibri" panose="020F0502020204030204" pitchFamily="34" charset="0"/>
                <a:ea typeface="Calibri" panose="020F0502020204030204" pitchFamily="34" charset="0"/>
                <a:cs typeface="Times New Roman" panose="02020603050405020304" pitchFamily="18" charset="0"/>
              </a:rPr>
              <a:t>Pﬂegefachperson</a:t>
            </a:r>
            <a:r>
              <a:rPr lang="de-CH" sz="1000" dirty="0">
                <a:latin typeface="Calibri" panose="020F0502020204030204" pitchFamily="34" charset="0"/>
                <a:ea typeface="Calibri" panose="020F0502020204030204" pitchFamily="34" charset="0"/>
                <a:cs typeface="Times New Roman" panose="02020603050405020304" pitchFamily="18" charset="0"/>
              </a:rPr>
              <a:t>/Patient*In:</a:t>
            </a:r>
          </a:p>
          <a:p>
            <a:pPr lvl="2">
              <a:lnSpc>
                <a:spcPct val="100000"/>
              </a:lnSpc>
              <a:spcBef>
                <a:spcPts val="200"/>
              </a:spcBef>
              <a:spcAft>
                <a:spcPts val="200"/>
              </a:spcAft>
              <a:buFont typeface="Wingdings" panose="05000000000000000000" pitchFamily="2" charset="2"/>
              <a:buChar char=""/>
            </a:pPr>
            <a:r>
              <a:rPr lang="de-CH" sz="1000" dirty="0">
                <a:latin typeface="Calibri" panose="020F0502020204030204" pitchFamily="34" charset="0"/>
                <a:ea typeface="Calibri" panose="020F0502020204030204" pitchFamily="34" charset="0"/>
                <a:cs typeface="Times New Roman" panose="02020603050405020304" pitchFamily="18" charset="0"/>
              </a:rPr>
              <a:t>Was ist mir gelungen? </a:t>
            </a:r>
          </a:p>
          <a:p>
            <a:pPr lvl="2">
              <a:lnSpc>
                <a:spcPct val="100000"/>
              </a:lnSpc>
              <a:spcBef>
                <a:spcPts val="200"/>
              </a:spcBef>
              <a:spcAft>
                <a:spcPts val="200"/>
              </a:spcAft>
              <a:buFont typeface="Wingdings" panose="05000000000000000000" pitchFamily="2" charset="2"/>
              <a:buChar char=""/>
            </a:pPr>
            <a:r>
              <a:rPr lang="de-CH" sz="1000" dirty="0">
                <a:latin typeface="Calibri" panose="020F0502020204030204" pitchFamily="34" charset="0"/>
                <a:ea typeface="Calibri" panose="020F0502020204030204" pitchFamily="34" charset="0"/>
                <a:cs typeface="Times New Roman" panose="02020603050405020304" pitchFamily="18" charset="0"/>
              </a:rPr>
              <a:t>Wo fühlte ich mich sicher?</a:t>
            </a:r>
          </a:p>
          <a:p>
            <a:pPr lvl="2">
              <a:lnSpc>
                <a:spcPct val="100000"/>
              </a:lnSpc>
              <a:spcBef>
                <a:spcPts val="200"/>
              </a:spcBef>
              <a:spcAft>
                <a:spcPts val="200"/>
              </a:spcAft>
              <a:buFont typeface="Wingdings" panose="05000000000000000000" pitchFamily="2" charset="2"/>
              <a:buChar char=""/>
            </a:pPr>
            <a:r>
              <a:rPr lang="de-CH" sz="1000" dirty="0">
                <a:latin typeface="Calibri" panose="020F0502020204030204" pitchFamily="34" charset="0"/>
                <a:ea typeface="Calibri" panose="020F0502020204030204" pitchFamily="34" charset="0"/>
                <a:cs typeface="Times New Roman" panose="02020603050405020304" pitchFamily="18" charset="0"/>
              </a:rPr>
              <a:t>Wo traten Schwierigkeiten oder Unsicherheiten auf?</a:t>
            </a:r>
          </a:p>
          <a:p>
            <a:pPr lvl="2">
              <a:lnSpc>
                <a:spcPct val="100000"/>
              </a:lnSpc>
              <a:spcBef>
                <a:spcPts val="200"/>
              </a:spcBef>
              <a:spcAft>
                <a:spcPts val="200"/>
              </a:spcAft>
              <a:buFont typeface="Wingdings" panose="05000000000000000000" pitchFamily="2" charset="2"/>
              <a:buChar char=""/>
            </a:pPr>
            <a:r>
              <a:rPr lang="de-CH" sz="1000" dirty="0">
                <a:latin typeface="Calibri" panose="020F0502020204030204" pitchFamily="34" charset="0"/>
                <a:ea typeface="Calibri" panose="020F0502020204030204" pitchFamily="34" charset="0"/>
                <a:cs typeface="Times New Roman" panose="02020603050405020304" pitchFamily="18" charset="0"/>
              </a:rPr>
              <a:t>Welche Erkenntnisse ziehe ich daraus?</a:t>
            </a:r>
          </a:p>
          <a:p>
            <a:pPr marL="0" indent="0">
              <a:lnSpc>
                <a:spcPct val="120000"/>
              </a:lnSpc>
              <a:buNone/>
            </a:pPr>
            <a:endParaRPr lang="de-DE" sz="1000" dirty="0"/>
          </a:p>
        </p:txBody>
      </p:sp>
    </p:spTree>
    <p:extLst>
      <p:ext uri="{BB962C8B-B14F-4D97-AF65-F5344CB8AC3E}">
        <p14:creationId xmlns:p14="http://schemas.microsoft.com/office/powerpoint/2010/main" val="1366243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0">
            <a:extLst>
              <a:ext uri="{FF2B5EF4-FFF2-40B4-BE49-F238E27FC236}">
                <a16:creationId xmlns:a16="http://schemas.microsoft.com/office/drawing/2014/main" id="{6D1A2CED-DA9B-4CCF-8215-CFC65FE71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0" name="Rectangle 32">
            <a:extLst>
              <a:ext uri="{FF2B5EF4-FFF2-40B4-BE49-F238E27FC236}">
                <a16:creationId xmlns:a16="http://schemas.microsoft.com/office/drawing/2014/main" id="{562DFC44-A40C-4573-9230-B3EDB3EC8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260019"/>
            <a:ext cx="11167447" cy="5933012"/>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1394B837-5BBB-480A-8F00-B11B43A4EE74}"/>
              </a:ext>
            </a:extLst>
          </p:cNvPr>
          <p:cNvSpPr>
            <a:spLocks noGrp="1"/>
          </p:cNvSpPr>
          <p:nvPr>
            <p:ph type="title"/>
          </p:nvPr>
        </p:nvSpPr>
        <p:spPr>
          <a:xfrm>
            <a:off x="1115568" y="509521"/>
            <a:ext cx="10232136" cy="1014984"/>
          </a:xfrm>
        </p:spPr>
        <p:txBody>
          <a:bodyPr>
            <a:normAutofit/>
          </a:bodyPr>
          <a:lstStyle/>
          <a:p>
            <a:r>
              <a:rPr lang="de-CH" sz="4000" dirty="0"/>
              <a:t>Werkstatt</a:t>
            </a:r>
            <a:endParaRPr lang="en-US" sz="4000" dirty="0"/>
          </a:p>
        </p:txBody>
      </p:sp>
      <p:sp>
        <p:nvSpPr>
          <p:cNvPr id="41" name="Rectangle 34">
            <a:extLst>
              <a:ext uri="{FF2B5EF4-FFF2-40B4-BE49-F238E27FC236}">
                <a16:creationId xmlns:a16="http://schemas.microsoft.com/office/drawing/2014/main" id="{15589D35-CF9F-4DE9-A792-8571A09E9B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658327"/>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Fußzeilenplatzhalter 4">
            <a:extLst>
              <a:ext uri="{FF2B5EF4-FFF2-40B4-BE49-F238E27FC236}">
                <a16:creationId xmlns:a16="http://schemas.microsoft.com/office/drawing/2014/main" id="{AC96B7C8-ACE0-412F-B184-C6114B9CB38F}"/>
              </a:ext>
            </a:extLst>
          </p:cNvPr>
          <p:cNvSpPr>
            <a:spLocks noGrp="1"/>
          </p:cNvSpPr>
          <p:nvPr>
            <p:ph type="ftr" sz="quarter" idx="11"/>
          </p:nvPr>
        </p:nvSpPr>
        <p:spPr>
          <a:xfrm>
            <a:off x="4038600" y="6356350"/>
            <a:ext cx="4114800" cy="365125"/>
          </a:xfrm>
        </p:spPr>
        <p:txBody>
          <a:bodyPr>
            <a:normAutofit/>
          </a:bodyPr>
          <a:lstStyle/>
          <a:p>
            <a:pPr>
              <a:spcAft>
                <a:spcPts val="600"/>
              </a:spcAft>
            </a:pPr>
            <a:r>
              <a:rPr lang="de-CH" dirty="0">
                <a:solidFill>
                  <a:schemeClr val="tx1">
                    <a:lumMod val="50000"/>
                    <a:lumOff val="50000"/>
                  </a:schemeClr>
                </a:solidFill>
              </a:rPr>
              <a:t>AA1, Julia Kündig</a:t>
            </a:r>
            <a:endParaRPr lang="en-US" dirty="0">
              <a:solidFill>
                <a:schemeClr val="tx1">
                  <a:lumMod val="50000"/>
                  <a:lumOff val="50000"/>
                </a:schemeClr>
              </a:solidFill>
            </a:endParaRPr>
          </a:p>
        </p:txBody>
      </p:sp>
      <p:sp>
        <p:nvSpPr>
          <p:cNvPr id="6" name="Foliennummernplatzhalter 5">
            <a:extLst>
              <a:ext uri="{FF2B5EF4-FFF2-40B4-BE49-F238E27FC236}">
                <a16:creationId xmlns:a16="http://schemas.microsoft.com/office/drawing/2014/main" id="{C65BB12C-BDEC-43C7-B46D-ADB8110DB3CA}"/>
              </a:ext>
            </a:extLst>
          </p:cNvPr>
          <p:cNvSpPr>
            <a:spLocks noGrp="1"/>
          </p:cNvSpPr>
          <p:nvPr>
            <p:ph type="sldNum" sz="quarter" idx="12"/>
          </p:nvPr>
        </p:nvSpPr>
        <p:spPr>
          <a:xfrm>
            <a:off x="8610600" y="6356350"/>
            <a:ext cx="2743200" cy="365125"/>
          </a:xfrm>
        </p:spPr>
        <p:txBody>
          <a:bodyPr>
            <a:normAutofit/>
          </a:bodyPr>
          <a:lstStyle/>
          <a:p>
            <a:pPr>
              <a:spcAft>
                <a:spcPts val="600"/>
              </a:spcAft>
            </a:pPr>
            <a:fld id="{3863503E-AC97-484E-948A-293B9F1D035D}" type="slidenum">
              <a:rPr lang="en-US">
                <a:solidFill>
                  <a:schemeClr val="tx1">
                    <a:lumMod val="50000"/>
                    <a:lumOff val="50000"/>
                  </a:schemeClr>
                </a:solidFill>
              </a:rPr>
              <a:pPr>
                <a:spcAft>
                  <a:spcPts val="600"/>
                </a:spcAft>
              </a:pPr>
              <a:t>14</a:t>
            </a:fld>
            <a:endParaRPr lang="en-US">
              <a:solidFill>
                <a:schemeClr val="tx1">
                  <a:lumMod val="50000"/>
                  <a:lumOff val="50000"/>
                </a:schemeClr>
              </a:solidFill>
            </a:endParaRPr>
          </a:p>
        </p:txBody>
      </p:sp>
      <p:sp>
        <p:nvSpPr>
          <p:cNvPr id="7" name="Inhaltsplatzhalter 6">
            <a:extLst>
              <a:ext uri="{FF2B5EF4-FFF2-40B4-BE49-F238E27FC236}">
                <a16:creationId xmlns:a16="http://schemas.microsoft.com/office/drawing/2014/main" id="{0DF8A4DE-2FD5-4045-9555-3F3C8537FF23}"/>
              </a:ext>
            </a:extLst>
          </p:cNvPr>
          <p:cNvSpPr>
            <a:spLocks noGrp="1"/>
          </p:cNvSpPr>
          <p:nvPr>
            <p:ph idx="1"/>
          </p:nvPr>
        </p:nvSpPr>
        <p:spPr>
          <a:xfrm>
            <a:off x="1184209" y="1362415"/>
            <a:ext cx="10169591" cy="4351338"/>
          </a:xfrm>
        </p:spPr>
        <p:txBody>
          <a:bodyPr>
            <a:noAutofit/>
          </a:bodyPr>
          <a:lstStyle/>
          <a:p>
            <a:pPr marL="0" indent="0">
              <a:lnSpc>
                <a:spcPct val="100000"/>
              </a:lnSpc>
              <a:spcBef>
                <a:spcPts val="200"/>
              </a:spcBef>
              <a:spcAft>
                <a:spcPts val="200"/>
              </a:spcAft>
              <a:buNone/>
            </a:pPr>
            <a:r>
              <a:rPr lang="de-CH" sz="1400" b="1" i="1" kern="0" dirty="0">
                <a:solidFill>
                  <a:srgbClr val="4472C4"/>
                </a:solidFill>
                <a:latin typeface="Calibri Light" panose="020F0302020204030204" pitchFamily="34" charset="0"/>
                <a:ea typeface="Times New Roman" panose="02020603050405020304" pitchFamily="18" charset="0"/>
                <a:cs typeface="Times New Roman" panose="02020603050405020304" pitchFamily="18" charset="0"/>
              </a:rPr>
              <a:t>Posten 4: Blutzuckermessung</a:t>
            </a:r>
            <a:endParaRPr lang="de-CH" sz="1400" b="1"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0000"/>
              </a:lnSpc>
              <a:spcBef>
                <a:spcPts val="200"/>
              </a:spcBef>
              <a:spcAft>
                <a:spcPts val="200"/>
              </a:spcAft>
              <a:buNone/>
            </a:pPr>
            <a:r>
              <a:rPr lang="de-CH" sz="1000" b="1" dirty="0">
                <a:latin typeface="Calibri" panose="020F0502020204030204" pitchFamily="34" charset="0"/>
                <a:ea typeface="Calibri" panose="020F0502020204030204" pitchFamily="34" charset="0"/>
                <a:cs typeface="Times New Roman" panose="02020603050405020304" pitchFamily="18" charset="0"/>
              </a:rPr>
              <a:t>Lernziele: </a:t>
            </a:r>
            <a:endParaRPr lang="de-CH" sz="1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200"/>
              </a:spcBef>
              <a:spcAft>
                <a:spcPts val="200"/>
              </a:spcAft>
              <a:buFont typeface="Arial" panose="020B0604020202020204" pitchFamily="34" charset="0"/>
              <a:buChar char="-"/>
            </a:pPr>
            <a:r>
              <a:rPr lang="de-CH" sz="1000" dirty="0">
                <a:latin typeface="Calibri" panose="020F0502020204030204" pitchFamily="34" charset="0"/>
                <a:ea typeface="Calibri" panose="020F0502020204030204" pitchFamily="34" charset="0"/>
                <a:cs typeface="Times New Roman" panose="02020603050405020304" pitchFamily="18" charset="0"/>
              </a:rPr>
              <a:t>Sie können den Einfluss von Nahrungsmitteln auf den Blutzuckerspiegel erkennen. </a:t>
            </a:r>
          </a:p>
          <a:p>
            <a:pPr marL="342900" lvl="0" indent="-342900">
              <a:lnSpc>
                <a:spcPct val="100000"/>
              </a:lnSpc>
              <a:spcBef>
                <a:spcPts val="200"/>
              </a:spcBef>
              <a:spcAft>
                <a:spcPts val="200"/>
              </a:spcAft>
              <a:buFont typeface="Arial" panose="020B0604020202020204" pitchFamily="34" charset="0"/>
              <a:buChar char="-"/>
            </a:pPr>
            <a:r>
              <a:rPr lang="de-CH" sz="1000" dirty="0">
                <a:latin typeface="Calibri" panose="020F0502020204030204" pitchFamily="34" charset="0"/>
                <a:ea typeface="Calibri" panose="020F0502020204030204" pitchFamily="34" charset="0"/>
                <a:cs typeface="Times New Roman" panose="02020603050405020304" pitchFamily="18" charset="0"/>
              </a:rPr>
              <a:t>Sie können an Ihnen selbst eine Blutzuckermessung durchführen. </a:t>
            </a:r>
          </a:p>
          <a:p>
            <a:pPr marL="0" indent="0">
              <a:lnSpc>
                <a:spcPct val="100000"/>
              </a:lnSpc>
              <a:spcBef>
                <a:spcPts val="200"/>
              </a:spcBef>
              <a:spcAft>
                <a:spcPts val="200"/>
              </a:spcAft>
              <a:buNone/>
            </a:pPr>
            <a:r>
              <a:rPr lang="de-CH" sz="1000" b="1" dirty="0">
                <a:latin typeface="Calibri" panose="020F0502020204030204" pitchFamily="34" charset="0"/>
                <a:ea typeface="Calibri" panose="020F0502020204030204" pitchFamily="34" charset="0"/>
                <a:cs typeface="Times New Roman" panose="02020603050405020304" pitchFamily="18" charset="0"/>
              </a:rPr>
              <a:t>Aufgabe: </a:t>
            </a:r>
            <a:endParaRPr lang="de-CH" sz="1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200"/>
              </a:spcBef>
              <a:spcAft>
                <a:spcPts val="200"/>
              </a:spcAft>
              <a:buFont typeface="Arial" panose="020B0604020202020204" pitchFamily="34" charset="0"/>
              <a:buChar char="-"/>
            </a:pPr>
            <a:r>
              <a:rPr lang="de-CH" sz="1000" dirty="0">
                <a:latin typeface="Calibri" panose="020F0502020204030204" pitchFamily="34" charset="0"/>
                <a:ea typeface="Calibri" panose="020F0502020204030204" pitchFamily="34" charset="0"/>
                <a:cs typeface="Times New Roman" panose="02020603050405020304" pitchFamily="18" charset="0"/>
              </a:rPr>
              <a:t>Holen Sie sich pro Gruppe eine Postenkiste beim Lehrerpult ab. </a:t>
            </a:r>
          </a:p>
          <a:p>
            <a:pPr marL="342900" lvl="0" indent="-342900">
              <a:lnSpc>
                <a:spcPct val="100000"/>
              </a:lnSpc>
              <a:spcBef>
                <a:spcPts val="200"/>
              </a:spcBef>
              <a:spcAft>
                <a:spcPts val="200"/>
              </a:spcAft>
              <a:buFont typeface="Arial" panose="020B0604020202020204" pitchFamily="34" charset="0"/>
              <a:buChar char="-"/>
            </a:pPr>
            <a:r>
              <a:rPr lang="de-CH" sz="1000" dirty="0">
                <a:latin typeface="Calibri" panose="020F0502020204030204" pitchFamily="34" charset="0"/>
                <a:ea typeface="Calibri" panose="020F0502020204030204" pitchFamily="34" charset="0"/>
                <a:cs typeface="Times New Roman" panose="02020603050405020304" pitchFamily="18" charset="0"/>
              </a:rPr>
              <a:t>Jede Kiste enthält folgende Materialien: </a:t>
            </a:r>
          </a:p>
          <a:p>
            <a:pPr marL="742950" lvl="1" indent="-285750">
              <a:lnSpc>
                <a:spcPct val="100000"/>
              </a:lnSpc>
              <a:spcBef>
                <a:spcPts val="0"/>
              </a:spcBef>
              <a:buFont typeface="Courier New" panose="02070309020205020404" pitchFamily="49" charset="0"/>
              <a:buChar char="o"/>
            </a:pPr>
            <a:r>
              <a:rPr lang="de-CH" sz="1000" dirty="0">
                <a:latin typeface="Calibri" panose="020F0502020204030204" pitchFamily="34" charset="0"/>
                <a:ea typeface="Calibri" panose="020F0502020204030204" pitchFamily="34" charset="0"/>
                <a:cs typeface="Times New Roman" panose="02020603050405020304" pitchFamily="18" charset="0"/>
              </a:rPr>
              <a:t>Verschiedene Zuckerformen (Rohrzucker, Fruchtzucker, Traubenzucker, Malzzucker, Milchzucker). </a:t>
            </a:r>
          </a:p>
          <a:p>
            <a:pPr marL="742950" lvl="1" indent="-285750">
              <a:lnSpc>
                <a:spcPct val="100000"/>
              </a:lnSpc>
              <a:spcBef>
                <a:spcPts val="0"/>
              </a:spcBef>
              <a:buFont typeface="Courier New" panose="02070309020205020404" pitchFamily="49" charset="0"/>
              <a:buChar char="o"/>
            </a:pPr>
            <a:r>
              <a:rPr lang="de-CH" sz="1000" dirty="0">
                <a:latin typeface="Calibri" panose="020F0502020204030204" pitchFamily="34" charset="0"/>
                <a:ea typeface="Calibri" panose="020F0502020204030204" pitchFamily="34" charset="0"/>
                <a:cs typeface="Times New Roman" panose="02020603050405020304" pitchFamily="18" charset="0"/>
              </a:rPr>
              <a:t>Destilliertes Wasser, Petrischalen, Messbecher, Waage</a:t>
            </a:r>
          </a:p>
          <a:p>
            <a:pPr marL="742950" lvl="1" indent="-285750">
              <a:lnSpc>
                <a:spcPct val="100000"/>
              </a:lnSpc>
              <a:spcBef>
                <a:spcPts val="0"/>
              </a:spcBef>
              <a:buFont typeface="Courier New" panose="02070309020205020404" pitchFamily="49" charset="0"/>
              <a:buChar char="o"/>
            </a:pPr>
            <a:r>
              <a:rPr lang="de-CH" sz="1000" dirty="0">
                <a:latin typeface="Calibri" panose="020F0502020204030204" pitchFamily="34" charset="0"/>
                <a:ea typeface="Calibri" panose="020F0502020204030204" pitchFamily="34" charset="0"/>
                <a:cs typeface="Times New Roman" panose="02020603050405020304" pitchFamily="18" charset="0"/>
              </a:rPr>
              <a:t>Blutzuckermessgerät (inkl. Lanzetten)</a:t>
            </a:r>
          </a:p>
          <a:p>
            <a:pPr marL="742950" lvl="1" indent="-285750">
              <a:lnSpc>
                <a:spcPct val="100000"/>
              </a:lnSpc>
              <a:spcBef>
                <a:spcPts val="0"/>
              </a:spcBef>
              <a:buFont typeface="Courier New" panose="02070309020205020404" pitchFamily="49" charset="0"/>
              <a:buChar char="o"/>
            </a:pPr>
            <a:r>
              <a:rPr lang="de-CH" sz="1000" dirty="0">
                <a:latin typeface="Calibri" panose="020F0502020204030204" pitchFamily="34" charset="0"/>
                <a:ea typeface="Calibri" panose="020F0502020204030204" pitchFamily="34" charset="0"/>
                <a:cs typeface="Times New Roman" panose="02020603050405020304" pitchFamily="18" charset="0"/>
              </a:rPr>
              <a:t>Desinfektionsmittel</a:t>
            </a:r>
          </a:p>
          <a:p>
            <a:pPr marL="342900" lvl="0" indent="-342900">
              <a:lnSpc>
                <a:spcPct val="100000"/>
              </a:lnSpc>
              <a:spcBef>
                <a:spcPts val="200"/>
              </a:spcBef>
              <a:spcAft>
                <a:spcPts val="200"/>
              </a:spcAft>
              <a:buFont typeface="Arial" panose="020B0604020202020204" pitchFamily="34" charset="0"/>
              <a:buChar char="-"/>
            </a:pPr>
            <a:r>
              <a:rPr lang="de-CH" sz="1000" dirty="0">
                <a:latin typeface="Calibri" panose="020F0502020204030204" pitchFamily="34" charset="0"/>
                <a:ea typeface="Calibri" panose="020F0502020204030204" pitchFamily="34" charset="0"/>
                <a:cs typeface="Times New Roman" panose="02020603050405020304" pitchFamily="18" charset="0"/>
              </a:rPr>
              <a:t>Stellen Sie die folgenden Zuckerlösungen her. Wiegen Sie dafür jeweils die entsprechende Zuckermenge ab und lösen Sie diese in 250ml destilliertem Wasser auf. </a:t>
            </a:r>
          </a:p>
          <a:p>
            <a:pPr marL="742950" lvl="1" indent="-285750">
              <a:lnSpc>
                <a:spcPct val="100000"/>
              </a:lnSpc>
              <a:spcBef>
                <a:spcPts val="0"/>
              </a:spcBef>
              <a:buFont typeface="Courier New" panose="02070309020205020404" pitchFamily="49" charset="0"/>
              <a:buChar char="o"/>
            </a:pPr>
            <a:r>
              <a:rPr lang="de-CH" sz="1000" dirty="0">
                <a:latin typeface="Calibri" panose="020F0502020204030204" pitchFamily="34" charset="0"/>
                <a:ea typeface="Calibri" panose="020F0502020204030204" pitchFamily="34" charset="0"/>
                <a:cs typeface="Times New Roman" panose="02020603050405020304" pitchFamily="18" charset="0"/>
              </a:rPr>
              <a:t>1.71g Rohrzucker</a:t>
            </a:r>
          </a:p>
          <a:p>
            <a:pPr marL="742950" lvl="1" indent="-285750">
              <a:lnSpc>
                <a:spcPct val="100000"/>
              </a:lnSpc>
              <a:spcBef>
                <a:spcPts val="0"/>
              </a:spcBef>
              <a:buFont typeface="Courier New" panose="02070309020205020404" pitchFamily="49" charset="0"/>
              <a:buChar char="o"/>
            </a:pPr>
            <a:r>
              <a:rPr lang="de-CH" sz="1000" dirty="0">
                <a:latin typeface="Calibri" panose="020F0502020204030204" pitchFamily="34" charset="0"/>
                <a:ea typeface="Calibri" panose="020F0502020204030204" pitchFamily="34" charset="0"/>
                <a:cs typeface="Times New Roman" panose="02020603050405020304" pitchFamily="18" charset="0"/>
              </a:rPr>
              <a:t>0.90g Fruchtzucker</a:t>
            </a:r>
          </a:p>
          <a:p>
            <a:pPr marL="742950" lvl="1" indent="-285750">
              <a:lnSpc>
                <a:spcPct val="100000"/>
              </a:lnSpc>
              <a:spcBef>
                <a:spcPts val="0"/>
              </a:spcBef>
              <a:buFont typeface="Courier New" panose="02070309020205020404" pitchFamily="49" charset="0"/>
              <a:buChar char="o"/>
            </a:pPr>
            <a:r>
              <a:rPr lang="de-CH" sz="1000" dirty="0">
                <a:latin typeface="Calibri" panose="020F0502020204030204" pitchFamily="34" charset="0"/>
                <a:ea typeface="Calibri" panose="020F0502020204030204" pitchFamily="34" charset="0"/>
                <a:cs typeface="Times New Roman" panose="02020603050405020304" pitchFamily="18" charset="0"/>
              </a:rPr>
              <a:t>0.90g Traubenzucker</a:t>
            </a:r>
          </a:p>
          <a:p>
            <a:pPr marL="742950" lvl="1" indent="-285750">
              <a:lnSpc>
                <a:spcPct val="100000"/>
              </a:lnSpc>
              <a:spcBef>
                <a:spcPts val="0"/>
              </a:spcBef>
              <a:buFont typeface="Courier New" panose="02070309020205020404" pitchFamily="49" charset="0"/>
              <a:buChar char="o"/>
            </a:pPr>
            <a:r>
              <a:rPr lang="de-CH" sz="1000" dirty="0">
                <a:latin typeface="Calibri" panose="020F0502020204030204" pitchFamily="34" charset="0"/>
                <a:ea typeface="Calibri" panose="020F0502020204030204" pitchFamily="34" charset="0"/>
                <a:cs typeface="Times New Roman" panose="02020603050405020304" pitchFamily="18" charset="0"/>
              </a:rPr>
              <a:t>1.71g Malzzucker</a:t>
            </a:r>
          </a:p>
          <a:p>
            <a:pPr marL="742950" lvl="1" indent="-285750">
              <a:lnSpc>
                <a:spcPct val="100000"/>
              </a:lnSpc>
              <a:spcBef>
                <a:spcPts val="0"/>
              </a:spcBef>
              <a:buFont typeface="Courier New" panose="02070309020205020404" pitchFamily="49" charset="0"/>
              <a:buChar char="o"/>
            </a:pPr>
            <a:r>
              <a:rPr lang="de-CH" sz="1000" dirty="0">
                <a:latin typeface="Calibri" panose="020F0502020204030204" pitchFamily="34" charset="0"/>
                <a:ea typeface="Calibri" panose="020F0502020204030204" pitchFamily="34" charset="0"/>
                <a:cs typeface="Times New Roman" panose="02020603050405020304" pitchFamily="18" charset="0"/>
              </a:rPr>
              <a:t>1.80g Milchzucker</a:t>
            </a:r>
          </a:p>
          <a:p>
            <a:pPr marL="342900" lvl="0" indent="-342900">
              <a:lnSpc>
                <a:spcPct val="100000"/>
              </a:lnSpc>
              <a:spcBef>
                <a:spcPts val="200"/>
              </a:spcBef>
              <a:spcAft>
                <a:spcPts val="200"/>
              </a:spcAft>
              <a:buFont typeface="Arial" panose="020B0604020202020204" pitchFamily="34" charset="0"/>
              <a:buChar char="-"/>
            </a:pPr>
            <a:r>
              <a:rPr lang="de-CH" sz="1000" dirty="0">
                <a:latin typeface="Calibri" panose="020F0502020204030204" pitchFamily="34" charset="0"/>
                <a:ea typeface="Calibri" panose="020F0502020204030204" pitchFamily="34" charset="0"/>
                <a:cs typeface="Times New Roman" panose="02020603050405020304" pitchFamily="18" charset="0"/>
              </a:rPr>
              <a:t>Welche Zuckerarten misst das Gerät? Überprüfen Sie, ob das Blutzuckergerät die Zuckerlösungen messen kann. </a:t>
            </a:r>
          </a:p>
          <a:p>
            <a:pPr marL="342900" lvl="0" indent="-342900">
              <a:lnSpc>
                <a:spcPct val="100000"/>
              </a:lnSpc>
              <a:spcBef>
                <a:spcPts val="200"/>
              </a:spcBef>
              <a:spcAft>
                <a:spcPts val="200"/>
              </a:spcAft>
              <a:buFont typeface="Arial" panose="020B0604020202020204" pitchFamily="34" charset="0"/>
              <a:buChar char="-"/>
            </a:pPr>
            <a:r>
              <a:rPr lang="de-CH" sz="1000" dirty="0">
                <a:latin typeface="Calibri" panose="020F0502020204030204" pitchFamily="34" charset="0"/>
                <a:ea typeface="Calibri" panose="020F0502020204030204" pitchFamily="34" charset="0"/>
                <a:cs typeface="Times New Roman" panose="02020603050405020304" pitchFamily="18" charset="0"/>
              </a:rPr>
              <a:t>Bestimmen Sie nun Ihren eigenen Blutzuckerwert, vergleichen Sie Ihren Wert anschliessend mit Ihrem Gruppenpartner. Schauen Sie sich dafür das Anleitungsvideo unter folgenden Link an: </a:t>
            </a:r>
            <a:r>
              <a:rPr lang="de-CH" sz="1000"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https://www.youtube.com/watch?v=v32psfOz3rk</a:t>
            </a:r>
            <a:endParaRPr lang="de-CH" sz="10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spcBef>
                <a:spcPts val="0"/>
              </a:spcBef>
              <a:spcAft>
                <a:spcPts val="200"/>
              </a:spcAft>
              <a:buFont typeface="Courier New" panose="02070309020205020404" pitchFamily="49" charset="0"/>
              <a:buChar char="o"/>
            </a:pPr>
            <a:r>
              <a:rPr lang="de-CH" sz="1000" dirty="0">
                <a:latin typeface="Calibri" panose="020F0502020204030204" pitchFamily="34" charset="0"/>
                <a:cs typeface="Times New Roman" panose="02020603050405020304" pitchFamily="18" charset="0"/>
              </a:rPr>
              <a:t>Welche möglichen Erklärungen für unterschiedliche Blutzuckerwerte gibt es. </a:t>
            </a:r>
            <a:endParaRPr lang="de-DE" sz="10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9794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0">
            <a:extLst>
              <a:ext uri="{FF2B5EF4-FFF2-40B4-BE49-F238E27FC236}">
                <a16:creationId xmlns:a16="http://schemas.microsoft.com/office/drawing/2014/main" id="{6D1A2CED-DA9B-4CCF-8215-CFC65FE71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0" name="Rectangle 32">
            <a:extLst>
              <a:ext uri="{FF2B5EF4-FFF2-40B4-BE49-F238E27FC236}">
                <a16:creationId xmlns:a16="http://schemas.microsoft.com/office/drawing/2014/main" id="{562DFC44-A40C-4573-9230-B3EDB3EC8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260019"/>
            <a:ext cx="11167447" cy="5933012"/>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1394B837-5BBB-480A-8F00-B11B43A4EE74}"/>
              </a:ext>
            </a:extLst>
          </p:cNvPr>
          <p:cNvSpPr>
            <a:spLocks noGrp="1"/>
          </p:cNvSpPr>
          <p:nvPr>
            <p:ph type="title"/>
          </p:nvPr>
        </p:nvSpPr>
        <p:spPr>
          <a:xfrm>
            <a:off x="1115568" y="509521"/>
            <a:ext cx="10232136" cy="1014984"/>
          </a:xfrm>
        </p:spPr>
        <p:txBody>
          <a:bodyPr>
            <a:normAutofit/>
          </a:bodyPr>
          <a:lstStyle/>
          <a:p>
            <a:r>
              <a:rPr lang="de-CH" sz="4000" dirty="0"/>
              <a:t>Werkstatt</a:t>
            </a:r>
            <a:endParaRPr lang="en-US" sz="4000" dirty="0"/>
          </a:p>
        </p:txBody>
      </p:sp>
      <p:sp>
        <p:nvSpPr>
          <p:cNvPr id="41" name="Rectangle 34">
            <a:extLst>
              <a:ext uri="{FF2B5EF4-FFF2-40B4-BE49-F238E27FC236}">
                <a16:creationId xmlns:a16="http://schemas.microsoft.com/office/drawing/2014/main" id="{15589D35-CF9F-4DE9-A792-8571A09E9B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658327"/>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Fußzeilenplatzhalter 4">
            <a:extLst>
              <a:ext uri="{FF2B5EF4-FFF2-40B4-BE49-F238E27FC236}">
                <a16:creationId xmlns:a16="http://schemas.microsoft.com/office/drawing/2014/main" id="{AC96B7C8-ACE0-412F-B184-C6114B9CB38F}"/>
              </a:ext>
            </a:extLst>
          </p:cNvPr>
          <p:cNvSpPr>
            <a:spLocks noGrp="1"/>
          </p:cNvSpPr>
          <p:nvPr>
            <p:ph type="ftr" sz="quarter" idx="11"/>
          </p:nvPr>
        </p:nvSpPr>
        <p:spPr>
          <a:xfrm>
            <a:off x="4038600" y="6356350"/>
            <a:ext cx="4114800" cy="365125"/>
          </a:xfrm>
        </p:spPr>
        <p:txBody>
          <a:bodyPr>
            <a:normAutofit/>
          </a:bodyPr>
          <a:lstStyle/>
          <a:p>
            <a:pPr>
              <a:spcAft>
                <a:spcPts val="600"/>
              </a:spcAft>
            </a:pPr>
            <a:r>
              <a:rPr lang="de-CH" dirty="0">
                <a:solidFill>
                  <a:schemeClr val="tx1">
                    <a:lumMod val="50000"/>
                    <a:lumOff val="50000"/>
                  </a:schemeClr>
                </a:solidFill>
              </a:rPr>
              <a:t>AA1, Julia Kündig</a:t>
            </a:r>
            <a:endParaRPr lang="en-US" dirty="0">
              <a:solidFill>
                <a:schemeClr val="tx1">
                  <a:lumMod val="50000"/>
                  <a:lumOff val="50000"/>
                </a:schemeClr>
              </a:solidFill>
            </a:endParaRPr>
          </a:p>
        </p:txBody>
      </p:sp>
      <p:sp>
        <p:nvSpPr>
          <p:cNvPr id="6" name="Foliennummernplatzhalter 5">
            <a:extLst>
              <a:ext uri="{FF2B5EF4-FFF2-40B4-BE49-F238E27FC236}">
                <a16:creationId xmlns:a16="http://schemas.microsoft.com/office/drawing/2014/main" id="{C65BB12C-BDEC-43C7-B46D-ADB8110DB3CA}"/>
              </a:ext>
            </a:extLst>
          </p:cNvPr>
          <p:cNvSpPr>
            <a:spLocks noGrp="1"/>
          </p:cNvSpPr>
          <p:nvPr>
            <p:ph type="sldNum" sz="quarter" idx="12"/>
          </p:nvPr>
        </p:nvSpPr>
        <p:spPr>
          <a:xfrm>
            <a:off x="8610600" y="6356350"/>
            <a:ext cx="2743200" cy="365125"/>
          </a:xfrm>
        </p:spPr>
        <p:txBody>
          <a:bodyPr>
            <a:normAutofit/>
          </a:bodyPr>
          <a:lstStyle/>
          <a:p>
            <a:pPr>
              <a:spcAft>
                <a:spcPts val="600"/>
              </a:spcAft>
            </a:pPr>
            <a:fld id="{3863503E-AC97-484E-948A-293B9F1D035D}" type="slidenum">
              <a:rPr lang="en-US">
                <a:solidFill>
                  <a:schemeClr val="tx1">
                    <a:lumMod val="50000"/>
                    <a:lumOff val="50000"/>
                  </a:schemeClr>
                </a:solidFill>
              </a:rPr>
              <a:pPr>
                <a:spcAft>
                  <a:spcPts val="600"/>
                </a:spcAft>
              </a:pPr>
              <a:t>15</a:t>
            </a:fld>
            <a:endParaRPr lang="en-US">
              <a:solidFill>
                <a:schemeClr val="tx1">
                  <a:lumMod val="50000"/>
                  <a:lumOff val="50000"/>
                </a:schemeClr>
              </a:solidFill>
            </a:endParaRPr>
          </a:p>
        </p:txBody>
      </p:sp>
      <p:sp>
        <p:nvSpPr>
          <p:cNvPr id="7" name="Inhaltsplatzhalter 6">
            <a:extLst>
              <a:ext uri="{FF2B5EF4-FFF2-40B4-BE49-F238E27FC236}">
                <a16:creationId xmlns:a16="http://schemas.microsoft.com/office/drawing/2014/main" id="{0DF8A4DE-2FD5-4045-9555-3F3C8537FF23}"/>
              </a:ext>
            </a:extLst>
          </p:cNvPr>
          <p:cNvSpPr>
            <a:spLocks noGrp="1"/>
          </p:cNvSpPr>
          <p:nvPr>
            <p:ph idx="1"/>
          </p:nvPr>
        </p:nvSpPr>
        <p:spPr>
          <a:xfrm>
            <a:off x="1184209" y="1362415"/>
            <a:ext cx="10169591" cy="4351338"/>
          </a:xfrm>
        </p:spPr>
        <p:txBody>
          <a:bodyPr>
            <a:noAutofit/>
          </a:bodyPr>
          <a:lstStyle/>
          <a:p>
            <a:pPr marL="0" indent="0">
              <a:lnSpc>
                <a:spcPct val="100000"/>
              </a:lnSpc>
              <a:spcBef>
                <a:spcPts val="200"/>
              </a:spcBef>
              <a:spcAft>
                <a:spcPts val="200"/>
              </a:spcAft>
              <a:buNone/>
            </a:pPr>
            <a:r>
              <a:rPr lang="de-CH" sz="1400" b="1" i="1" kern="0" dirty="0">
                <a:solidFill>
                  <a:srgbClr val="4472C4"/>
                </a:solidFill>
                <a:latin typeface="Calibri Light" panose="020F0302020204030204" pitchFamily="34" charset="0"/>
                <a:ea typeface="Times New Roman" panose="02020603050405020304" pitchFamily="18" charset="0"/>
                <a:cs typeface="Times New Roman" panose="02020603050405020304" pitchFamily="18" charset="0"/>
              </a:rPr>
              <a:t>Posten 5: Farbkodierung der Blutentnahmeröhrchen</a:t>
            </a:r>
          </a:p>
          <a:p>
            <a:pPr marL="0" indent="0">
              <a:lnSpc>
                <a:spcPct val="100000"/>
              </a:lnSpc>
              <a:spcBef>
                <a:spcPts val="200"/>
              </a:spcBef>
              <a:spcAft>
                <a:spcPts val="200"/>
              </a:spcAft>
              <a:buNone/>
            </a:pPr>
            <a:endParaRPr lang="de-CH" sz="1400" b="1" i="1" kern="0" dirty="0">
              <a:solidFill>
                <a:srgbClr val="4472C4"/>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0000"/>
              </a:lnSpc>
              <a:spcBef>
                <a:spcPts val="200"/>
              </a:spcBef>
              <a:spcAft>
                <a:spcPts val="200"/>
              </a:spcAft>
              <a:buNone/>
            </a:pPr>
            <a:endParaRPr lang="de-CH" sz="1400" b="1"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0000"/>
              </a:lnSpc>
              <a:spcBef>
                <a:spcPts val="200"/>
              </a:spcBef>
              <a:spcAft>
                <a:spcPts val="200"/>
              </a:spcAft>
              <a:buNone/>
            </a:pPr>
            <a:endParaRPr lang="de-CH" sz="1400" b="1"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0000"/>
              </a:lnSpc>
              <a:spcBef>
                <a:spcPts val="200"/>
              </a:spcBef>
              <a:spcAft>
                <a:spcPts val="200"/>
              </a:spcAft>
              <a:buNone/>
            </a:pPr>
            <a:endParaRPr lang="de-CH" sz="1400" b="1"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0000"/>
              </a:lnSpc>
              <a:spcBef>
                <a:spcPts val="200"/>
              </a:spcBef>
              <a:spcAft>
                <a:spcPts val="200"/>
              </a:spcAft>
              <a:buNone/>
            </a:pPr>
            <a:endParaRPr lang="de-CH" sz="1400" b="1"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0000"/>
              </a:lnSpc>
              <a:spcBef>
                <a:spcPts val="200"/>
              </a:spcBef>
              <a:spcAft>
                <a:spcPts val="200"/>
              </a:spcAft>
              <a:buNone/>
            </a:pPr>
            <a:endParaRPr lang="de-CH" sz="1400" b="1"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0000"/>
              </a:lnSpc>
              <a:spcBef>
                <a:spcPts val="200"/>
              </a:spcBef>
              <a:spcAft>
                <a:spcPts val="200"/>
              </a:spcAft>
              <a:buNone/>
            </a:pPr>
            <a:endParaRPr lang="de-CH" sz="1400" b="1"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0000"/>
              </a:lnSpc>
              <a:spcBef>
                <a:spcPts val="200"/>
              </a:spcBef>
              <a:spcAft>
                <a:spcPts val="200"/>
              </a:spcAft>
              <a:buNone/>
            </a:pPr>
            <a:endParaRPr lang="de-CH" sz="1400" b="1"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0000"/>
              </a:lnSpc>
              <a:spcBef>
                <a:spcPts val="200"/>
              </a:spcBef>
              <a:spcAft>
                <a:spcPts val="200"/>
              </a:spcAft>
              <a:buNone/>
            </a:pPr>
            <a:endParaRPr lang="de-CH" sz="1400" b="1"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0000"/>
              </a:lnSpc>
              <a:spcBef>
                <a:spcPts val="200"/>
              </a:spcBef>
              <a:spcAft>
                <a:spcPts val="200"/>
              </a:spcAft>
              <a:buNone/>
            </a:pPr>
            <a:r>
              <a:rPr lang="de-CH" sz="1000" b="1" dirty="0">
                <a:latin typeface="Calibri" panose="020F0502020204030204" pitchFamily="34" charset="0"/>
                <a:ea typeface="Calibri" panose="020F0502020204030204" pitchFamily="34" charset="0"/>
                <a:cs typeface="Times New Roman" panose="02020603050405020304" pitchFamily="18" charset="0"/>
              </a:rPr>
              <a:t>Lernziele: </a:t>
            </a:r>
            <a:endParaRPr lang="de-CH" sz="1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pPr>
            <a:r>
              <a:rPr lang="de-CH" sz="1000" dirty="0">
                <a:latin typeface="Calibri" panose="020F0502020204030204" pitchFamily="34" charset="0"/>
                <a:ea typeface="Calibri" panose="020F0502020204030204" pitchFamily="34" charset="0"/>
                <a:cs typeface="Times New Roman" panose="02020603050405020304" pitchFamily="18" charset="0"/>
              </a:rPr>
              <a:t>Sie können die für die Blutentnahme korrekten Materialien erkennen und bereitstellen. </a:t>
            </a:r>
          </a:p>
          <a:p>
            <a:pPr marL="0" indent="0">
              <a:lnSpc>
                <a:spcPct val="100000"/>
              </a:lnSpc>
              <a:spcBef>
                <a:spcPts val="200"/>
              </a:spcBef>
              <a:spcAft>
                <a:spcPts val="200"/>
              </a:spcAft>
              <a:buNone/>
            </a:pPr>
            <a:r>
              <a:rPr lang="de-CH" sz="1000" b="1" dirty="0">
                <a:latin typeface="Calibri" panose="020F0502020204030204" pitchFamily="34" charset="0"/>
                <a:ea typeface="Calibri" panose="020F0502020204030204" pitchFamily="34" charset="0"/>
                <a:cs typeface="Times New Roman" panose="02020603050405020304" pitchFamily="18" charset="0"/>
              </a:rPr>
              <a:t>Aufgabe: </a:t>
            </a:r>
            <a:endParaRPr lang="de-CH" sz="1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200"/>
              </a:spcBef>
              <a:spcAft>
                <a:spcPts val="200"/>
              </a:spcAft>
              <a:buFont typeface="Arial" panose="020B0604020202020204" pitchFamily="34" charset="0"/>
              <a:buChar char="-"/>
            </a:pPr>
            <a:r>
              <a:rPr lang="de-CH" sz="1000" dirty="0">
                <a:latin typeface="Calibri" panose="020F0502020204030204" pitchFamily="34" charset="0"/>
                <a:ea typeface="Calibri" panose="020F0502020204030204" pitchFamily="34" charset="0"/>
                <a:cs typeface="Times New Roman" panose="02020603050405020304" pitchFamily="18" charset="0"/>
              </a:rPr>
              <a:t>Holen Sie sich pro Gruppe eine Materialienkiste beim Lehrerpult ab. </a:t>
            </a:r>
          </a:p>
          <a:p>
            <a:pPr marL="342900" lvl="0" indent="-342900">
              <a:lnSpc>
                <a:spcPct val="100000"/>
              </a:lnSpc>
              <a:spcBef>
                <a:spcPts val="200"/>
              </a:spcBef>
              <a:spcAft>
                <a:spcPts val="200"/>
              </a:spcAft>
              <a:buFont typeface="Arial" panose="020B0604020202020204" pitchFamily="34" charset="0"/>
              <a:buChar char="-"/>
            </a:pPr>
            <a:r>
              <a:rPr lang="de-CH" sz="1000" dirty="0">
                <a:latin typeface="Calibri" panose="020F0502020204030204" pitchFamily="34" charset="0"/>
                <a:ea typeface="Calibri" panose="020F0502020204030204" pitchFamily="34" charset="0"/>
                <a:cs typeface="Times New Roman" panose="02020603050405020304" pitchFamily="18" charset="0"/>
              </a:rPr>
              <a:t>Versuchen Sie untenstehende Tabelle mit der korrekten Röhrchen-Bezeichnung zu ergänzen. </a:t>
            </a:r>
          </a:p>
          <a:p>
            <a:pPr marL="342900" lvl="0" indent="-342900">
              <a:lnSpc>
                <a:spcPct val="100000"/>
              </a:lnSpc>
              <a:spcBef>
                <a:spcPts val="200"/>
              </a:spcBef>
              <a:spcAft>
                <a:spcPts val="200"/>
              </a:spcAft>
              <a:buFont typeface="Arial" panose="020B0604020202020204" pitchFamily="34" charset="0"/>
              <a:buChar char="-"/>
            </a:pPr>
            <a:r>
              <a:rPr lang="de-CH" sz="1000" dirty="0">
                <a:latin typeface="Calibri" panose="020F0502020204030204" pitchFamily="34" charset="0"/>
                <a:ea typeface="Calibri" panose="020F0502020204030204" pitchFamily="34" charset="0"/>
                <a:cs typeface="Times New Roman" panose="02020603050405020304" pitchFamily="18" charset="0"/>
              </a:rPr>
              <a:t>Schauen Sie dazu die Röhrchen in der </a:t>
            </a:r>
            <a:r>
              <a:rPr lang="de-CH" sz="1000" dirty="0" err="1">
                <a:latin typeface="Calibri" panose="020F0502020204030204" pitchFamily="34" charset="0"/>
                <a:ea typeface="Calibri" panose="020F0502020204030204" pitchFamily="34" charset="0"/>
                <a:cs typeface="Times New Roman" panose="02020603050405020304" pitchFamily="18" charset="0"/>
              </a:rPr>
              <a:t>Materalienkiste</a:t>
            </a:r>
            <a:r>
              <a:rPr lang="de-CH" sz="1000" dirty="0">
                <a:latin typeface="Calibri" panose="020F0502020204030204" pitchFamily="34" charset="0"/>
                <a:ea typeface="Calibri" panose="020F0502020204030204" pitchFamily="34" charset="0"/>
                <a:cs typeface="Times New Roman" panose="02020603050405020304" pitchFamily="18" charset="0"/>
              </a:rPr>
              <a:t> genau an. </a:t>
            </a:r>
          </a:p>
          <a:p>
            <a:pPr marL="342900" lvl="0" indent="-342900">
              <a:lnSpc>
                <a:spcPct val="100000"/>
              </a:lnSpc>
              <a:spcBef>
                <a:spcPts val="200"/>
              </a:spcBef>
              <a:spcAft>
                <a:spcPts val="200"/>
              </a:spcAft>
              <a:buFont typeface="Arial" panose="020B0604020202020204" pitchFamily="34" charset="0"/>
              <a:buChar char="-"/>
            </a:pPr>
            <a:r>
              <a:rPr lang="de-CH" sz="1000" dirty="0">
                <a:latin typeface="Calibri" panose="020F0502020204030204" pitchFamily="34" charset="0"/>
                <a:ea typeface="Calibri" panose="020F0502020204030204" pitchFamily="34" charset="0"/>
                <a:cs typeface="Times New Roman" panose="02020603050405020304" pitchFamily="18" charset="0"/>
              </a:rPr>
              <a:t>Wenn Sie auf den Röhrchen keine Angaben finden, oder Sie sich unsicher sind, schauen sie im Internet nach einer möglichen Bezeichnung. </a:t>
            </a:r>
          </a:p>
        </p:txBody>
      </p:sp>
      <p:pic>
        <p:nvPicPr>
          <p:cNvPr id="13" name="Grafik 12">
            <a:extLst>
              <a:ext uri="{FF2B5EF4-FFF2-40B4-BE49-F238E27FC236}">
                <a16:creationId xmlns:a16="http://schemas.microsoft.com/office/drawing/2014/main" id="{71B7656D-ECC8-43DC-B480-923B5072A668}"/>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248368" y="1731948"/>
            <a:ext cx="4893564" cy="2126819"/>
          </a:xfrm>
          <a:prstGeom prst="rect">
            <a:avLst/>
          </a:prstGeom>
        </p:spPr>
      </p:pic>
    </p:spTree>
    <p:extLst>
      <p:ext uri="{BB962C8B-B14F-4D97-AF65-F5344CB8AC3E}">
        <p14:creationId xmlns:p14="http://schemas.microsoft.com/office/powerpoint/2010/main" val="18907606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0">
            <a:extLst>
              <a:ext uri="{FF2B5EF4-FFF2-40B4-BE49-F238E27FC236}">
                <a16:creationId xmlns:a16="http://schemas.microsoft.com/office/drawing/2014/main" id="{6D1A2CED-DA9B-4CCF-8215-CFC65FE71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0" name="Rectangle 32">
            <a:extLst>
              <a:ext uri="{FF2B5EF4-FFF2-40B4-BE49-F238E27FC236}">
                <a16:creationId xmlns:a16="http://schemas.microsoft.com/office/drawing/2014/main" id="{562DFC44-A40C-4573-9230-B3EDB3EC8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260019"/>
            <a:ext cx="11167447" cy="5933012"/>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1394B837-5BBB-480A-8F00-B11B43A4EE74}"/>
              </a:ext>
            </a:extLst>
          </p:cNvPr>
          <p:cNvSpPr>
            <a:spLocks noGrp="1"/>
          </p:cNvSpPr>
          <p:nvPr>
            <p:ph type="title"/>
          </p:nvPr>
        </p:nvSpPr>
        <p:spPr>
          <a:xfrm>
            <a:off x="1115568" y="509521"/>
            <a:ext cx="10232136" cy="1014984"/>
          </a:xfrm>
        </p:spPr>
        <p:txBody>
          <a:bodyPr>
            <a:normAutofit/>
          </a:bodyPr>
          <a:lstStyle/>
          <a:p>
            <a:r>
              <a:rPr lang="de-CH" sz="4000" dirty="0"/>
              <a:t>Fazit</a:t>
            </a:r>
            <a:endParaRPr lang="en-US" sz="4000" dirty="0"/>
          </a:p>
        </p:txBody>
      </p:sp>
      <p:sp>
        <p:nvSpPr>
          <p:cNvPr id="41" name="Rectangle 34">
            <a:extLst>
              <a:ext uri="{FF2B5EF4-FFF2-40B4-BE49-F238E27FC236}">
                <a16:creationId xmlns:a16="http://schemas.microsoft.com/office/drawing/2014/main" id="{15589D35-CF9F-4DE9-A792-8571A09E9B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658327"/>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Fußzeilenplatzhalter 4">
            <a:extLst>
              <a:ext uri="{FF2B5EF4-FFF2-40B4-BE49-F238E27FC236}">
                <a16:creationId xmlns:a16="http://schemas.microsoft.com/office/drawing/2014/main" id="{AC96B7C8-ACE0-412F-B184-C6114B9CB38F}"/>
              </a:ext>
            </a:extLst>
          </p:cNvPr>
          <p:cNvSpPr>
            <a:spLocks noGrp="1"/>
          </p:cNvSpPr>
          <p:nvPr>
            <p:ph type="ftr" sz="quarter" idx="11"/>
          </p:nvPr>
        </p:nvSpPr>
        <p:spPr>
          <a:xfrm>
            <a:off x="4038600" y="6356350"/>
            <a:ext cx="4114800" cy="365125"/>
          </a:xfrm>
        </p:spPr>
        <p:txBody>
          <a:bodyPr>
            <a:normAutofit/>
          </a:bodyPr>
          <a:lstStyle/>
          <a:p>
            <a:pPr>
              <a:spcAft>
                <a:spcPts val="600"/>
              </a:spcAft>
            </a:pPr>
            <a:r>
              <a:rPr lang="de-CH" dirty="0">
                <a:solidFill>
                  <a:schemeClr val="tx1">
                    <a:lumMod val="50000"/>
                    <a:lumOff val="50000"/>
                  </a:schemeClr>
                </a:solidFill>
              </a:rPr>
              <a:t>AA1, Julia Kündig</a:t>
            </a:r>
            <a:endParaRPr lang="en-US" dirty="0">
              <a:solidFill>
                <a:schemeClr val="tx1">
                  <a:lumMod val="50000"/>
                  <a:lumOff val="50000"/>
                </a:schemeClr>
              </a:solidFill>
            </a:endParaRPr>
          </a:p>
        </p:txBody>
      </p:sp>
      <p:sp>
        <p:nvSpPr>
          <p:cNvPr id="6" name="Foliennummernplatzhalter 5">
            <a:extLst>
              <a:ext uri="{FF2B5EF4-FFF2-40B4-BE49-F238E27FC236}">
                <a16:creationId xmlns:a16="http://schemas.microsoft.com/office/drawing/2014/main" id="{C65BB12C-BDEC-43C7-B46D-ADB8110DB3CA}"/>
              </a:ext>
            </a:extLst>
          </p:cNvPr>
          <p:cNvSpPr>
            <a:spLocks noGrp="1"/>
          </p:cNvSpPr>
          <p:nvPr>
            <p:ph type="sldNum" sz="quarter" idx="12"/>
          </p:nvPr>
        </p:nvSpPr>
        <p:spPr>
          <a:xfrm>
            <a:off x="8610600" y="6356350"/>
            <a:ext cx="2743200" cy="365125"/>
          </a:xfrm>
        </p:spPr>
        <p:txBody>
          <a:bodyPr>
            <a:normAutofit/>
          </a:bodyPr>
          <a:lstStyle/>
          <a:p>
            <a:pPr>
              <a:spcAft>
                <a:spcPts val="600"/>
              </a:spcAft>
            </a:pPr>
            <a:fld id="{3863503E-AC97-484E-948A-293B9F1D035D}" type="slidenum">
              <a:rPr lang="en-US">
                <a:solidFill>
                  <a:schemeClr val="tx1">
                    <a:lumMod val="50000"/>
                    <a:lumOff val="50000"/>
                  </a:schemeClr>
                </a:solidFill>
              </a:rPr>
              <a:pPr>
                <a:spcAft>
                  <a:spcPts val="600"/>
                </a:spcAft>
              </a:pPr>
              <a:t>16</a:t>
            </a:fld>
            <a:endParaRPr lang="en-US">
              <a:solidFill>
                <a:schemeClr val="tx1">
                  <a:lumMod val="50000"/>
                  <a:lumOff val="50000"/>
                </a:schemeClr>
              </a:solidFill>
            </a:endParaRPr>
          </a:p>
        </p:txBody>
      </p:sp>
      <p:sp>
        <p:nvSpPr>
          <p:cNvPr id="7" name="Inhaltsplatzhalter 6">
            <a:extLst>
              <a:ext uri="{FF2B5EF4-FFF2-40B4-BE49-F238E27FC236}">
                <a16:creationId xmlns:a16="http://schemas.microsoft.com/office/drawing/2014/main" id="{0DF8A4DE-2FD5-4045-9555-3F3C8537FF23}"/>
              </a:ext>
            </a:extLst>
          </p:cNvPr>
          <p:cNvSpPr>
            <a:spLocks noGrp="1"/>
          </p:cNvSpPr>
          <p:nvPr>
            <p:ph idx="1"/>
          </p:nvPr>
        </p:nvSpPr>
        <p:spPr/>
        <p:txBody>
          <a:bodyPr/>
          <a:lstStyle/>
          <a:p>
            <a:r>
              <a:rPr lang="de-DE" dirty="0"/>
              <a:t>Knackpunkte: </a:t>
            </a:r>
          </a:p>
          <a:p>
            <a:pPr lvl="1"/>
            <a:r>
              <a:rPr lang="de-DE" dirty="0"/>
              <a:t>Zeitliche Planung und Koordination der Posten</a:t>
            </a:r>
          </a:p>
          <a:p>
            <a:pPr lvl="1"/>
            <a:r>
              <a:rPr lang="de-DE" dirty="0"/>
              <a:t>Spannendes Material für 15minütige Posten</a:t>
            </a:r>
          </a:p>
          <a:p>
            <a:pPr lvl="1"/>
            <a:r>
              <a:rPr lang="de-DE" dirty="0"/>
              <a:t>Hohe Selbstständigkeit der Lernenden erwartet</a:t>
            </a:r>
          </a:p>
          <a:p>
            <a:pPr lvl="1"/>
            <a:endParaRPr lang="de-DE" dirty="0"/>
          </a:p>
          <a:p>
            <a:r>
              <a:rPr lang="de-DE" dirty="0"/>
              <a:t>Grundsätzlich: </a:t>
            </a:r>
          </a:p>
          <a:p>
            <a:pPr lvl="1"/>
            <a:r>
              <a:rPr lang="de-DE" dirty="0"/>
              <a:t>Werkstattvorbereitung sehr aufwändig</a:t>
            </a:r>
          </a:p>
          <a:p>
            <a:pPr lvl="1"/>
            <a:r>
              <a:rPr lang="de-DE" dirty="0"/>
              <a:t>Je nach Postenauswahl grosse Materialschlacht</a:t>
            </a:r>
          </a:p>
          <a:p>
            <a:pPr lvl="1"/>
            <a:r>
              <a:rPr lang="de-DE" dirty="0" err="1"/>
              <a:t>Synergiennutzung</a:t>
            </a:r>
            <a:r>
              <a:rPr lang="de-DE" dirty="0"/>
              <a:t> im Kollegium</a:t>
            </a:r>
          </a:p>
        </p:txBody>
      </p:sp>
    </p:spTree>
    <p:extLst>
      <p:ext uri="{BB962C8B-B14F-4D97-AF65-F5344CB8AC3E}">
        <p14:creationId xmlns:p14="http://schemas.microsoft.com/office/powerpoint/2010/main" val="2132160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DA29A4-A814-4646-854F-54364B6BD3F1}"/>
              </a:ext>
            </a:extLst>
          </p:cNvPr>
          <p:cNvSpPr>
            <a:spLocks noGrp="1"/>
          </p:cNvSpPr>
          <p:nvPr>
            <p:ph type="title"/>
          </p:nvPr>
        </p:nvSpPr>
        <p:spPr/>
        <p:txBody>
          <a:bodyPr>
            <a:normAutofit/>
          </a:bodyPr>
          <a:lstStyle/>
          <a:p>
            <a:r>
              <a:rPr lang="de-DE" sz="3200" dirty="0"/>
              <a:t>Inhalt</a:t>
            </a:r>
          </a:p>
        </p:txBody>
      </p:sp>
      <p:graphicFrame>
        <p:nvGraphicFramePr>
          <p:cNvPr id="5" name="Inhaltsplatzhalter 2">
            <a:extLst>
              <a:ext uri="{FF2B5EF4-FFF2-40B4-BE49-F238E27FC236}">
                <a16:creationId xmlns:a16="http://schemas.microsoft.com/office/drawing/2014/main" id="{6F076D16-6270-4256-B972-95908ADCD10E}"/>
              </a:ext>
            </a:extLst>
          </p:cNvPr>
          <p:cNvGraphicFramePr>
            <a:graphicFrameLocks noGrp="1"/>
          </p:cNvGraphicFramePr>
          <p:nvPr>
            <p:ph idx="1"/>
            <p:extLst>
              <p:ext uri="{D42A27DB-BD31-4B8C-83A1-F6EECF244321}">
                <p14:modId xmlns:p14="http://schemas.microsoft.com/office/powerpoint/2010/main" val="80099898"/>
              </p:ext>
            </p:extLst>
          </p:nvPr>
        </p:nvGraphicFramePr>
        <p:xfrm>
          <a:off x="838200" y="1267326"/>
          <a:ext cx="10515600" cy="49096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ußzeilenplatzhalter 5">
            <a:extLst>
              <a:ext uri="{FF2B5EF4-FFF2-40B4-BE49-F238E27FC236}">
                <a16:creationId xmlns:a16="http://schemas.microsoft.com/office/drawing/2014/main" id="{4BDBA2F7-8741-4DC7-B861-8E2FC9C3A14B}"/>
              </a:ext>
            </a:extLst>
          </p:cNvPr>
          <p:cNvSpPr>
            <a:spLocks noGrp="1"/>
          </p:cNvSpPr>
          <p:nvPr>
            <p:ph type="ftr" sz="quarter" idx="11"/>
          </p:nvPr>
        </p:nvSpPr>
        <p:spPr/>
        <p:txBody>
          <a:bodyPr/>
          <a:lstStyle/>
          <a:p>
            <a:r>
              <a:rPr lang="de-CH" dirty="0"/>
              <a:t>AA1, FD II, Julia Kündig</a:t>
            </a:r>
            <a:endParaRPr lang="en-US" dirty="0"/>
          </a:p>
        </p:txBody>
      </p:sp>
      <p:sp>
        <p:nvSpPr>
          <p:cNvPr id="7" name="Foliennummernplatzhalter 6">
            <a:extLst>
              <a:ext uri="{FF2B5EF4-FFF2-40B4-BE49-F238E27FC236}">
                <a16:creationId xmlns:a16="http://schemas.microsoft.com/office/drawing/2014/main" id="{0252D609-29DE-459A-82A1-9F55D26C3D75}"/>
              </a:ext>
            </a:extLst>
          </p:cNvPr>
          <p:cNvSpPr>
            <a:spLocks noGrp="1"/>
          </p:cNvSpPr>
          <p:nvPr>
            <p:ph type="sldNum" sz="quarter" idx="12"/>
          </p:nvPr>
        </p:nvSpPr>
        <p:spPr/>
        <p:txBody>
          <a:bodyPr/>
          <a:lstStyle/>
          <a:p>
            <a:fld id="{3863503E-AC97-484E-948A-293B9F1D035D}" type="slidenum">
              <a:rPr lang="en-US" smtClean="0"/>
              <a:t>2</a:t>
            </a:fld>
            <a:endParaRPr lang="en-US"/>
          </a:p>
        </p:txBody>
      </p:sp>
    </p:spTree>
    <p:extLst>
      <p:ext uri="{BB962C8B-B14F-4D97-AF65-F5344CB8AC3E}">
        <p14:creationId xmlns:p14="http://schemas.microsoft.com/office/powerpoint/2010/main" val="1103108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0">
            <a:extLst>
              <a:ext uri="{FF2B5EF4-FFF2-40B4-BE49-F238E27FC236}">
                <a16:creationId xmlns:a16="http://schemas.microsoft.com/office/drawing/2014/main" id="{6D1A2CED-DA9B-4CCF-8215-CFC65FE71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0" name="Rectangle 32">
            <a:extLst>
              <a:ext uri="{FF2B5EF4-FFF2-40B4-BE49-F238E27FC236}">
                <a16:creationId xmlns:a16="http://schemas.microsoft.com/office/drawing/2014/main" id="{562DFC44-A40C-4573-9230-B3EDB3EC8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260019"/>
            <a:ext cx="11167447" cy="5933012"/>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1394B837-5BBB-480A-8F00-B11B43A4EE74}"/>
              </a:ext>
            </a:extLst>
          </p:cNvPr>
          <p:cNvSpPr>
            <a:spLocks noGrp="1"/>
          </p:cNvSpPr>
          <p:nvPr>
            <p:ph type="title"/>
          </p:nvPr>
        </p:nvSpPr>
        <p:spPr>
          <a:xfrm>
            <a:off x="1115568" y="509521"/>
            <a:ext cx="10232136" cy="1014984"/>
          </a:xfrm>
        </p:spPr>
        <p:txBody>
          <a:bodyPr>
            <a:normAutofit/>
          </a:bodyPr>
          <a:lstStyle/>
          <a:p>
            <a:r>
              <a:rPr lang="de-CH" sz="4000" dirty="0"/>
              <a:t>Analyse</a:t>
            </a:r>
            <a:endParaRPr lang="en-US" sz="4000" dirty="0"/>
          </a:p>
        </p:txBody>
      </p:sp>
      <p:sp>
        <p:nvSpPr>
          <p:cNvPr id="41" name="Rectangle 34">
            <a:extLst>
              <a:ext uri="{FF2B5EF4-FFF2-40B4-BE49-F238E27FC236}">
                <a16:creationId xmlns:a16="http://schemas.microsoft.com/office/drawing/2014/main" id="{15589D35-CF9F-4DE9-A792-8571A09E9B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658327"/>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Fußzeilenplatzhalter 4">
            <a:extLst>
              <a:ext uri="{FF2B5EF4-FFF2-40B4-BE49-F238E27FC236}">
                <a16:creationId xmlns:a16="http://schemas.microsoft.com/office/drawing/2014/main" id="{AC96B7C8-ACE0-412F-B184-C6114B9CB38F}"/>
              </a:ext>
            </a:extLst>
          </p:cNvPr>
          <p:cNvSpPr>
            <a:spLocks noGrp="1"/>
          </p:cNvSpPr>
          <p:nvPr>
            <p:ph type="ftr" sz="quarter" idx="11"/>
          </p:nvPr>
        </p:nvSpPr>
        <p:spPr>
          <a:xfrm>
            <a:off x="4038600" y="6356350"/>
            <a:ext cx="4114800" cy="365125"/>
          </a:xfrm>
        </p:spPr>
        <p:txBody>
          <a:bodyPr>
            <a:normAutofit/>
          </a:bodyPr>
          <a:lstStyle/>
          <a:p>
            <a:pPr>
              <a:spcAft>
                <a:spcPts val="600"/>
              </a:spcAft>
            </a:pPr>
            <a:r>
              <a:rPr lang="de-CH" dirty="0">
                <a:solidFill>
                  <a:schemeClr val="tx1">
                    <a:lumMod val="50000"/>
                    <a:lumOff val="50000"/>
                  </a:schemeClr>
                </a:solidFill>
              </a:rPr>
              <a:t>AA1, Julia Kündig</a:t>
            </a:r>
            <a:endParaRPr lang="en-US" dirty="0">
              <a:solidFill>
                <a:schemeClr val="tx1">
                  <a:lumMod val="50000"/>
                  <a:lumOff val="50000"/>
                </a:schemeClr>
              </a:solidFill>
            </a:endParaRPr>
          </a:p>
        </p:txBody>
      </p:sp>
      <p:sp>
        <p:nvSpPr>
          <p:cNvPr id="6" name="Foliennummernplatzhalter 5">
            <a:extLst>
              <a:ext uri="{FF2B5EF4-FFF2-40B4-BE49-F238E27FC236}">
                <a16:creationId xmlns:a16="http://schemas.microsoft.com/office/drawing/2014/main" id="{C65BB12C-BDEC-43C7-B46D-ADB8110DB3CA}"/>
              </a:ext>
            </a:extLst>
          </p:cNvPr>
          <p:cNvSpPr>
            <a:spLocks noGrp="1"/>
          </p:cNvSpPr>
          <p:nvPr>
            <p:ph type="sldNum" sz="quarter" idx="12"/>
          </p:nvPr>
        </p:nvSpPr>
        <p:spPr>
          <a:xfrm>
            <a:off x="8610600" y="6356350"/>
            <a:ext cx="2743200" cy="365125"/>
          </a:xfrm>
        </p:spPr>
        <p:txBody>
          <a:bodyPr>
            <a:normAutofit/>
          </a:bodyPr>
          <a:lstStyle/>
          <a:p>
            <a:pPr>
              <a:spcAft>
                <a:spcPts val="600"/>
              </a:spcAft>
            </a:pPr>
            <a:fld id="{3863503E-AC97-484E-948A-293B9F1D035D}" type="slidenum">
              <a:rPr lang="en-US">
                <a:solidFill>
                  <a:schemeClr val="tx1">
                    <a:lumMod val="50000"/>
                    <a:lumOff val="50000"/>
                  </a:schemeClr>
                </a:solidFill>
              </a:rPr>
              <a:pPr>
                <a:spcAft>
                  <a:spcPts val="600"/>
                </a:spcAft>
              </a:pPr>
              <a:t>3</a:t>
            </a:fld>
            <a:endParaRPr lang="en-US">
              <a:solidFill>
                <a:schemeClr val="tx1">
                  <a:lumMod val="50000"/>
                  <a:lumOff val="50000"/>
                </a:schemeClr>
              </a:solidFill>
            </a:endParaRPr>
          </a:p>
        </p:txBody>
      </p:sp>
      <p:sp>
        <p:nvSpPr>
          <p:cNvPr id="7" name="Inhaltsplatzhalter 6">
            <a:extLst>
              <a:ext uri="{FF2B5EF4-FFF2-40B4-BE49-F238E27FC236}">
                <a16:creationId xmlns:a16="http://schemas.microsoft.com/office/drawing/2014/main" id="{0DF8A4DE-2FD5-4045-9555-3F3C8537FF23}"/>
              </a:ext>
            </a:extLst>
          </p:cNvPr>
          <p:cNvSpPr>
            <a:spLocks noGrp="1"/>
          </p:cNvSpPr>
          <p:nvPr>
            <p:ph idx="1"/>
          </p:nvPr>
        </p:nvSpPr>
        <p:spPr/>
        <p:txBody>
          <a:bodyPr>
            <a:normAutofit/>
          </a:bodyPr>
          <a:lstStyle/>
          <a:p>
            <a:r>
              <a:rPr lang="de-DE" dirty="0"/>
              <a:t>Bedingungsanalyse</a:t>
            </a:r>
          </a:p>
          <a:p>
            <a:pPr lvl="1"/>
            <a:r>
              <a:rPr lang="de-DE" dirty="0"/>
              <a:t>FaGe Lernende im 2. Lehrjahr (3. Semester)</a:t>
            </a:r>
          </a:p>
          <a:p>
            <a:pPr lvl="1"/>
            <a:r>
              <a:rPr lang="de-DE" dirty="0"/>
              <a:t>Anzahl zur Verfügung stehende Lektionen: 15</a:t>
            </a:r>
          </a:p>
          <a:p>
            <a:pPr lvl="1"/>
            <a:endParaRPr lang="de-DE" dirty="0"/>
          </a:p>
          <a:p>
            <a:r>
              <a:rPr lang="de-DE" dirty="0"/>
              <a:t>Didaktische Analyse</a:t>
            </a:r>
          </a:p>
          <a:p>
            <a:pPr lvl="1"/>
            <a:r>
              <a:rPr lang="de-DE" dirty="0"/>
              <a:t>Gegenwartsbedeutung: </a:t>
            </a:r>
            <a:br>
              <a:rPr lang="de-DE" dirty="0"/>
            </a:br>
            <a:r>
              <a:rPr lang="de-DE" dirty="0"/>
              <a:t>Erste passive Berührungspunkte mit der Blutentnahme, allenfalls familiäre Vorerfahrungen mit Erkrankungen des Herzkreislauf-Systems. </a:t>
            </a:r>
          </a:p>
          <a:p>
            <a:pPr lvl="1"/>
            <a:r>
              <a:rPr lang="de-DE" dirty="0"/>
              <a:t>Zukunftsbedeutung: </a:t>
            </a:r>
            <a:br>
              <a:rPr lang="de-DE" dirty="0"/>
            </a:br>
            <a:r>
              <a:rPr lang="de-DE" dirty="0"/>
              <a:t>Blutentnahme als zentrales Element der pflegerischen Tätigkeit. </a:t>
            </a:r>
          </a:p>
          <a:p>
            <a:pPr lvl="1"/>
            <a:endParaRPr lang="de-DE" dirty="0"/>
          </a:p>
        </p:txBody>
      </p:sp>
    </p:spTree>
    <p:extLst>
      <p:ext uri="{BB962C8B-B14F-4D97-AF65-F5344CB8AC3E}">
        <p14:creationId xmlns:p14="http://schemas.microsoft.com/office/powerpoint/2010/main" val="1752163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0">
            <a:extLst>
              <a:ext uri="{FF2B5EF4-FFF2-40B4-BE49-F238E27FC236}">
                <a16:creationId xmlns:a16="http://schemas.microsoft.com/office/drawing/2014/main" id="{6D1A2CED-DA9B-4CCF-8215-CFC65FE71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0" name="Rectangle 32">
            <a:extLst>
              <a:ext uri="{FF2B5EF4-FFF2-40B4-BE49-F238E27FC236}">
                <a16:creationId xmlns:a16="http://schemas.microsoft.com/office/drawing/2014/main" id="{562DFC44-A40C-4573-9230-B3EDB3EC8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260019"/>
            <a:ext cx="11167447" cy="5933012"/>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1394B837-5BBB-480A-8F00-B11B43A4EE74}"/>
              </a:ext>
            </a:extLst>
          </p:cNvPr>
          <p:cNvSpPr>
            <a:spLocks noGrp="1"/>
          </p:cNvSpPr>
          <p:nvPr>
            <p:ph type="title"/>
          </p:nvPr>
        </p:nvSpPr>
        <p:spPr>
          <a:xfrm>
            <a:off x="1115568" y="509521"/>
            <a:ext cx="10232136" cy="1014984"/>
          </a:xfrm>
        </p:spPr>
        <p:txBody>
          <a:bodyPr>
            <a:normAutofit/>
          </a:bodyPr>
          <a:lstStyle/>
          <a:p>
            <a:r>
              <a:rPr lang="de-CH" sz="4000" dirty="0"/>
              <a:t>Analyse</a:t>
            </a:r>
            <a:endParaRPr lang="en-US" sz="4000" dirty="0"/>
          </a:p>
        </p:txBody>
      </p:sp>
      <p:sp>
        <p:nvSpPr>
          <p:cNvPr id="41" name="Rectangle 34">
            <a:extLst>
              <a:ext uri="{FF2B5EF4-FFF2-40B4-BE49-F238E27FC236}">
                <a16:creationId xmlns:a16="http://schemas.microsoft.com/office/drawing/2014/main" id="{15589D35-CF9F-4DE9-A792-8571A09E9B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658327"/>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Fußzeilenplatzhalter 4">
            <a:extLst>
              <a:ext uri="{FF2B5EF4-FFF2-40B4-BE49-F238E27FC236}">
                <a16:creationId xmlns:a16="http://schemas.microsoft.com/office/drawing/2014/main" id="{AC96B7C8-ACE0-412F-B184-C6114B9CB38F}"/>
              </a:ext>
            </a:extLst>
          </p:cNvPr>
          <p:cNvSpPr>
            <a:spLocks noGrp="1"/>
          </p:cNvSpPr>
          <p:nvPr>
            <p:ph type="ftr" sz="quarter" idx="11"/>
          </p:nvPr>
        </p:nvSpPr>
        <p:spPr>
          <a:xfrm>
            <a:off x="4038600" y="6356350"/>
            <a:ext cx="4114800" cy="365125"/>
          </a:xfrm>
        </p:spPr>
        <p:txBody>
          <a:bodyPr>
            <a:normAutofit/>
          </a:bodyPr>
          <a:lstStyle/>
          <a:p>
            <a:pPr>
              <a:spcAft>
                <a:spcPts val="600"/>
              </a:spcAft>
            </a:pPr>
            <a:r>
              <a:rPr lang="de-CH" dirty="0">
                <a:solidFill>
                  <a:schemeClr val="tx1">
                    <a:lumMod val="50000"/>
                    <a:lumOff val="50000"/>
                  </a:schemeClr>
                </a:solidFill>
              </a:rPr>
              <a:t>AA1, Julia Kündig</a:t>
            </a:r>
            <a:endParaRPr lang="en-US" dirty="0">
              <a:solidFill>
                <a:schemeClr val="tx1">
                  <a:lumMod val="50000"/>
                  <a:lumOff val="50000"/>
                </a:schemeClr>
              </a:solidFill>
            </a:endParaRPr>
          </a:p>
        </p:txBody>
      </p:sp>
      <p:sp>
        <p:nvSpPr>
          <p:cNvPr id="6" name="Foliennummernplatzhalter 5">
            <a:extLst>
              <a:ext uri="{FF2B5EF4-FFF2-40B4-BE49-F238E27FC236}">
                <a16:creationId xmlns:a16="http://schemas.microsoft.com/office/drawing/2014/main" id="{C65BB12C-BDEC-43C7-B46D-ADB8110DB3CA}"/>
              </a:ext>
            </a:extLst>
          </p:cNvPr>
          <p:cNvSpPr>
            <a:spLocks noGrp="1"/>
          </p:cNvSpPr>
          <p:nvPr>
            <p:ph type="sldNum" sz="quarter" idx="12"/>
          </p:nvPr>
        </p:nvSpPr>
        <p:spPr>
          <a:xfrm>
            <a:off x="8610600" y="6356350"/>
            <a:ext cx="2743200" cy="365125"/>
          </a:xfrm>
        </p:spPr>
        <p:txBody>
          <a:bodyPr>
            <a:normAutofit/>
          </a:bodyPr>
          <a:lstStyle/>
          <a:p>
            <a:pPr>
              <a:spcAft>
                <a:spcPts val="600"/>
              </a:spcAft>
            </a:pPr>
            <a:fld id="{3863503E-AC97-484E-948A-293B9F1D035D}" type="slidenum">
              <a:rPr lang="en-US">
                <a:solidFill>
                  <a:schemeClr val="tx1">
                    <a:lumMod val="50000"/>
                    <a:lumOff val="50000"/>
                  </a:schemeClr>
                </a:solidFill>
              </a:rPr>
              <a:pPr>
                <a:spcAft>
                  <a:spcPts val="600"/>
                </a:spcAft>
              </a:pPr>
              <a:t>4</a:t>
            </a:fld>
            <a:endParaRPr lang="en-US">
              <a:solidFill>
                <a:schemeClr val="tx1">
                  <a:lumMod val="50000"/>
                  <a:lumOff val="50000"/>
                </a:schemeClr>
              </a:solidFill>
            </a:endParaRPr>
          </a:p>
        </p:txBody>
      </p:sp>
      <p:sp>
        <p:nvSpPr>
          <p:cNvPr id="7" name="Inhaltsplatzhalter 6">
            <a:extLst>
              <a:ext uri="{FF2B5EF4-FFF2-40B4-BE49-F238E27FC236}">
                <a16:creationId xmlns:a16="http://schemas.microsoft.com/office/drawing/2014/main" id="{0DF8A4DE-2FD5-4045-9555-3F3C8537FF23}"/>
              </a:ext>
            </a:extLst>
          </p:cNvPr>
          <p:cNvSpPr>
            <a:spLocks noGrp="1"/>
          </p:cNvSpPr>
          <p:nvPr>
            <p:ph idx="1"/>
          </p:nvPr>
        </p:nvSpPr>
        <p:spPr/>
        <p:txBody>
          <a:bodyPr>
            <a:normAutofit/>
          </a:bodyPr>
          <a:lstStyle/>
          <a:p>
            <a:r>
              <a:rPr lang="de-DE" dirty="0"/>
              <a:t>Didaktische Analyse</a:t>
            </a:r>
          </a:p>
          <a:p>
            <a:pPr lvl="1"/>
            <a:r>
              <a:rPr lang="de-DE" dirty="0"/>
              <a:t>Exemplarische Bedeutung: </a:t>
            </a:r>
            <a:br>
              <a:rPr lang="de-DE" dirty="0"/>
            </a:br>
            <a:r>
              <a:rPr lang="de-DE" dirty="0"/>
              <a:t>Blutentnahme als alltägliche Pflegeintervention zur Diagnosestellung oder Kontrolle des Gesundheitszustandes. </a:t>
            </a:r>
          </a:p>
          <a:p>
            <a:pPr lvl="1"/>
            <a:r>
              <a:rPr lang="de-DE" dirty="0"/>
              <a:t>Struktur: </a:t>
            </a:r>
          </a:p>
          <a:p>
            <a:pPr marL="457200" lvl="1" indent="0">
              <a:buNone/>
            </a:pPr>
            <a:r>
              <a:rPr lang="de-DE" dirty="0"/>
              <a:t>Vorwissen aktivieren </a:t>
            </a:r>
            <a:r>
              <a:rPr lang="de-DE" dirty="0">
                <a:sym typeface="Wingdings" panose="05000000000000000000" pitchFamily="2" charset="2"/>
              </a:rPr>
              <a:t> Grundlagenwissen vermitteln  Grundlagenwissen anwenden  Übergang von theoretischem Wissen zur Anwendung in die Berufspraxis</a:t>
            </a:r>
            <a:endParaRPr lang="de-DE" dirty="0"/>
          </a:p>
          <a:p>
            <a:pPr lvl="1"/>
            <a:r>
              <a:rPr lang="de-DE" dirty="0"/>
              <a:t>Zugänglichkeit: </a:t>
            </a:r>
          </a:p>
          <a:p>
            <a:pPr marL="457200" lvl="1" indent="0">
              <a:buNone/>
            </a:pPr>
            <a:r>
              <a:rPr lang="de-DE" dirty="0"/>
              <a:t>Erfahrungsaustausch, Experimente und Versuche, Fall- und Rollenspiele</a:t>
            </a:r>
          </a:p>
        </p:txBody>
      </p:sp>
    </p:spTree>
    <p:extLst>
      <p:ext uri="{BB962C8B-B14F-4D97-AF65-F5344CB8AC3E}">
        <p14:creationId xmlns:p14="http://schemas.microsoft.com/office/powerpoint/2010/main" val="1166522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0">
            <a:extLst>
              <a:ext uri="{FF2B5EF4-FFF2-40B4-BE49-F238E27FC236}">
                <a16:creationId xmlns:a16="http://schemas.microsoft.com/office/drawing/2014/main" id="{6D1A2CED-DA9B-4CCF-8215-CFC65FE71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0" name="Rectangle 32">
            <a:extLst>
              <a:ext uri="{FF2B5EF4-FFF2-40B4-BE49-F238E27FC236}">
                <a16:creationId xmlns:a16="http://schemas.microsoft.com/office/drawing/2014/main" id="{562DFC44-A40C-4573-9230-B3EDB3EC8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260019"/>
            <a:ext cx="11167447" cy="5933012"/>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1394B837-5BBB-480A-8F00-B11B43A4EE74}"/>
              </a:ext>
            </a:extLst>
          </p:cNvPr>
          <p:cNvSpPr>
            <a:spLocks noGrp="1"/>
          </p:cNvSpPr>
          <p:nvPr>
            <p:ph type="title"/>
          </p:nvPr>
        </p:nvSpPr>
        <p:spPr>
          <a:xfrm>
            <a:off x="1115568" y="509521"/>
            <a:ext cx="10232136" cy="1014984"/>
          </a:xfrm>
        </p:spPr>
        <p:txBody>
          <a:bodyPr>
            <a:normAutofit/>
          </a:bodyPr>
          <a:lstStyle/>
          <a:p>
            <a:r>
              <a:rPr lang="de-CH" sz="4000" dirty="0"/>
              <a:t>Lernziele</a:t>
            </a:r>
            <a:endParaRPr lang="en-US" sz="4000" dirty="0"/>
          </a:p>
        </p:txBody>
      </p:sp>
      <p:sp>
        <p:nvSpPr>
          <p:cNvPr id="41" name="Rectangle 34">
            <a:extLst>
              <a:ext uri="{FF2B5EF4-FFF2-40B4-BE49-F238E27FC236}">
                <a16:creationId xmlns:a16="http://schemas.microsoft.com/office/drawing/2014/main" id="{15589D35-CF9F-4DE9-A792-8571A09E9B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658327"/>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Fußzeilenplatzhalter 4">
            <a:extLst>
              <a:ext uri="{FF2B5EF4-FFF2-40B4-BE49-F238E27FC236}">
                <a16:creationId xmlns:a16="http://schemas.microsoft.com/office/drawing/2014/main" id="{AC96B7C8-ACE0-412F-B184-C6114B9CB38F}"/>
              </a:ext>
            </a:extLst>
          </p:cNvPr>
          <p:cNvSpPr>
            <a:spLocks noGrp="1"/>
          </p:cNvSpPr>
          <p:nvPr>
            <p:ph type="ftr" sz="quarter" idx="11"/>
          </p:nvPr>
        </p:nvSpPr>
        <p:spPr>
          <a:xfrm>
            <a:off x="4038600" y="6356350"/>
            <a:ext cx="4114800" cy="365125"/>
          </a:xfrm>
        </p:spPr>
        <p:txBody>
          <a:bodyPr>
            <a:normAutofit/>
          </a:bodyPr>
          <a:lstStyle/>
          <a:p>
            <a:pPr>
              <a:spcAft>
                <a:spcPts val="600"/>
              </a:spcAft>
            </a:pPr>
            <a:r>
              <a:rPr lang="de-CH" dirty="0">
                <a:solidFill>
                  <a:schemeClr val="tx1">
                    <a:lumMod val="50000"/>
                    <a:lumOff val="50000"/>
                  </a:schemeClr>
                </a:solidFill>
              </a:rPr>
              <a:t>AA1, Julia Kündig</a:t>
            </a:r>
            <a:endParaRPr lang="en-US" dirty="0">
              <a:solidFill>
                <a:schemeClr val="tx1">
                  <a:lumMod val="50000"/>
                  <a:lumOff val="50000"/>
                </a:schemeClr>
              </a:solidFill>
            </a:endParaRPr>
          </a:p>
        </p:txBody>
      </p:sp>
      <p:sp>
        <p:nvSpPr>
          <p:cNvPr id="6" name="Foliennummernplatzhalter 5">
            <a:extLst>
              <a:ext uri="{FF2B5EF4-FFF2-40B4-BE49-F238E27FC236}">
                <a16:creationId xmlns:a16="http://schemas.microsoft.com/office/drawing/2014/main" id="{C65BB12C-BDEC-43C7-B46D-ADB8110DB3CA}"/>
              </a:ext>
            </a:extLst>
          </p:cNvPr>
          <p:cNvSpPr>
            <a:spLocks noGrp="1"/>
          </p:cNvSpPr>
          <p:nvPr>
            <p:ph type="sldNum" sz="quarter" idx="12"/>
          </p:nvPr>
        </p:nvSpPr>
        <p:spPr>
          <a:xfrm>
            <a:off x="8610600" y="6356350"/>
            <a:ext cx="2743200" cy="365125"/>
          </a:xfrm>
        </p:spPr>
        <p:txBody>
          <a:bodyPr>
            <a:normAutofit/>
          </a:bodyPr>
          <a:lstStyle/>
          <a:p>
            <a:pPr>
              <a:spcAft>
                <a:spcPts val="600"/>
              </a:spcAft>
            </a:pPr>
            <a:fld id="{3863503E-AC97-484E-948A-293B9F1D035D}" type="slidenum">
              <a:rPr lang="en-US">
                <a:solidFill>
                  <a:schemeClr val="tx1">
                    <a:lumMod val="50000"/>
                    <a:lumOff val="50000"/>
                  </a:schemeClr>
                </a:solidFill>
              </a:rPr>
              <a:pPr>
                <a:spcAft>
                  <a:spcPts val="600"/>
                </a:spcAft>
              </a:pPr>
              <a:t>5</a:t>
            </a:fld>
            <a:endParaRPr lang="en-US">
              <a:solidFill>
                <a:schemeClr val="tx1">
                  <a:lumMod val="50000"/>
                  <a:lumOff val="50000"/>
                </a:schemeClr>
              </a:solidFill>
            </a:endParaRPr>
          </a:p>
        </p:txBody>
      </p:sp>
      <p:sp>
        <p:nvSpPr>
          <p:cNvPr id="7" name="Inhaltsplatzhalter 6">
            <a:extLst>
              <a:ext uri="{FF2B5EF4-FFF2-40B4-BE49-F238E27FC236}">
                <a16:creationId xmlns:a16="http://schemas.microsoft.com/office/drawing/2014/main" id="{0DF8A4DE-2FD5-4045-9555-3F3C8537FF23}"/>
              </a:ext>
            </a:extLst>
          </p:cNvPr>
          <p:cNvSpPr>
            <a:spLocks noGrp="1"/>
          </p:cNvSpPr>
          <p:nvPr>
            <p:ph idx="1"/>
          </p:nvPr>
        </p:nvSpPr>
        <p:spPr/>
        <p:txBody>
          <a:bodyPr>
            <a:normAutofit/>
          </a:bodyPr>
          <a:lstStyle/>
          <a:p>
            <a:r>
              <a:rPr lang="de-DE" dirty="0"/>
              <a:t>Grobziele aus verschiedenen Schwerpunkten:</a:t>
            </a:r>
          </a:p>
          <a:p>
            <a:pPr lvl="1"/>
            <a:r>
              <a:rPr lang="de-DE" dirty="0"/>
              <a:t>Anatomie / Physiologie</a:t>
            </a:r>
          </a:p>
          <a:p>
            <a:pPr lvl="1"/>
            <a:r>
              <a:rPr lang="de-DE" dirty="0"/>
              <a:t>Pathologie</a:t>
            </a:r>
          </a:p>
          <a:p>
            <a:pPr lvl="1"/>
            <a:r>
              <a:rPr lang="de-DE" dirty="0"/>
              <a:t>Durchführung der Blutentnahme</a:t>
            </a:r>
          </a:p>
          <a:p>
            <a:pPr lvl="1"/>
            <a:r>
              <a:rPr lang="de-DE" dirty="0"/>
              <a:t>Interaktion mit dem Patienten</a:t>
            </a:r>
          </a:p>
          <a:p>
            <a:pPr lvl="1"/>
            <a:r>
              <a:rPr lang="de-DE" dirty="0"/>
              <a:t>Hygiene  </a:t>
            </a:r>
          </a:p>
          <a:p>
            <a:r>
              <a:rPr lang="de-DE" dirty="0"/>
              <a:t>11. + 12. Lektion einer 15-teiligen Unterrichtssequenz</a:t>
            </a:r>
          </a:p>
          <a:p>
            <a:pPr lvl="1"/>
            <a:r>
              <a:rPr lang="de-DE" dirty="0"/>
              <a:t>Grundlagenwissen vermittelt</a:t>
            </a:r>
          </a:p>
          <a:p>
            <a:pPr lvl="1"/>
            <a:r>
              <a:rPr lang="de-DE" dirty="0"/>
              <a:t>erste Erfahrungen im Anwendungswissen gemacht </a:t>
            </a:r>
          </a:p>
          <a:p>
            <a:pPr marL="457200" lvl="1" indent="0">
              <a:buNone/>
            </a:pPr>
            <a:r>
              <a:rPr lang="de-DE" dirty="0">
                <a:sym typeface="Wingdings" panose="05000000000000000000" pitchFamily="2" charset="2"/>
              </a:rPr>
              <a:t> Ziel: Vorwissen vertiefen und anwenden</a:t>
            </a:r>
            <a:endParaRPr lang="de-DE" dirty="0"/>
          </a:p>
        </p:txBody>
      </p:sp>
    </p:spTree>
    <p:extLst>
      <p:ext uri="{BB962C8B-B14F-4D97-AF65-F5344CB8AC3E}">
        <p14:creationId xmlns:p14="http://schemas.microsoft.com/office/powerpoint/2010/main" val="3597429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0">
            <a:extLst>
              <a:ext uri="{FF2B5EF4-FFF2-40B4-BE49-F238E27FC236}">
                <a16:creationId xmlns:a16="http://schemas.microsoft.com/office/drawing/2014/main" id="{6D1A2CED-DA9B-4CCF-8215-CFC65FE71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0" name="Rectangle 32">
            <a:extLst>
              <a:ext uri="{FF2B5EF4-FFF2-40B4-BE49-F238E27FC236}">
                <a16:creationId xmlns:a16="http://schemas.microsoft.com/office/drawing/2014/main" id="{562DFC44-A40C-4573-9230-B3EDB3EC8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260019"/>
            <a:ext cx="11167447" cy="5933012"/>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1394B837-5BBB-480A-8F00-B11B43A4EE74}"/>
              </a:ext>
            </a:extLst>
          </p:cNvPr>
          <p:cNvSpPr>
            <a:spLocks noGrp="1"/>
          </p:cNvSpPr>
          <p:nvPr>
            <p:ph type="title"/>
          </p:nvPr>
        </p:nvSpPr>
        <p:spPr>
          <a:xfrm>
            <a:off x="1115568" y="509521"/>
            <a:ext cx="10232136" cy="1014984"/>
          </a:xfrm>
        </p:spPr>
        <p:txBody>
          <a:bodyPr>
            <a:normAutofit/>
          </a:bodyPr>
          <a:lstStyle/>
          <a:p>
            <a:r>
              <a:rPr lang="de-CH" sz="4000" dirty="0"/>
              <a:t>Lernziele für diese Lektion</a:t>
            </a:r>
            <a:endParaRPr lang="en-US" sz="4000" dirty="0"/>
          </a:p>
        </p:txBody>
      </p:sp>
      <p:sp>
        <p:nvSpPr>
          <p:cNvPr id="41" name="Rectangle 34">
            <a:extLst>
              <a:ext uri="{FF2B5EF4-FFF2-40B4-BE49-F238E27FC236}">
                <a16:creationId xmlns:a16="http://schemas.microsoft.com/office/drawing/2014/main" id="{15589D35-CF9F-4DE9-A792-8571A09E9B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658327"/>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Fußzeilenplatzhalter 4">
            <a:extLst>
              <a:ext uri="{FF2B5EF4-FFF2-40B4-BE49-F238E27FC236}">
                <a16:creationId xmlns:a16="http://schemas.microsoft.com/office/drawing/2014/main" id="{AC96B7C8-ACE0-412F-B184-C6114B9CB38F}"/>
              </a:ext>
            </a:extLst>
          </p:cNvPr>
          <p:cNvSpPr>
            <a:spLocks noGrp="1"/>
          </p:cNvSpPr>
          <p:nvPr>
            <p:ph type="ftr" sz="quarter" idx="11"/>
          </p:nvPr>
        </p:nvSpPr>
        <p:spPr>
          <a:xfrm>
            <a:off x="4038600" y="6356350"/>
            <a:ext cx="4114800" cy="365125"/>
          </a:xfrm>
        </p:spPr>
        <p:txBody>
          <a:bodyPr>
            <a:normAutofit/>
          </a:bodyPr>
          <a:lstStyle/>
          <a:p>
            <a:pPr>
              <a:spcAft>
                <a:spcPts val="600"/>
              </a:spcAft>
            </a:pPr>
            <a:r>
              <a:rPr lang="de-CH" dirty="0">
                <a:solidFill>
                  <a:schemeClr val="tx1">
                    <a:lumMod val="50000"/>
                    <a:lumOff val="50000"/>
                  </a:schemeClr>
                </a:solidFill>
              </a:rPr>
              <a:t>AA1, Julia Kündig</a:t>
            </a:r>
            <a:endParaRPr lang="en-US" dirty="0">
              <a:solidFill>
                <a:schemeClr val="tx1">
                  <a:lumMod val="50000"/>
                  <a:lumOff val="50000"/>
                </a:schemeClr>
              </a:solidFill>
            </a:endParaRPr>
          </a:p>
        </p:txBody>
      </p:sp>
      <p:sp>
        <p:nvSpPr>
          <p:cNvPr id="6" name="Foliennummernplatzhalter 5">
            <a:extLst>
              <a:ext uri="{FF2B5EF4-FFF2-40B4-BE49-F238E27FC236}">
                <a16:creationId xmlns:a16="http://schemas.microsoft.com/office/drawing/2014/main" id="{C65BB12C-BDEC-43C7-B46D-ADB8110DB3CA}"/>
              </a:ext>
            </a:extLst>
          </p:cNvPr>
          <p:cNvSpPr>
            <a:spLocks noGrp="1"/>
          </p:cNvSpPr>
          <p:nvPr>
            <p:ph type="sldNum" sz="quarter" idx="12"/>
          </p:nvPr>
        </p:nvSpPr>
        <p:spPr>
          <a:xfrm>
            <a:off x="8610600" y="6356350"/>
            <a:ext cx="2743200" cy="365125"/>
          </a:xfrm>
        </p:spPr>
        <p:txBody>
          <a:bodyPr>
            <a:normAutofit/>
          </a:bodyPr>
          <a:lstStyle/>
          <a:p>
            <a:pPr>
              <a:spcAft>
                <a:spcPts val="600"/>
              </a:spcAft>
            </a:pPr>
            <a:fld id="{3863503E-AC97-484E-948A-293B9F1D035D}" type="slidenum">
              <a:rPr lang="en-US">
                <a:solidFill>
                  <a:schemeClr val="tx1">
                    <a:lumMod val="50000"/>
                    <a:lumOff val="50000"/>
                  </a:schemeClr>
                </a:solidFill>
              </a:rPr>
              <a:pPr>
                <a:spcAft>
                  <a:spcPts val="600"/>
                </a:spcAft>
              </a:pPr>
              <a:t>6</a:t>
            </a:fld>
            <a:endParaRPr lang="en-US">
              <a:solidFill>
                <a:schemeClr val="tx1">
                  <a:lumMod val="50000"/>
                  <a:lumOff val="50000"/>
                </a:schemeClr>
              </a:solidFill>
            </a:endParaRPr>
          </a:p>
        </p:txBody>
      </p:sp>
      <p:sp>
        <p:nvSpPr>
          <p:cNvPr id="7" name="Inhaltsplatzhalter 6">
            <a:extLst>
              <a:ext uri="{FF2B5EF4-FFF2-40B4-BE49-F238E27FC236}">
                <a16:creationId xmlns:a16="http://schemas.microsoft.com/office/drawing/2014/main" id="{0DF8A4DE-2FD5-4045-9555-3F3C8537FF23}"/>
              </a:ext>
            </a:extLst>
          </p:cNvPr>
          <p:cNvSpPr>
            <a:spLocks noGrp="1"/>
          </p:cNvSpPr>
          <p:nvPr>
            <p:ph idx="1"/>
          </p:nvPr>
        </p:nvSpPr>
        <p:spPr/>
        <p:txBody>
          <a:bodyPr>
            <a:normAutofit/>
          </a:bodyPr>
          <a:lstStyle/>
          <a:p>
            <a:r>
              <a:rPr lang="de-DE" dirty="0"/>
              <a:t>Die Lernenden können:</a:t>
            </a:r>
          </a:p>
          <a:p>
            <a:pPr lvl="1"/>
            <a:r>
              <a:rPr lang="de-CH" dirty="0"/>
              <a:t>anatomische und physiologische Grundlagen des Gefässsystems beschreiben. (K2)</a:t>
            </a:r>
          </a:p>
          <a:p>
            <a:pPr lvl="1"/>
            <a:r>
              <a:rPr lang="de-CH" dirty="0"/>
              <a:t>abschätzen, welche Gründe zur Angst vor der Blutentnahme führen und wenden Strategien an, um diese Angst zu nehmen. (K3/K4)</a:t>
            </a:r>
          </a:p>
          <a:p>
            <a:pPr lvl="1"/>
            <a:r>
              <a:rPr lang="de-CH" dirty="0"/>
              <a:t>die für eine Blutentnahme erforderlichen Materialien selbstständig bereitstellen, beschriften und entsorgen. (K5/K6)</a:t>
            </a:r>
          </a:p>
          <a:p>
            <a:pPr marL="457200" lvl="1" indent="0">
              <a:buNone/>
            </a:pPr>
            <a:endParaRPr lang="de-DE" dirty="0"/>
          </a:p>
        </p:txBody>
      </p:sp>
    </p:spTree>
    <p:extLst>
      <p:ext uri="{BB962C8B-B14F-4D97-AF65-F5344CB8AC3E}">
        <p14:creationId xmlns:p14="http://schemas.microsoft.com/office/powerpoint/2010/main" val="98370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0">
            <a:extLst>
              <a:ext uri="{FF2B5EF4-FFF2-40B4-BE49-F238E27FC236}">
                <a16:creationId xmlns:a16="http://schemas.microsoft.com/office/drawing/2014/main" id="{6D1A2CED-DA9B-4CCF-8215-CFC65FE71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0" name="Rectangle 32">
            <a:extLst>
              <a:ext uri="{FF2B5EF4-FFF2-40B4-BE49-F238E27FC236}">
                <a16:creationId xmlns:a16="http://schemas.microsoft.com/office/drawing/2014/main" id="{562DFC44-A40C-4573-9230-B3EDB3EC8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260019"/>
            <a:ext cx="11167447" cy="5933012"/>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1394B837-5BBB-480A-8F00-B11B43A4EE74}"/>
              </a:ext>
            </a:extLst>
          </p:cNvPr>
          <p:cNvSpPr>
            <a:spLocks noGrp="1"/>
          </p:cNvSpPr>
          <p:nvPr>
            <p:ph type="title"/>
          </p:nvPr>
        </p:nvSpPr>
        <p:spPr>
          <a:xfrm>
            <a:off x="1115568" y="509521"/>
            <a:ext cx="10232136" cy="1014984"/>
          </a:xfrm>
        </p:spPr>
        <p:txBody>
          <a:bodyPr>
            <a:normAutofit/>
          </a:bodyPr>
          <a:lstStyle/>
          <a:p>
            <a:r>
              <a:rPr lang="de-CH" sz="4000" dirty="0"/>
              <a:t>Ablaufschema</a:t>
            </a:r>
            <a:endParaRPr lang="en-US" sz="4000" dirty="0"/>
          </a:p>
        </p:txBody>
      </p:sp>
      <p:sp>
        <p:nvSpPr>
          <p:cNvPr id="41" name="Rectangle 34">
            <a:extLst>
              <a:ext uri="{FF2B5EF4-FFF2-40B4-BE49-F238E27FC236}">
                <a16:creationId xmlns:a16="http://schemas.microsoft.com/office/drawing/2014/main" id="{15589D35-CF9F-4DE9-A792-8571A09E9B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658327"/>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Fußzeilenplatzhalter 4">
            <a:extLst>
              <a:ext uri="{FF2B5EF4-FFF2-40B4-BE49-F238E27FC236}">
                <a16:creationId xmlns:a16="http://schemas.microsoft.com/office/drawing/2014/main" id="{AC96B7C8-ACE0-412F-B184-C6114B9CB38F}"/>
              </a:ext>
            </a:extLst>
          </p:cNvPr>
          <p:cNvSpPr>
            <a:spLocks noGrp="1"/>
          </p:cNvSpPr>
          <p:nvPr>
            <p:ph type="ftr" sz="quarter" idx="11"/>
          </p:nvPr>
        </p:nvSpPr>
        <p:spPr>
          <a:xfrm>
            <a:off x="4038600" y="6356350"/>
            <a:ext cx="4114800" cy="365125"/>
          </a:xfrm>
        </p:spPr>
        <p:txBody>
          <a:bodyPr>
            <a:normAutofit/>
          </a:bodyPr>
          <a:lstStyle/>
          <a:p>
            <a:pPr>
              <a:spcAft>
                <a:spcPts val="600"/>
              </a:spcAft>
            </a:pPr>
            <a:r>
              <a:rPr lang="de-CH" dirty="0">
                <a:solidFill>
                  <a:schemeClr val="tx1">
                    <a:lumMod val="50000"/>
                    <a:lumOff val="50000"/>
                  </a:schemeClr>
                </a:solidFill>
              </a:rPr>
              <a:t>AA1, Julia Kündig</a:t>
            </a:r>
            <a:endParaRPr lang="en-US" dirty="0">
              <a:solidFill>
                <a:schemeClr val="tx1">
                  <a:lumMod val="50000"/>
                  <a:lumOff val="50000"/>
                </a:schemeClr>
              </a:solidFill>
            </a:endParaRPr>
          </a:p>
        </p:txBody>
      </p:sp>
      <p:sp>
        <p:nvSpPr>
          <p:cNvPr id="6" name="Foliennummernplatzhalter 5">
            <a:extLst>
              <a:ext uri="{FF2B5EF4-FFF2-40B4-BE49-F238E27FC236}">
                <a16:creationId xmlns:a16="http://schemas.microsoft.com/office/drawing/2014/main" id="{C65BB12C-BDEC-43C7-B46D-ADB8110DB3CA}"/>
              </a:ext>
            </a:extLst>
          </p:cNvPr>
          <p:cNvSpPr>
            <a:spLocks noGrp="1"/>
          </p:cNvSpPr>
          <p:nvPr>
            <p:ph type="sldNum" sz="quarter" idx="12"/>
          </p:nvPr>
        </p:nvSpPr>
        <p:spPr>
          <a:xfrm>
            <a:off x="8610600" y="6356350"/>
            <a:ext cx="2743200" cy="365125"/>
          </a:xfrm>
        </p:spPr>
        <p:txBody>
          <a:bodyPr>
            <a:normAutofit/>
          </a:bodyPr>
          <a:lstStyle/>
          <a:p>
            <a:pPr>
              <a:spcAft>
                <a:spcPts val="600"/>
              </a:spcAft>
            </a:pPr>
            <a:fld id="{3863503E-AC97-484E-948A-293B9F1D035D}" type="slidenum">
              <a:rPr lang="en-US">
                <a:solidFill>
                  <a:schemeClr val="tx1">
                    <a:lumMod val="50000"/>
                    <a:lumOff val="50000"/>
                  </a:schemeClr>
                </a:solidFill>
              </a:rPr>
              <a:pPr>
                <a:spcAft>
                  <a:spcPts val="600"/>
                </a:spcAft>
              </a:pPr>
              <a:t>7</a:t>
            </a:fld>
            <a:endParaRPr lang="en-US">
              <a:solidFill>
                <a:schemeClr val="tx1">
                  <a:lumMod val="50000"/>
                  <a:lumOff val="50000"/>
                </a:schemeClr>
              </a:solidFill>
            </a:endParaRPr>
          </a:p>
        </p:txBody>
      </p:sp>
      <p:sp>
        <p:nvSpPr>
          <p:cNvPr id="14" name="Rechteck 13">
            <a:extLst>
              <a:ext uri="{FF2B5EF4-FFF2-40B4-BE49-F238E27FC236}">
                <a16:creationId xmlns:a16="http://schemas.microsoft.com/office/drawing/2014/main" id="{B743740E-5769-4792-8FBE-8E45B9D796DB}"/>
              </a:ext>
            </a:extLst>
          </p:cNvPr>
          <p:cNvSpPr/>
          <p:nvPr/>
        </p:nvSpPr>
        <p:spPr>
          <a:xfrm>
            <a:off x="2801301" y="4169168"/>
            <a:ext cx="4151949" cy="535216"/>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aphicFrame>
        <p:nvGraphicFramePr>
          <p:cNvPr id="15" name="Tabelle 14">
            <a:extLst>
              <a:ext uri="{FF2B5EF4-FFF2-40B4-BE49-F238E27FC236}">
                <a16:creationId xmlns:a16="http://schemas.microsoft.com/office/drawing/2014/main" id="{B46A11E4-C290-48BD-B0E4-9CC4AE87A81A}"/>
              </a:ext>
            </a:extLst>
          </p:cNvPr>
          <p:cNvGraphicFramePr>
            <a:graphicFrameLocks noGrp="1"/>
          </p:cNvGraphicFramePr>
          <p:nvPr>
            <p:extLst>
              <p:ext uri="{D42A27DB-BD31-4B8C-83A1-F6EECF244321}">
                <p14:modId xmlns:p14="http://schemas.microsoft.com/office/powerpoint/2010/main" val="4258280227"/>
              </p:ext>
            </p:extLst>
          </p:nvPr>
        </p:nvGraphicFramePr>
        <p:xfrm>
          <a:off x="2801301" y="3053341"/>
          <a:ext cx="6189345" cy="863600"/>
        </p:xfrm>
        <a:graphic>
          <a:graphicData uri="http://schemas.openxmlformats.org/drawingml/2006/table">
            <a:tbl>
              <a:tblPr firstRow="1" firstCol="1" bandRow="1"/>
              <a:tblGrid>
                <a:gridCol w="2069465">
                  <a:extLst>
                    <a:ext uri="{9D8B030D-6E8A-4147-A177-3AD203B41FA5}">
                      <a16:colId xmlns:a16="http://schemas.microsoft.com/office/drawing/2014/main" val="4038393187"/>
                    </a:ext>
                  </a:extLst>
                </a:gridCol>
                <a:gridCol w="2069465">
                  <a:extLst>
                    <a:ext uri="{9D8B030D-6E8A-4147-A177-3AD203B41FA5}">
                      <a16:colId xmlns:a16="http://schemas.microsoft.com/office/drawing/2014/main" val="2914811255"/>
                    </a:ext>
                  </a:extLst>
                </a:gridCol>
                <a:gridCol w="2050415">
                  <a:extLst>
                    <a:ext uri="{9D8B030D-6E8A-4147-A177-3AD203B41FA5}">
                      <a16:colId xmlns:a16="http://schemas.microsoft.com/office/drawing/2014/main" val="909113914"/>
                    </a:ext>
                  </a:extLst>
                </a:gridCol>
              </a:tblGrid>
              <a:tr h="215900">
                <a:tc>
                  <a:txBody>
                    <a:bodyPr/>
                    <a:lstStyle/>
                    <a:p>
                      <a:r>
                        <a:rPr lang="de-DE" sz="1000">
                          <a:solidFill>
                            <a:srgbClr val="002060"/>
                          </a:solidFill>
                          <a:effectLst/>
                          <a:latin typeface="Arial" panose="020B0604020202020204" pitchFamily="34" charset="0"/>
                          <a:ea typeface="Times New Roman" panose="02020603050405020304" pitchFamily="18" charset="0"/>
                        </a:rPr>
                        <a:t>Ort/ Schule/:</a:t>
                      </a:r>
                      <a:endParaRPr lang="de-CH"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gridSpan="2">
                  <a:txBody>
                    <a:bodyPr/>
                    <a:lstStyle/>
                    <a:p>
                      <a:r>
                        <a:rPr lang="de-DE" sz="1000" dirty="0">
                          <a:solidFill>
                            <a:srgbClr val="002060"/>
                          </a:solidFill>
                          <a:effectLst/>
                          <a:latin typeface="Arial" panose="020B0604020202020204" pitchFamily="34" charset="0"/>
                          <a:ea typeface="Times New Roman" panose="02020603050405020304" pitchFamily="18" charset="0"/>
                        </a:rPr>
                        <a:t>Berufsfachschule Gesundheit und Soziales Brugg, Zimmer 204 </a:t>
                      </a:r>
                      <a:endParaRPr lang="de-CH"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3575368293"/>
                  </a:ext>
                </a:extLst>
              </a:tr>
              <a:tr h="215900">
                <a:tc>
                  <a:txBody>
                    <a:bodyPr/>
                    <a:lstStyle/>
                    <a:p>
                      <a:r>
                        <a:rPr lang="de-DE" sz="1000">
                          <a:solidFill>
                            <a:srgbClr val="002060"/>
                          </a:solidFill>
                          <a:effectLst/>
                          <a:latin typeface="Arial" panose="020B0604020202020204" pitchFamily="34" charset="0"/>
                          <a:ea typeface="Times New Roman" panose="02020603050405020304" pitchFamily="18" charset="0"/>
                        </a:rPr>
                        <a:t>Datum/ Zeit:</a:t>
                      </a:r>
                      <a:endParaRPr lang="de-CH"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gridSpan="2">
                  <a:txBody>
                    <a:bodyPr/>
                    <a:lstStyle/>
                    <a:p>
                      <a:r>
                        <a:rPr lang="de-DE" sz="1000" dirty="0">
                          <a:solidFill>
                            <a:srgbClr val="002060"/>
                          </a:solidFill>
                          <a:effectLst/>
                          <a:latin typeface="Arial" panose="020B0604020202020204" pitchFamily="34" charset="0"/>
                          <a:ea typeface="Times New Roman" panose="02020603050405020304" pitchFamily="18" charset="0"/>
                        </a:rPr>
                        <a:t>15.04.2021, 14:00-15:30 Uhr</a:t>
                      </a:r>
                      <a:endParaRPr lang="de-CH"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3309799144"/>
                  </a:ext>
                </a:extLst>
              </a:tr>
              <a:tr h="215900">
                <a:tc>
                  <a:txBody>
                    <a:bodyPr/>
                    <a:lstStyle/>
                    <a:p>
                      <a:r>
                        <a:rPr lang="de-DE" sz="1000">
                          <a:solidFill>
                            <a:srgbClr val="002060"/>
                          </a:solidFill>
                          <a:effectLst/>
                          <a:latin typeface="Arial" panose="020B0604020202020204" pitchFamily="34" charset="0"/>
                          <a:ea typeface="Times New Roman" panose="02020603050405020304" pitchFamily="18" charset="0"/>
                        </a:rPr>
                        <a:t>Schuljahr: FS 2021</a:t>
                      </a:r>
                      <a:endParaRPr lang="de-CH"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r>
                        <a:rPr lang="de-DE" sz="1000">
                          <a:solidFill>
                            <a:srgbClr val="002060"/>
                          </a:solidFill>
                          <a:effectLst/>
                          <a:latin typeface="Arial" panose="020B0604020202020204" pitchFamily="34" charset="0"/>
                          <a:ea typeface="Times New Roman" panose="02020603050405020304" pitchFamily="18" charset="0"/>
                        </a:rPr>
                        <a:t>Schultyp: Berufsschule </a:t>
                      </a:r>
                      <a:endParaRPr lang="de-CH"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r>
                        <a:rPr lang="de-DE" sz="1000">
                          <a:solidFill>
                            <a:srgbClr val="002060"/>
                          </a:solidFill>
                          <a:effectLst/>
                          <a:latin typeface="Arial" panose="020B0604020202020204" pitchFamily="34" charset="0"/>
                          <a:ea typeface="Times New Roman" panose="02020603050405020304" pitchFamily="18" charset="0"/>
                        </a:rPr>
                        <a:t>Anzahl Schüler/innen: 19</a:t>
                      </a:r>
                      <a:endParaRPr lang="de-CH"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337497575"/>
                  </a:ext>
                </a:extLst>
              </a:tr>
              <a:tr h="215900">
                <a:tc>
                  <a:txBody>
                    <a:bodyPr/>
                    <a:lstStyle/>
                    <a:p>
                      <a:r>
                        <a:rPr lang="de-DE" sz="1000" dirty="0">
                          <a:solidFill>
                            <a:srgbClr val="002060"/>
                          </a:solidFill>
                          <a:effectLst/>
                          <a:latin typeface="Arial" panose="020B0604020202020204" pitchFamily="34" charset="0"/>
                          <a:ea typeface="Times New Roman" panose="02020603050405020304" pitchFamily="18" charset="0"/>
                        </a:rPr>
                        <a:t>Damen:	17</a:t>
                      </a:r>
                      <a:endParaRPr lang="de-CH"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r>
                        <a:rPr lang="de-DE" sz="1000" dirty="0">
                          <a:solidFill>
                            <a:srgbClr val="002060"/>
                          </a:solidFill>
                          <a:effectLst/>
                          <a:latin typeface="Arial" panose="020B0604020202020204" pitchFamily="34" charset="0"/>
                          <a:ea typeface="Times New Roman" panose="02020603050405020304" pitchFamily="18" charset="0"/>
                        </a:rPr>
                        <a:t>Herren:		2</a:t>
                      </a:r>
                      <a:endParaRPr lang="de-CH"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1263015" algn="l"/>
                        </a:tabLst>
                      </a:pPr>
                      <a:r>
                        <a:rPr lang="de-DE" sz="1000" dirty="0">
                          <a:solidFill>
                            <a:srgbClr val="002060"/>
                          </a:solidFill>
                          <a:effectLst/>
                          <a:latin typeface="Arial" panose="020B0604020202020204" pitchFamily="34" charset="0"/>
                          <a:ea typeface="Times New Roman" panose="02020603050405020304" pitchFamily="18" charset="0"/>
                        </a:rPr>
                        <a:t>Alter:	21-22</a:t>
                      </a:r>
                      <a:endParaRPr lang="de-CH"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2374750962"/>
                  </a:ext>
                </a:extLst>
              </a:tr>
            </a:tbl>
          </a:graphicData>
        </a:graphic>
      </p:graphicFrame>
      <p:graphicFrame>
        <p:nvGraphicFramePr>
          <p:cNvPr id="16" name="Tabelle 15">
            <a:extLst>
              <a:ext uri="{FF2B5EF4-FFF2-40B4-BE49-F238E27FC236}">
                <a16:creationId xmlns:a16="http://schemas.microsoft.com/office/drawing/2014/main" id="{F7F3265D-F824-47F7-90D2-E9C604EAE89D}"/>
              </a:ext>
            </a:extLst>
          </p:cNvPr>
          <p:cNvGraphicFramePr>
            <a:graphicFrameLocks noGrp="1"/>
          </p:cNvGraphicFramePr>
          <p:nvPr>
            <p:extLst>
              <p:ext uri="{D42A27DB-BD31-4B8C-83A1-F6EECF244321}">
                <p14:modId xmlns:p14="http://schemas.microsoft.com/office/powerpoint/2010/main" val="1931575274"/>
              </p:ext>
            </p:extLst>
          </p:nvPr>
        </p:nvGraphicFramePr>
        <p:xfrm>
          <a:off x="2801301" y="4399584"/>
          <a:ext cx="6189345" cy="304800"/>
        </p:xfrm>
        <a:graphic>
          <a:graphicData uri="http://schemas.openxmlformats.org/drawingml/2006/table">
            <a:tbl>
              <a:tblPr firstRow="1" firstCol="1" bandRow="1"/>
              <a:tblGrid>
                <a:gridCol w="2069465">
                  <a:extLst>
                    <a:ext uri="{9D8B030D-6E8A-4147-A177-3AD203B41FA5}">
                      <a16:colId xmlns:a16="http://schemas.microsoft.com/office/drawing/2014/main" val="3272134417"/>
                    </a:ext>
                  </a:extLst>
                </a:gridCol>
                <a:gridCol w="2069465">
                  <a:extLst>
                    <a:ext uri="{9D8B030D-6E8A-4147-A177-3AD203B41FA5}">
                      <a16:colId xmlns:a16="http://schemas.microsoft.com/office/drawing/2014/main" val="3421738455"/>
                    </a:ext>
                  </a:extLst>
                </a:gridCol>
                <a:gridCol w="2050415">
                  <a:extLst>
                    <a:ext uri="{9D8B030D-6E8A-4147-A177-3AD203B41FA5}">
                      <a16:colId xmlns:a16="http://schemas.microsoft.com/office/drawing/2014/main" val="3463020028"/>
                    </a:ext>
                  </a:extLst>
                </a:gridCol>
              </a:tblGrid>
              <a:tr h="215900">
                <a:tc>
                  <a:txBody>
                    <a:bodyPr/>
                    <a:lstStyle/>
                    <a:p>
                      <a:pPr>
                        <a:tabLst>
                          <a:tab pos="449580" algn="l"/>
                        </a:tabLst>
                      </a:pPr>
                      <a:r>
                        <a:rPr lang="de-DE" sz="1000" dirty="0">
                          <a:solidFill>
                            <a:srgbClr val="002060"/>
                          </a:solidFill>
                          <a:effectLst/>
                          <a:latin typeface="Arial" panose="020B0604020202020204" pitchFamily="34" charset="0"/>
                          <a:ea typeface="Times New Roman" panose="02020603050405020304" pitchFamily="18" charset="0"/>
                        </a:rPr>
                        <a:t>Erwerben:		</a:t>
                      </a:r>
                      <a:r>
                        <a:rPr lang="de-DE" sz="1000" dirty="0">
                          <a:solidFill>
                            <a:srgbClr val="002060"/>
                          </a:solidFill>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a:t>
                      </a:r>
                      <a:endParaRPr lang="de-CH"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449580" algn="l"/>
                        </a:tabLst>
                      </a:pPr>
                      <a:r>
                        <a:rPr lang="de-DE" sz="1000" dirty="0">
                          <a:solidFill>
                            <a:srgbClr val="002060"/>
                          </a:solidFill>
                          <a:effectLst/>
                          <a:latin typeface="Arial" panose="020B0604020202020204" pitchFamily="34" charset="0"/>
                          <a:ea typeface="Times New Roman" panose="02020603050405020304" pitchFamily="18" charset="0"/>
                        </a:rPr>
                        <a:t>Anwenden:		</a:t>
                      </a:r>
                      <a:r>
                        <a:rPr lang="de-DE" sz="1000" dirty="0">
                          <a:solidFill>
                            <a:srgbClr val="002060"/>
                          </a:solidFill>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a:t>
                      </a:r>
                      <a:endParaRPr lang="de-CH"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449580" algn="l"/>
                        </a:tabLst>
                      </a:pPr>
                      <a:r>
                        <a:rPr lang="de-DE" sz="1000" dirty="0">
                          <a:solidFill>
                            <a:srgbClr val="002060"/>
                          </a:solidFill>
                          <a:effectLst/>
                          <a:latin typeface="Arial" panose="020B0604020202020204" pitchFamily="34" charset="0"/>
                          <a:ea typeface="Times New Roman" panose="02020603050405020304" pitchFamily="18" charset="0"/>
                        </a:rPr>
                        <a:t>Gestalten:		</a:t>
                      </a:r>
                      <a:r>
                        <a:rPr lang="de-DE" sz="1000" dirty="0">
                          <a:solidFill>
                            <a:srgbClr val="002060"/>
                          </a:solidFill>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a:t>
                      </a:r>
                      <a:endParaRPr lang="de-CH"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2492698397"/>
                  </a:ext>
                </a:extLst>
              </a:tr>
            </a:tbl>
          </a:graphicData>
        </a:graphic>
      </p:graphicFrame>
      <p:sp>
        <p:nvSpPr>
          <p:cNvPr id="17" name="Rectangle 2">
            <a:extLst>
              <a:ext uri="{FF2B5EF4-FFF2-40B4-BE49-F238E27FC236}">
                <a16:creationId xmlns:a16="http://schemas.microsoft.com/office/drawing/2014/main" id="{7CBF7615-F96D-407B-AA30-B6A5F162CC88}"/>
              </a:ext>
            </a:extLst>
          </p:cNvPr>
          <p:cNvSpPr>
            <a:spLocks noChangeArrowheads="1"/>
          </p:cNvSpPr>
          <p:nvPr/>
        </p:nvSpPr>
        <p:spPr bwMode="auto">
          <a:xfrm>
            <a:off x="2706688" y="2768368"/>
            <a:ext cx="811441"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49263" algn="r"/>
              </a:tabLst>
              <a:defRPr>
                <a:solidFill>
                  <a:schemeClr val="tx1"/>
                </a:solidFill>
                <a:latin typeface="Arial" panose="020B0604020202020204" pitchFamily="34" charset="0"/>
              </a:defRPr>
            </a:lvl1pPr>
            <a:lvl2pPr eaLnBrk="0" fontAlgn="base" hangingPunct="0">
              <a:spcBef>
                <a:spcPct val="0"/>
              </a:spcBef>
              <a:spcAft>
                <a:spcPct val="0"/>
              </a:spcAft>
              <a:tabLst>
                <a:tab pos="449263" algn="r"/>
              </a:tabLst>
              <a:defRPr>
                <a:solidFill>
                  <a:schemeClr val="tx1"/>
                </a:solidFill>
                <a:latin typeface="Arial" panose="020B0604020202020204" pitchFamily="34" charset="0"/>
              </a:defRPr>
            </a:lvl2pPr>
            <a:lvl3pPr eaLnBrk="0" fontAlgn="base" hangingPunct="0">
              <a:spcBef>
                <a:spcPct val="0"/>
              </a:spcBef>
              <a:spcAft>
                <a:spcPct val="0"/>
              </a:spcAft>
              <a:tabLst>
                <a:tab pos="449263" algn="r"/>
              </a:tabLst>
              <a:defRPr>
                <a:solidFill>
                  <a:schemeClr val="tx1"/>
                </a:solidFill>
                <a:latin typeface="Arial" panose="020B0604020202020204" pitchFamily="34" charset="0"/>
              </a:defRPr>
            </a:lvl3pPr>
            <a:lvl4pPr eaLnBrk="0" fontAlgn="base" hangingPunct="0">
              <a:spcBef>
                <a:spcPct val="0"/>
              </a:spcBef>
              <a:spcAft>
                <a:spcPct val="0"/>
              </a:spcAft>
              <a:tabLst>
                <a:tab pos="449263" algn="r"/>
              </a:tabLst>
              <a:defRPr>
                <a:solidFill>
                  <a:schemeClr val="tx1"/>
                </a:solidFill>
                <a:latin typeface="Arial" panose="020B0604020202020204" pitchFamily="34" charset="0"/>
              </a:defRPr>
            </a:lvl4pPr>
            <a:lvl5pPr eaLnBrk="0" fontAlgn="base" hangingPunct="0">
              <a:spcBef>
                <a:spcPct val="0"/>
              </a:spcBef>
              <a:spcAft>
                <a:spcPct val="0"/>
              </a:spcAft>
              <a:tabLst>
                <a:tab pos="449263" algn="r"/>
              </a:tabLst>
              <a:defRPr>
                <a:solidFill>
                  <a:schemeClr val="tx1"/>
                </a:solidFill>
                <a:latin typeface="Arial" panose="020B0604020202020204" pitchFamily="34" charset="0"/>
              </a:defRPr>
            </a:lvl5pPr>
            <a:lvl6pPr eaLnBrk="0" fontAlgn="base" hangingPunct="0">
              <a:spcBef>
                <a:spcPct val="0"/>
              </a:spcBef>
              <a:spcAft>
                <a:spcPct val="0"/>
              </a:spcAft>
              <a:tabLst>
                <a:tab pos="449263" algn="r"/>
              </a:tabLst>
              <a:defRPr>
                <a:solidFill>
                  <a:schemeClr val="tx1"/>
                </a:solidFill>
                <a:latin typeface="Arial" panose="020B0604020202020204" pitchFamily="34" charset="0"/>
              </a:defRPr>
            </a:lvl6pPr>
            <a:lvl7pPr eaLnBrk="0" fontAlgn="base" hangingPunct="0">
              <a:spcBef>
                <a:spcPct val="0"/>
              </a:spcBef>
              <a:spcAft>
                <a:spcPct val="0"/>
              </a:spcAft>
              <a:tabLst>
                <a:tab pos="449263" algn="r"/>
              </a:tabLst>
              <a:defRPr>
                <a:solidFill>
                  <a:schemeClr val="tx1"/>
                </a:solidFill>
                <a:latin typeface="Arial" panose="020B0604020202020204" pitchFamily="34" charset="0"/>
              </a:defRPr>
            </a:lvl7pPr>
            <a:lvl8pPr eaLnBrk="0" fontAlgn="base" hangingPunct="0">
              <a:spcBef>
                <a:spcPct val="0"/>
              </a:spcBef>
              <a:spcAft>
                <a:spcPct val="0"/>
              </a:spcAft>
              <a:tabLst>
                <a:tab pos="449263" algn="r"/>
              </a:tabLst>
              <a:defRPr>
                <a:solidFill>
                  <a:schemeClr val="tx1"/>
                </a:solidFill>
                <a:latin typeface="Arial" panose="020B0604020202020204" pitchFamily="34" charset="0"/>
              </a:defRPr>
            </a:lvl8pPr>
            <a:lvl9pPr eaLnBrk="0" fontAlgn="base" hangingPunct="0">
              <a:spcBef>
                <a:spcPct val="0"/>
              </a:spcBef>
              <a:spcAft>
                <a:spcPct val="0"/>
              </a:spcAft>
              <a:tabLst>
                <a:tab pos="449263"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49263" algn="r"/>
              </a:tabLst>
            </a:pPr>
            <a:r>
              <a:rPr kumimoji="0" lang="de-DE" altLang="de-DE"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Situation:</a:t>
            </a:r>
          </a:p>
          <a:p>
            <a:pPr marL="0" marR="0" lvl="0" indent="0" algn="l" defTabSz="914400" rtl="0" eaLnBrk="0" fontAlgn="base" latinLnBrk="0" hangingPunct="0">
              <a:lnSpc>
                <a:spcPct val="100000"/>
              </a:lnSpc>
              <a:spcBef>
                <a:spcPct val="0"/>
              </a:spcBef>
              <a:spcAft>
                <a:spcPct val="0"/>
              </a:spcAft>
              <a:buClrTx/>
              <a:buSzTx/>
              <a:buFontTx/>
              <a:buNone/>
              <a:tabLst>
                <a:tab pos="449263" algn="r"/>
              </a:tabLst>
            </a:pPr>
            <a:endParaRPr lang="de-DE" altLang="de-DE" sz="1000" b="1" dirty="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Lst>
            </a:pPr>
            <a:endParaRPr kumimoji="0" lang="de-DE" altLang="de-DE" sz="1000" b="1"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Lst>
            </a:pPr>
            <a:endParaRPr lang="de-DE" altLang="de-DE" sz="1000" b="1" dirty="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Lst>
            </a:pPr>
            <a:endParaRPr kumimoji="0" lang="de-DE" altLang="de-DE" sz="1000" b="1"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Lst>
            </a:pPr>
            <a:endParaRPr lang="de-DE" altLang="de-DE" sz="1000" b="1" dirty="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Lst>
            </a:pPr>
            <a:endParaRPr kumimoji="0" lang="de-DE" altLang="de-DE" sz="1000" b="1"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Lst>
            </a:pPr>
            <a:endParaRPr lang="de-DE" altLang="de-DE" sz="1000" b="1" dirty="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Lst>
            </a:pPr>
            <a:endParaRPr lang="de-DE" altLang="de-DE" sz="1000" b="1" dirty="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Lst>
            </a:pPr>
            <a:r>
              <a:rPr kumimoji="0" lang="de-DE" altLang="de-DE"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Lernstufe:</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graphicFrame>
        <p:nvGraphicFramePr>
          <p:cNvPr id="20" name="Tabelle 19">
            <a:extLst>
              <a:ext uri="{FF2B5EF4-FFF2-40B4-BE49-F238E27FC236}">
                <a16:creationId xmlns:a16="http://schemas.microsoft.com/office/drawing/2014/main" id="{99975A42-D9EA-4AF7-BA01-2A4B85D76560}"/>
              </a:ext>
            </a:extLst>
          </p:cNvPr>
          <p:cNvGraphicFramePr>
            <a:graphicFrameLocks noGrp="1"/>
          </p:cNvGraphicFramePr>
          <p:nvPr>
            <p:extLst>
              <p:ext uri="{D42A27DB-BD31-4B8C-83A1-F6EECF244321}">
                <p14:modId xmlns:p14="http://schemas.microsoft.com/office/powerpoint/2010/main" val="4232584473"/>
              </p:ext>
            </p:extLst>
          </p:nvPr>
        </p:nvGraphicFramePr>
        <p:xfrm>
          <a:off x="2775329" y="2342308"/>
          <a:ext cx="6210935" cy="431800"/>
        </p:xfrm>
        <a:graphic>
          <a:graphicData uri="http://schemas.openxmlformats.org/drawingml/2006/table">
            <a:tbl>
              <a:tblPr firstRow="1" firstCol="1" bandRow="1"/>
              <a:tblGrid>
                <a:gridCol w="6210935">
                  <a:extLst>
                    <a:ext uri="{9D8B030D-6E8A-4147-A177-3AD203B41FA5}">
                      <a16:colId xmlns:a16="http://schemas.microsoft.com/office/drawing/2014/main" val="3471306672"/>
                    </a:ext>
                  </a:extLst>
                </a:gridCol>
              </a:tblGrid>
              <a:tr h="215900">
                <a:tc>
                  <a:txBody>
                    <a:bodyPr/>
                    <a:lstStyle/>
                    <a:p>
                      <a:r>
                        <a:rPr lang="de-CH" sz="1000" b="1">
                          <a:solidFill>
                            <a:srgbClr val="002060"/>
                          </a:solidFill>
                          <a:effectLst/>
                          <a:latin typeface="Arial" panose="020B0604020202020204" pitchFamily="34" charset="0"/>
                          <a:ea typeface="Times New Roman" panose="02020603050405020304" pitchFamily="18" charset="0"/>
                        </a:rPr>
                        <a:t>Lehrperson: </a:t>
                      </a:r>
                      <a:endParaRPr lang="de-CH"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1599696048"/>
                  </a:ext>
                </a:extLst>
              </a:tr>
              <a:tr h="215900">
                <a:tc>
                  <a:txBody>
                    <a:bodyPr/>
                    <a:lstStyle/>
                    <a:p>
                      <a:r>
                        <a:rPr lang="x-none" sz="1000" dirty="0">
                          <a:solidFill>
                            <a:srgbClr val="002060"/>
                          </a:solidFill>
                          <a:effectLst/>
                          <a:latin typeface="Arial" panose="020B0604020202020204" pitchFamily="34" charset="0"/>
                          <a:ea typeface="Times New Roman" panose="02020603050405020304" pitchFamily="18" charset="0"/>
                        </a:rPr>
                        <a:t>Julia Kündig</a:t>
                      </a:r>
                      <a:endParaRPr lang="de-CH"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1134796163"/>
                  </a:ext>
                </a:extLst>
              </a:tr>
            </a:tbl>
          </a:graphicData>
        </a:graphic>
      </p:graphicFrame>
      <p:sp>
        <p:nvSpPr>
          <p:cNvPr id="21" name="Rectangle 3">
            <a:extLst>
              <a:ext uri="{FF2B5EF4-FFF2-40B4-BE49-F238E27FC236}">
                <a16:creationId xmlns:a16="http://schemas.microsoft.com/office/drawing/2014/main" id="{CB273C3B-6403-4B50-9679-1E25B644F948}"/>
              </a:ext>
            </a:extLst>
          </p:cNvPr>
          <p:cNvSpPr>
            <a:spLocks noChangeArrowheads="1"/>
          </p:cNvSpPr>
          <p:nvPr/>
        </p:nvSpPr>
        <p:spPr bwMode="auto">
          <a:xfrm>
            <a:off x="2706688" y="200549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200" b="1"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Ablaufschema Unterrichtslektion BFS</a:t>
            </a:r>
            <a:endParaRPr kumimoji="0" lang="de-CH" altLang="de-DE"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CH"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73189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0">
            <a:extLst>
              <a:ext uri="{FF2B5EF4-FFF2-40B4-BE49-F238E27FC236}">
                <a16:creationId xmlns:a16="http://schemas.microsoft.com/office/drawing/2014/main" id="{6D1A2CED-DA9B-4CCF-8215-CFC65FE71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0" name="Rectangle 32">
            <a:extLst>
              <a:ext uri="{FF2B5EF4-FFF2-40B4-BE49-F238E27FC236}">
                <a16:creationId xmlns:a16="http://schemas.microsoft.com/office/drawing/2014/main" id="{562DFC44-A40C-4573-9230-B3EDB3EC8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260019"/>
            <a:ext cx="11167447" cy="5933012"/>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1394B837-5BBB-480A-8F00-B11B43A4EE74}"/>
              </a:ext>
            </a:extLst>
          </p:cNvPr>
          <p:cNvSpPr>
            <a:spLocks noGrp="1"/>
          </p:cNvSpPr>
          <p:nvPr>
            <p:ph type="title"/>
          </p:nvPr>
        </p:nvSpPr>
        <p:spPr>
          <a:xfrm>
            <a:off x="1115568" y="509521"/>
            <a:ext cx="10232136" cy="1014984"/>
          </a:xfrm>
        </p:spPr>
        <p:txBody>
          <a:bodyPr>
            <a:normAutofit/>
          </a:bodyPr>
          <a:lstStyle/>
          <a:p>
            <a:r>
              <a:rPr lang="de-CH" sz="4000" dirty="0"/>
              <a:t>Ablaufschema</a:t>
            </a:r>
            <a:endParaRPr lang="en-US" sz="4000" dirty="0"/>
          </a:p>
        </p:txBody>
      </p:sp>
      <p:sp>
        <p:nvSpPr>
          <p:cNvPr id="41" name="Rectangle 34">
            <a:extLst>
              <a:ext uri="{FF2B5EF4-FFF2-40B4-BE49-F238E27FC236}">
                <a16:creationId xmlns:a16="http://schemas.microsoft.com/office/drawing/2014/main" id="{15589D35-CF9F-4DE9-A792-8571A09E9B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658327"/>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Fußzeilenplatzhalter 4">
            <a:extLst>
              <a:ext uri="{FF2B5EF4-FFF2-40B4-BE49-F238E27FC236}">
                <a16:creationId xmlns:a16="http://schemas.microsoft.com/office/drawing/2014/main" id="{AC96B7C8-ACE0-412F-B184-C6114B9CB38F}"/>
              </a:ext>
            </a:extLst>
          </p:cNvPr>
          <p:cNvSpPr>
            <a:spLocks noGrp="1"/>
          </p:cNvSpPr>
          <p:nvPr>
            <p:ph type="ftr" sz="quarter" idx="11"/>
          </p:nvPr>
        </p:nvSpPr>
        <p:spPr>
          <a:xfrm>
            <a:off x="4038600" y="6356350"/>
            <a:ext cx="4114800" cy="365125"/>
          </a:xfrm>
        </p:spPr>
        <p:txBody>
          <a:bodyPr>
            <a:normAutofit/>
          </a:bodyPr>
          <a:lstStyle/>
          <a:p>
            <a:pPr>
              <a:spcAft>
                <a:spcPts val="600"/>
              </a:spcAft>
            </a:pPr>
            <a:r>
              <a:rPr lang="de-CH" dirty="0">
                <a:solidFill>
                  <a:schemeClr val="tx1">
                    <a:lumMod val="50000"/>
                    <a:lumOff val="50000"/>
                  </a:schemeClr>
                </a:solidFill>
              </a:rPr>
              <a:t>AA1, Julia Kündig</a:t>
            </a:r>
            <a:endParaRPr lang="en-US" dirty="0">
              <a:solidFill>
                <a:schemeClr val="tx1">
                  <a:lumMod val="50000"/>
                  <a:lumOff val="50000"/>
                </a:schemeClr>
              </a:solidFill>
            </a:endParaRPr>
          </a:p>
        </p:txBody>
      </p:sp>
      <p:sp>
        <p:nvSpPr>
          <p:cNvPr id="6" name="Foliennummernplatzhalter 5">
            <a:extLst>
              <a:ext uri="{FF2B5EF4-FFF2-40B4-BE49-F238E27FC236}">
                <a16:creationId xmlns:a16="http://schemas.microsoft.com/office/drawing/2014/main" id="{C65BB12C-BDEC-43C7-B46D-ADB8110DB3CA}"/>
              </a:ext>
            </a:extLst>
          </p:cNvPr>
          <p:cNvSpPr>
            <a:spLocks noGrp="1"/>
          </p:cNvSpPr>
          <p:nvPr>
            <p:ph type="sldNum" sz="quarter" idx="12"/>
          </p:nvPr>
        </p:nvSpPr>
        <p:spPr>
          <a:xfrm>
            <a:off x="8610600" y="6356350"/>
            <a:ext cx="2743200" cy="365125"/>
          </a:xfrm>
        </p:spPr>
        <p:txBody>
          <a:bodyPr>
            <a:normAutofit/>
          </a:bodyPr>
          <a:lstStyle/>
          <a:p>
            <a:pPr>
              <a:spcAft>
                <a:spcPts val="600"/>
              </a:spcAft>
            </a:pPr>
            <a:fld id="{3863503E-AC97-484E-948A-293B9F1D035D}" type="slidenum">
              <a:rPr lang="en-US">
                <a:solidFill>
                  <a:schemeClr val="tx1">
                    <a:lumMod val="50000"/>
                    <a:lumOff val="50000"/>
                  </a:schemeClr>
                </a:solidFill>
              </a:rPr>
              <a:pPr>
                <a:spcAft>
                  <a:spcPts val="600"/>
                </a:spcAft>
              </a:pPr>
              <a:t>8</a:t>
            </a:fld>
            <a:endParaRPr lang="en-US">
              <a:solidFill>
                <a:schemeClr val="tx1">
                  <a:lumMod val="50000"/>
                  <a:lumOff val="50000"/>
                </a:schemeClr>
              </a:solidFill>
            </a:endParaRPr>
          </a:p>
        </p:txBody>
      </p:sp>
      <p:graphicFrame>
        <p:nvGraphicFramePr>
          <p:cNvPr id="10" name="Tabelle 9">
            <a:extLst>
              <a:ext uri="{FF2B5EF4-FFF2-40B4-BE49-F238E27FC236}">
                <a16:creationId xmlns:a16="http://schemas.microsoft.com/office/drawing/2014/main" id="{4F9038DA-A95F-4D1A-AE24-23E0165E9126}"/>
              </a:ext>
            </a:extLst>
          </p:cNvPr>
          <p:cNvGraphicFramePr>
            <a:graphicFrameLocks noGrp="1"/>
          </p:cNvGraphicFramePr>
          <p:nvPr>
            <p:extLst>
              <p:ext uri="{D42A27DB-BD31-4B8C-83A1-F6EECF244321}">
                <p14:modId xmlns:p14="http://schemas.microsoft.com/office/powerpoint/2010/main" val="1520294207"/>
              </p:ext>
            </p:extLst>
          </p:nvPr>
        </p:nvGraphicFramePr>
        <p:xfrm>
          <a:off x="2101870" y="1362415"/>
          <a:ext cx="8080124" cy="4419600"/>
        </p:xfrm>
        <a:graphic>
          <a:graphicData uri="http://schemas.openxmlformats.org/drawingml/2006/table">
            <a:tbl>
              <a:tblPr firstRow="1" firstCol="1" bandRow="1"/>
              <a:tblGrid>
                <a:gridCol w="2035513">
                  <a:extLst>
                    <a:ext uri="{9D8B030D-6E8A-4147-A177-3AD203B41FA5}">
                      <a16:colId xmlns:a16="http://schemas.microsoft.com/office/drawing/2014/main" val="1110664031"/>
                    </a:ext>
                  </a:extLst>
                </a:gridCol>
                <a:gridCol w="134790">
                  <a:extLst>
                    <a:ext uri="{9D8B030D-6E8A-4147-A177-3AD203B41FA5}">
                      <a16:colId xmlns:a16="http://schemas.microsoft.com/office/drawing/2014/main" val="2659848174"/>
                    </a:ext>
                  </a:extLst>
                </a:gridCol>
                <a:gridCol w="5909821">
                  <a:extLst>
                    <a:ext uri="{9D8B030D-6E8A-4147-A177-3AD203B41FA5}">
                      <a16:colId xmlns:a16="http://schemas.microsoft.com/office/drawing/2014/main" val="454369247"/>
                    </a:ext>
                  </a:extLst>
                </a:gridCol>
              </a:tblGrid>
              <a:tr h="277471">
                <a:tc gridSpan="2">
                  <a:txBody>
                    <a:bodyPr/>
                    <a:lstStyle/>
                    <a:p>
                      <a:pPr>
                        <a:tabLst>
                          <a:tab pos="449580" algn="l"/>
                        </a:tabLst>
                      </a:pPr>
                      <a:r>
                        <a:rPr lang="de-DE" sz="900" b="1">
                          <a:solidFill>
                            <a:srgbClr val="FFFFFF"/>
                          </a:solidFill>
                          <a:effectLst/>
                          <a:latin typeface="Arial" panose="020B0604020202020204" pitchFamily="34" charset="0"/>
                          <a:ea typeface="Times New Roman" panose="02020603050405020304" pitchFamily="18" charset="0"/>
                        </a:rPr>
                        <a:t>Thema:</a:t>
                      </a:r>
                      <a:endParaRPr lang="de-CH" sz="1050">
                        <a:effectLst/>
                        <a:latin typeface="Times New Roman" panose="02020603050405020304" pitchFamily="18" charset="0"/>
                        <a:ea typeface="Times New Roman" panose="02020603050405020304" pitchFamily="18" charset="0"/>
                      </a:endParaRPr>
                    </a:p>
                  </a:txBody>
                  <a:tcPr marL="58241" marR="58241"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2060"/>
                    </a:solidFill>
                  </a:tcPr>
                </a:tc>
                <a:tc hMerge="1">
                  <a:txBody>
                    <a:bodyPr/>
                    <a:lstStyle/>
                    <a:p>
                      <a:endParaRPr lang="de-DE"/>
                    </a:p>
                  </a:txBody>
                  <a:tcPr/>
                </a:tc>
                <a:tc>
                  <a:txBody>
                    <a:bodyPr/>
                    <a:lstStyle/>
                    <a:p>
                      <a:pPr>
                        <a:tabLst>
                          <a:tab pos="2610485" algn="l"/>
                        </a:tabLst>
                      </a:pPr>
                      <a:r>
                        <a:rPr lang="de-DE" sz="1000" dirty="0">
                          <a:solidFill>
                            <a:srgbClr val="FFFFFF"/>
                          </a:solidFill>
                          <a:effectLst/>
                          <a:latin typeface="Arial" panose="020B0604020202020204" pitchFamily="34" charset="0"/>
                          <a:ea typeface="Times New Roman" panose="02020603050405020304" pitchFamily="18" charset="0"/>
                        </a:rPr>
                        <a:t>Venöse und kapillare Blutentnahme durchführen – </a:t>
                      </a:r>
                      <a:r>
                        <a:rPr lang="de-DE" sz="1000" dirty="0">
                          <a:solidFill>
                            <a:srgbClr val="FFFFFF"/>
                          </a:solidFill>
                          <a:effectLst/>
                          <a:highlight>
                            <a:srgbClr val="800080"/>
                          </a:highlight>
                          <a:latin typeface="Arial" panose="020B0604020202020204" pitchFamily="34" charset="0"/>
                          <a:ea typeface="Times New Roman" panose="02020603050405020304" pitchFamily="18" charset="0"/>
                        </a:rPr>
                        <a:t>Werkstattunterricht zur Anwendung und Festigung des gelernten Grundlagenwissens</a:t>
                      </a:r>
                      <a:endParaRPr lang="de-CH" sz="1100" dirty="0">
                        <a:effectLst/>
                        <a:highlight>
                          <a:srgbClr val="800080"/>
                        </a:highlight>
                        <a:latin typeface="Times New Roman" panose="02020603050405020304" pitchFamily="18" charset="0"/>
                        <a:ea typeface="Times New Roman" panose="02020603050405020304" pitchFamily="18" charset="0"/>
                      </a:endParaRPr>
                    </a:p>
                  </a:txBody>
                  <a:tcPr marL="58241" marR="58241"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2060"/>
                    </a:solidFill>
                  </a:tcPr>
                </a:tc>
                <a:extLst>
                  <a:ext uri="{0D108BD9-81ED-4DB2-BD59-A6C34878D82A}">
                    <a16:rowId xmlns:a16="http://schemas.microsoft.com/office/drawing/2014/main" val="809287200"/>
                  </a:ext>
                </a:extLst>
              </a:tr>
              <a:tr h="873693">
                <a:tc gridSpan="3">
                  <a:txBody>
                    <a:bodyPr/>
                    <a:lstStyle/>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 </a:t>
                      </a:r>
                      <a:endParaRPr lang="de-CH" sz="1100" dirty="0">
                        <a:effectLst/>
                        <a:latin typeface="Times New Roman" panose="02020603050405020304" pitchFamily="18" charset="0"/>
                        <a:ea typeface="Times New Roman" panose="02020603050405020304" pitchFamily="18" charset="0"/>
                      </a:endParaRPr>
                    </a:p>
                    <a:p>
                      <a:pPr algn="just">
                        <a:tabLst>
                          <a:tab pos="2610485" algn="l"/>
                        </a:tabLst>
                      </a:pPr>
                      <a:r>
                        <a:rPr lang="de-DE" sz="1000" dirty="0">
                          <a:solidFill>
                            <a:srgbClr val="002060"/>
                          </a:solidFill>
                          <a:effectLst/>
                          <a:latin typeface="Arial" panose="020B0604020202020204" pitchFamily="34" charset="0"/>
                          <a:ea typeface="Times New Roman" panose="02020603050405020304" pitchFamily="18" charset="0"/>
                        </a:rPr>
                        <a:t>Die Blutentnahme ist eine alltägliche Pflegeintervention, welche zur Diagnose und Verlaufskontrolle angewendet werden kann und somit ein essenzieller Bestandteil des Aufgabenbereich einer Fachfrau / eines Fachmanns Gesundheit. Das notwendige Grundlagenwissen zur praktischen Durchführung im Arbeitsbetrieb soll demensprechend in der Berufsschule erworben und so gefestigt werden, dass die Lernenden optimal auf eine Umsetzung im Berufsalltag vorbereitet sind. Für die </a:t>
                      </a:r>
                      <a:r>
                        <a:rPr lang="de-DE" sz="1000" i="1" dirty="0">
                          <a:solidFill>
                            <a:srgbClr val="002060"/>
                          </a:solidFill>
                          <a:effectLst/>
                          <a:latin typeface="Arial" panose="020B0604020202020204" pitchFamily="34" charset="0"/>
                          <a:ea typeface="Times New Roman" panose="02020603050405020304" pitchFamily="18" charset="0"/>
                        </a:rPr>
                        <a:t>Handlungskompetenz D.2 Venöse und kapillare Blutentnahme durchführen</a:t>
                      </a:r>
                      <a:r>
                        <a:rPr lang="de-DE" sz="1000" dirty="0">
                          <a:solidFill>
                            <a:srgbClr val="002060"/>
                          </a:solidFill>
                          <a:effectLst/>
                          <a:latin typeface="Arial" panose="020B0604020202020204" pitchFamily="34" charset="0"/>
                          <a:ea typeface="Times New Roman" panose="02020603050405020304" pitchFamily="18" charset="0"/>
                        </a:rPr>
                        <a:t> sollen </a:t>
                      </a:r>
                      <a:r>
                        <a:rPr lang="de-DE" sz="1000" dirty="0" err="1">
                          <a:solidFill>
                            <a:srgbClr val="002060"/>
                          </a:solidFill>
                          <a:effectLst/>
                          <a:latin typeface="Arial" panose="020B0604020202020204" pitchFamily="34" charset="0"/>
                          <a:ea typeface="Times New Roman" panose="02020603050405020304" pitchFamily="18" charset="0"/>
                        </a:rPr>
                        <a:t>gemäss</a:t>
                      </a:r>
                      <a:r>
                        <a:rPr lang="de-DE" sz="1000" dirty="0">
                          <a:solidFill>
                            <a:srgbClr val="002060"/>
                          </a:solidFill>
                          <a:effectLst/>
                          <a:latin typeface="Arial" panose="020B0604020202020204" pitchFamily="34" charset="0"/>
                          <a:ea typeface="Times New Roman" panose="02020603050405020304" pitchFamily="18" charset="0"/>
                        </a:rPr>
                        <a:t> Rahmenlehrplan 15 Lektionen aufgewendet werden. </a:t>
                      </a:r>
                      <a:r>
                        <a:rPr lang="de-DE" sz="1000" dirty="0">
                          <a:solidFill>
                            <a:schemeClr val="accent2">
                              <a:lumMod val="75000"/>
                            </a:schemeClr>
                          </a:solidFill>
                          <a:effectLst/>
                          <a:latin typeface="Arial" panose="020B0604020202020204" pitchFamily="34" charset="0"/>
                          <a:ea typeface="Times New Roman" panose="02020603050405020304" pitchFamily="18" charset="0"/>
                        </a:rPr>
                        <a:t>Aufgeteilt auf 8 Doppellektionen stellt diese Lektion die sechste Veranstaltung dar, bei der das zuvor erworbene Grundlagenwissen in einer Lernwerkstatt angewendet und vertieft werden kann. </a:t>
                      </a:r>
                      <a:endParaRPr lang="de-CH" sz="1100" dirty="0">
                        <a:solidFill>
                          <a:schemeClr val="accent2">
                            <a:lumMod val="75000"/>
                          </a:schemeClr>
                        </a:solidFill>
                        <a:effectLst/>
                        <a:latin typeface="Times New Roman" panose="02020603050405020304" pitchFamily="18" charset="0"/>
                        <a:ea typeface="Times New Roman" panose="02020603050405020304" pitchFamily="18" charset="0"/>
                      </a:endParaRPr>
                    </a:p>
                  </a:txBody>
                  <a:tcPr marL="58241" marR="58241"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912598487"/>
                  </a:ext>
                </a:extLst>
              </a:tr>
              <a:tr h="1199086">
                <a:tc>
                  <a:txBody>
                    <a:bodyPr/>
                    <a:lstStyle/>
                    <a:p>
                      <a:pPr>
                        <a:tabLst>
                          <a:tab pos="449580" algn="l"/>
                        </a:tabLst>
                      </a:pPr>
                      <a:r>
                        <a:rPr lang="de-DE" sz="1000" b="1">
                          <a:solidFill>
                            <a:srgbClr val="002060"/>
                          </a:solidFill>
                          <a:effectLst/>
                          <a:latin typeface="Arial" panose="020B0604020202020204" pitchFamily="34" charset="0"/>
                          <a:ea typeface="Times New Roman" panose="02020603050405020304" pitchFamily="18" charset="0"/>
                        </a:rPr>
                        <a:t>Voraussetzungen:</a:t>
                      </a:r>
                      <a:endParaRPr lang="de-CH" sz="1100">
                        <a:effectLst/>
                        <a:latin typeface="Times New Roman" panose="02020603050405020304" pitchFamily="18" charset="0"/>
                        <a:ea typeface="Times New Roman" panose="02020603050405020304" pitchFamily="18" charset="0"/>
                      </a:endParaRPr>
                    </a:p>
                    <a:p>
                      <a:pPr>
                        <a:tabLst>
                          <a:tab pos="449580" algn="l"/>
                        </a:tabLst>
                      </a:pPr>
                      <a:r>
                        <a:rPr lang="de-DE" sz="900" i="1">
                          <a:solidFill>
                            <a:srgbClr val="002060"/>
                          </a:solidFill>
                          <a:effectLst/>
                          <a:latin typeface="Arial" panose="020B0604020202020204" pitchFamily="34" charset="0"/>
                          <a:ea typeface="Times New Roman" panose="02020603050405020304" pitchFamily="18" charset="0"/>
                        </a:rPr>
                        <a:t>Normativ, Personal, Situativ</a:t>
                      </a:r>
                      <a:endParaRPr lang="de-CH" sz="1100">
                        <a:effectLst/>
                        <a:latin typeface="Times New Roman" panose="02020603050405020304" pitchFamily="18" charset="0"/>
                        <a:ea typeface="Times New Roman" panose="02020603050405020304" pitchFamily="18" charset="0"/>
                      </a:endParaRPr>
                    </a:p>
                  </a:txBody>
                  <a:tcPr marL="58241" marR="58241"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gridSpan="2">
                  <a:txBody>
                    <a:bodyPr/>
                    <a:lstStyle/>
                    <a:p>
                      <a:pPr marL="649605" indent="-649605">
                        <a:tabLst>
                          <a:tab pos="641985" algn="l"/>
                          <a:tab pos="2610485" algn="l"/>
                        </a:tabLst>
                      </a:pPr>
                      <a:r>
                        <a:rPr lang="de-DE" sz="1000" b="1" dirty="0">
                          <a:solidFill>
                            <a:srgbClr val="002060"/>
                          </a:solidFill>
                          <a:effectLst/>
                          <a:latin typeface="Arial" panose="020B0604020202020204" pitchFamily="34" charset="0"/>
                          <a:ea typeface="Times New Roman" panose="02020603050405020304" pitchFamily="18" charset="0"/>
                        </a:rPr>
                        <a:t>Normativ</a:t>
                      </a:r>
                      <a:r>
                        <a:rPr lang="de-DE" sz="1000" dirty="0">
                          <a:solidFill>
                            <a:srgbClr val="002060"/>
                          </a:solidFill>
                          <a:effectLst/>
                          <a:latin typeface="Arial" panose="020B0604020202020204" pitchFamily="34" charset="0"/>
                          <a:ea typeface="Times New Roman" panose="02020603050405020304" pitchFamily="18" charset="0"/>
                        </a:rPr>
                        <a:t>: 	</a:t>
                      </a:r>
                      <a:endParaRPr lang="de-CH" sz="1100" dirty="0">
                        <a:effectLst/>
                        <a:latin typeface="Times New Roman" panose="02020603050405020304" pitchFamily="18" charset="0"/>
                        <a:ea typeface="Times New Roman" panose="02020603050405020304" pitchFamily="18" charset="0"/>
                      </a:endParaRPr>
                    </a:p>
                    <a:p>
                      <a:pPr marL="560070">
                        <a:tabLst>
                          <a:tab pos="649605" algn="l"/>
                          <a:tab pos="1009650" algn="l"/>
                        </a:tabLst>
                      </a:pPr>
                      <a:r>
                        <a:rPr lang="de-DE" sz="1000" dirty="0">
                          <a:solidFill>
                            <a:srgbClr val="002060"/>
                          </a:solidFill>
                          <a:effectLst/>
                          <a:latin typeface="Arial" panose="020B0604020202020204" pitchFamily="34" charset="0"/>
                          <a:ea typeface="Times New Roman" panose="02020603050405020304" pitchFamily="18" charset="0"/>
                        </a:rPr>
                        <a:t>- homogene FaGe-Klasse jedoch mit unterschiedlichem Arbeitsort (sowohl Spital- wie Pflegeeinrichtungen)</a:t>
                      </a:r>
                      <a:endParaRPr lang="de-CH" sz="1100" dirty="0">
                        <a:effectLst/>
                        <a:latin typeface="Times New Roman" panose="02020603050405020304" pitchFamily="18" charset="0"/>
                        <a:ea typeface="Times New Roman" panose="02020603050405020304" pitchFamily="18" charset="0"/>
                      </a:endParaRPr>
                    </a:p>
                    <a:p>
                      <a:pPr marL="560070">
                        <a:tabLst>
                          <a:tab pos="649605" algn="l"/>
                          <a:tab pos="1009650" algn="l"/>
                        </a:tabLst>
                      </a:pPr>
                      <a:r>
                        <a:rPr lang="de-DE" sz="1000" dirty="0">
                          <a:solidFill>
                            <a:srgbClr val="002060"/>
                          </a:solidFill>
                          <a:effectLst/>
                          <a:latin typeface="Arial" panose="020B0604020202020204" pitchFamily="34" charset="0"/>
                          <a:ea typeface="Times New Roman" panose="02020603050405020304" pitchFamily="18" charset="0"/>
                        </a:rPr>
                        <a:t>- hoch motivierte Lernende, die gerne zusätzliche Informationen (über den Inhalt des Lernmittels) erhalten</a:t>
                      </a:r>
                      <a:endParaRPr lang="de-CH" sz="1100" dirty="0">
                        <a:effectLst/>
                        <a:latin typeface="Times New Roman" panose="02020603050405020304" pitchFamily="18" charset="0"/>
                        <a:ea typeface="Times New Roman" panose="02020603050405020304" pitchFamily="18" charset="0"/>
                      </a:endParaRPr>
                    </a:p>
                    <a:p>
                      <a:pPr>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Personal</a:t>
                      </a:r>
                      <a:r>
                        <a:rPr lang="de-DE" sz="1000" dirty="0">
                          <a:solidFill>
                            <a:srgbClr val="002060"/>
                          </a:solidFill>
                          <a:effectLst/>
                          <a:latin typeface="Arial" panose="020B0604020202020204" pitchFamily="34" charset="0"/>
                          <a:ea typeface="Times New Roman" panose="02020603050405020304" pitchFamily="18" charset="0"/>
                        </a:rPr>
                        <a:t>: </a:t>
                      </a:r>
                      <a:endParaRPr lang="de-CH" sz="1100" dirty="0">
                        <a:effectLst/>
                        <a:latin typeface="Times New Roman" panose="02020603050405020304" pitchFamily="18" charset="0"/>
                        <a:ea typeface="Times New Roman" panose="02020603050405020304" pitchFamily="18" charset="0"/>
                      </a:endParaRPr>
                    </a:p>
                    <a:p>
                      <a:pPr marL="560070">
                        <a:tabLst>
                          <a:tab pos="649605" algn="l"/>
                          <a:tab pos="1009650" algn="l"/>
                        </a:tabLst>
                      </a:pPr>
                      <a:r>
                        <a:rPr lang="de-DE" sz="1000" dirty="0">
                          <a:solidFill>
                            <a:srgbClr val="002060"/>
                          </a:solidFill>
                          <a:effectLst/>
                          <a:latin typeface="Arial" panose="020B0604020202020204" pitchFamily="34" charset="0"/>
                          <a:ea typeface="Times New Roman" panose="02020603050405020304" pitchFamily="18" charset="0"/>
                        </a:rPr>
                        <a:t>- 19 Teilnehmer (17 Frauen, 2 Männer), 3. Semester</a:t>
                      </a:r>
                      <a:endParaRPr lang="de-CH" sz="1100" dirty="0">
                        <a:effectLst/>
                        <a:latin typeface="Times New Roman" panose="02020603050405020304" pitchFamily="18" charset="0"/>
                        <a:ea typeface="Times New Roman" panose="02020603050405020304" pitchFamily="18" charset="0"/>
                      </a:endParaRPr>
                    </a:p>
                    <a:p>
                      <a:pPr marL="560070">
                        <a:tabLst>
                          <a:tab pos="649605" algn="l"/>
                          <a:tab pos="1009650" algn="l"/>
                        </a:tabLst>
                      </a:pPr>
                      <a:r>
                        <a:rPr lang="de-DE" sz="1000" dirty="0">
                          <a:solidFill>
                            <a:srgbClr val="002060"/>
                          </a:solidFill>
                          <a:effectLst/>
                          <a:latin typeface="Arial" panose="020B0604020202020204" pitchFamily="34" charset="0"/>
                          <a:ea typeface="Times New Roman" panose="02020603050405020304" pitchFamily="18" charset="0"/>
                        </a:rPr>
                        <a:t>- 2 Lernende mit bereits abgeschlossener Berufslehre (ABU Dispens)</a:t>
                      </a:r>
                      <a:endParaRPr lang="de-CH" sz="1100" dirty="0">
                        <a:effectLst/>
                        <a:latin typeface="Times New Roman" panose="02020603050405020304" pitchFamily="18" charset="0"/>
                        <a:ea typeface="Times New Roman" panose="02020603050405020304" pitchFamily="18" charset="0"/>
                      </a:endParaRPr>
                    </a:p>
                    <a:p>
                      <a:pPr marL="560070">
                        <a:tabLst>
                          <a:tab pos="649605" algn="l"/>
                          <a:tab pos="1009650"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100" dirty="0">
                        <a:effectLst/>
                        <a:latin typeface="Times New Roman" panose="02020603050405020304" pitchFamily="18" charset="0"/>
                        <a:ea typeface="Times New Roman" panose="02020603050405020304" pitchFamily="18" charset="0"/>
                      </a:endParaRPr>
                    </a:p>
                    <a:p>
                      <a:pPr marL="649605" indent="-629920">
                        <a:tabLst>
                          <a:tab pos="2610485" algn="l"/>
                        </a:tabLst>
                      </a:pPr>
                      <a:r>
                        <a:rPr lang="de-DE" sz="1000" b="1" dirty="0">
                          <a:solidFill>
                            <a:srgbClr val="002060"/>
                          </a:solidFill>
                          <a:effectLst/>
                          <a:latin typeface="Arial" panose="020B0604020202020204" pitchFamily="34" charset="0"/>
                          <a:ea typeface="Times New Roman" panose="02020603050405020304" pitchFamily="18" charset="0"/>
                        </a:rPr>
                        <a:t>Situativ:</a:t>
                      </a:r>
                      <a:r>
                        <a:rPr lang="de-DE" sz="1000" dirty="0">
                          <a:solidFill>
                            <a:srgbClr val="002060"/>
                          </a:solidFill>
                          <a:effectLst/>
                          <a:latin typeface="Arial" panose="020B0604020202020204" pitchFamily="34" charset="0"/>
                          <a:ea typeface="Times New Roman" panose="02020603050405020304" pitchFamily="18" charset="0"/>
                        </a:rPr>
                        <a:t>  </a:t>
                      </a:r>
                      <a:endParaRPr lang="de-CH" sz="1100" dirty="0">
                        <a:effectLst/>
                        <a:latin typeface="Times New Roman" panose="02020603050405020304" pitchFamily="18" charset="0"/>
                        <a:ea typeface="Times New Roman" panose="02020603050405020304" pitchFamily="18" charset="0"/>
                      </a:endParaRPr>
                    </a:p>
                    <a:p>
                      <a:pPr marL="560070">
                        <a:tabLst>
                          <a:tab pos="649605" algn="l"/>
                          <a:tab pos="1009650" algn="l"/>
                        </a:tabLst>
                      </a:pPr>
                      <a:r>
                        <a:rPr lang="de-DE" sz="1000" dirty="0">
                          <a:solidFill>
                            <a:srgbClr val="002060"/>
                          </a:solidFill>
                          <a:effectLst/>
                          <a:latin typeface="Arial" panose="020B0604020202020204" pitchFamily="34" charset="0"/>
                          <a:ea typeface="Times New Roman" panose="02020603050405020304" pitchFamily="18" charset="0"/>
                        </a:rPr>
                        <a:t>- Doppellektion à 90 Minuten, Beamer, Tafel, Presenter vorhanden</a:t>
                      </a:r>
                      <a:endParaRPr lang="de-CH" sz="1100" dirty="0">
                        <a:effectLst/>
                        <a:latin typeface="Times New Roman" panose="02020603050405020304" pitchFamily="18" charset="0"/>
                        <a:ea typeface="Times New Roman" panose="02020603050405020304" pitchFamily="18" charset="0"/>
                      </a:endParaRPr>
                    </a:p>
                  </a:txBody>
                  <a:tcPr marL="58241" marR="58241"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605733837"/>
                  </a:ext>
                </a:extLst>
              </a:tr>
              <a:tr h="1087935">
                <a:tc>
                  <a:txBody>
                    <a:bodyPr/>
                    <a:lstStyle/>
                    <a:p>
                      <a:pPr>
                        <a:tabLst>
                          <a:tab pos="449580" algn="l"/>
                        </a:tabLst>
                      </a:pPr>
                      <a:r>
                        <a:rPr lang="de-DE" sz="1000" b="1" dirty="0">
                          <a:solidFill>
                            <a:srgbClr val="002060"/>
                          </a:solidFill>
                          <a:effectLst/>
                          <a:latin typeface="Arial" panose="020B0604020202020204" pitchFamily="34" charset="0"/>
                          <a:ea typeface="Times New Roman" panose="02020603050405020304" pitchFamily="18" charset="0"/>
                        </a:rPr>
                        <a:t>Ziele:</a:t>
                      </a:r>
                      <a:endParaRPr lang="de-CH" sz="1100" dirty="0">
                        <a:effectLst/>
                        <a:latin typeface="Times New Roman" panose="02020603050405020304" pitchFamily="18" charset="0"/>
                        <a:ea typeface="Times New Roman" panose="02020603050405020304" pitchFamily="18" charset="0"/>
                      </a:endParaRPr>
                    </a:p>
                    <a:p>
                      <a:pPr>
                        <a:tabLst>
                          <a:tab pos="449580" algn="l"/>
                        </a:tabLst>
                      </a:pPr>
                      <a:endParaRPr lang="de-CH" sz="1100" dirty="0">
                        <a:effectLst/>
                        <a:latin typeface="Times New Roman" panose="02020603050405020304" pitchFamily="18" charset="0"/>
                        <a:ea typeface="Times New Roman" panose="02020603050405020304" pitchFamily="18" charset="0"/>
                      </a:endParaRPr>
                    </a:p>
                  </a:txBody>
                  <a:tcPr marL="58241" marR="58241"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gridSpan="2">
                  <a:txBody>
                    <a:bodyPr/>
                    <a:lstStyle/>
                    <a:p>
                      <a:pPr>
                        <a:tabLst>
                          <a:tab pos="449580" algn="l"/>
                        </a:tabLst>
                      </a:pPr>
                      <a:r>
                        <a:rPr lang="de-DE" sz="1000" b="1" dirty="0">
                          <a:solidFill>
                            <a:srgbClr val="002060"/>
                          </a:solidFill>
                          <a:effectLst/>
                          <a:latin typeface="Arial" panose="020B0604020202020204" pitchFamily="34" charset="0"/>
                          <a:ea typeface="Times New Roman" panose="02020603050405020304" pitchFamily="18" charset="0"/>
                        </a:rPr>
                        <a:t>Grobziel: </a:t>
                      </a:r>
                      <a:endParaRPr lang="de-CH" sz="11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49580" algn="l"/>
                        </a:tabLst>
                      </a:pPr>
                      <a:r>
                        <a:rPr lang="de-DE" sz="1000" dirty="0">
                          <a:solidFill>
                            <a:srgbClr val="002060"/>
                          </a:solidFill>
                          <a:effectLst/>
                          <a:latin typeface="Arial" panose="020B0604020202020204" pitchFamily="34" charset="0"/>
                          <a:ea typeface="Times New Roman" panose="02020603050405020304" pitchFamily="18" charset="0"/>
                        </a:rPr>
                        <a:t>Die Lernenden können die Anforderungen an die menschlichen Blutentnahme beschreiben.   </a:t>
                      </a:r>
                      <a:endParaRPr lang="de-CH" sz="1100" dirty="0">
                        <a:effectLst/>
                        <a:latin typeface="Times New Roman" panose="02020603050405020304" pitchFamily="18" charset="0"/>
                        <a:ea typeface="Times New Roman" panose="02020603050405020304" pitchFamily="18" charset="0"/>
                      </a:endParaRPr>
                    </a:p>
                    <a:p>
                      <a:pPr>
                        <a:tabLst>
                          <a:tab pos="449580" algn="l"/>
                        </a:tabLst>
                      </a:pPr>
                      <a:r>
                        <a:rPr lang="de-DE" sz="1000" b="1" dirty="0">
                          <a:solidFill>
                            <a:srgbClr val="002060"/>
                          </a:solidFill>
                          <a:effectLst/>
                          <a:latin typeface="Arial" panose="020B0604020202020204" pitchFamily="34" charset="0"/>
                          <a:ea typeface="Times New Roman" panose="02020603050405020304" pitchFamily="18" charset="0"/>
                        </a:rPr>
                        <a:t>Feinziel:</a:t>
                      </a:r>
                      <a:endParaRPr lang="de-CH" sz="11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49580" algn="l"/>
                        </a:tabLst>
                      </a:pPr>
                      <a:r>
                        <a:rPr lang="de-DE" sz="1000" dirty="0">
                          <a:solidFill>
                            <a:srgbClr val="002060"/>
                          </a:solidFill>
                          <a:effectLst/>
                          <a:latin typeface="Arial" panose="020B0604020202020204" pitchFamily="34" charset="0"/>
                          <a:ea typeface="Times New Roman" panose="02020603050405020304" pitchFamily="18" charset="0"/>
                        </a:rPr>
                        <a:t>Die Lernenden können anatomische und physiologische Grundlagen des </a:t>
                      </a:r>
                      <a:r>
                        <a:rPr lang="de-DE" sz="1000" dirty="0" err="1">
                          <a:solidFill>
                            <a:srgbClr val="002060"/>
                          </a:solidFill>
                          <a:effectLst/>
                          <a:latin typeface="Arial" panose="020B0604020202020204" pitchFamily="34" charset="0"/>
                          <a:ea typeface="Times New Roman" panose="02020603050405020304" pitchFamily="18" charset="0"/>
                        </a:rPr>
                        <a:t>Gefässsystems</a:t>
                      </a:r>
                      <a:r>
                        <a:rPr lang="de-DE" sz="1000" dirty="0">
                          <a:solidFill>
                            <a:srgbClr val="002060"/>
                          </a:solidFill>
                          <a:effectLst/>
                          <a:latin typeface="Arial" panose="020B0604020202020204" pitchFamily="34" charset="0"/>
                          <a:ea typeface="Times New Roman" panose="02020603050405020304" pitchFamily="18" charset="0"/>
                        </a:rPr>
                        <a:t> beschreiben. </a:t>
                      </a:r>
                      <a:endParaRPr lang="de-CH" sz="11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49580" algn="l"/>
                        </a:tabLst>
                      </a:pPr>
                      <a:r>
                        <a:rPr lang="de-DE" sz="1000" dirty="0">
                          <a:solidFill>
                            <a:srgbClr val="002060"/>
                          </a:solidFill>
                          <a:effectLst/>
                          <a:latin typeface="Arial" panose="020B0604020202020204" pitchFamily="34" charset="0"/>
                          <a:ea typeface="Times New Roman" panose="02020603050405020304" pitchFamily="18" charset="0"/>
                        </a:rPr>
                        <a:t>Die Lernenden können die erforderlichen Materialien zur venösen und kapillaren Blutentnahme selbstständig bereitstellen und beschriften. </a:t>
                      </a:r>
                      <a:endParaRPr lang="de-CH" sz="11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49580" algn="l"/>
                        </a:tabLst>
                      </a:pPr>
                      <a:r>
                        <a:rPr lang="de-DE" sz="1000" dirty="0">
                          <a:solidFill>
                            <a:srgbClr val="002060"/>
                          </a:solidFill>
                          <a:effectLst/>
                          <a:latin typeface="Arial" panose="020B0604020202020204" pitchFamily="34" charset="0"/>
                          <a:ea typeface="Times New Roman" panose="02020603050405020304" pitchFamily="18" charset="0"/>
                        </a:rPr>
                        <a:t>Die Lernenden können abschätzen, welche Gründe zur Angst vor der Blutentnahme führen und wenden Strategien an, um diese Angst zu nehmen.</a:t>
                      </a:r>
                      <a:endParaRPr lang="de-CH" sz="1100" dirty="0">
                        <a:effectLst/>
                        <a:latin typeface="Times New Roman" panose="02020603050405020304" pitchFamily="18" charset="0"/>
                        <a:ea typeface="Times New Roman" panose="02020603050405020304" pitchFamily="18" charset="0"/>
                      </a:endParaRPr>
                    </a:p>
                  </a:txBody>
                  <a:tcPr marL="58241" marR="58241"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863301437"/>
                  </a:ext>
                </a:extLst>
              </a:tr>
            </a:tbl>
          </a:graphicData>
        </a:graphic>
      </p:graphicFrame>
    </p:spTree>
    <p:extLst>
      <p:ext uri="{BB962C8B-B14F-4D97-AF65-F5344CB8AC3E}">
        <p14:creationId xmlns:p14="http://schemas.microsoft.com/office/powerpoint/2010/main" val="4124333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0">
            <a:extLst>
              <a:ext uri="{FF2B5EF4-FFF2-40B4-BE49-F238E27FC236}">
                <a16:creationId xmlns:a16="http://schemas.microsoft.com/office/drawing/2014/main" id="{6D1A2CED-DA9B-4CCF-8215-CFC65FE71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0" name="Rectangle 32">
            <a:extLst>
              <a:ext uri="{FF2B5EF4-FFF2-40B4-BE49-F238E27FC236}">
                <a16:creationId xmlns:a16="http://schemas.microsoft.com/office/drawing/2014/main" id="{562DFC44-A40C-4573-9230-B3EDB3EC8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260019"/>
            <a:ext cx="11167447" cy="5933012"/>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1394B837-5BBB-480A-8F00-B11B43A4EE74}"/>
              </a:ext>
            </a:extLst>
          </p:cNvPr>
          <p:cNvSpPr>
            <a:spLocks noGrp="1"/>
          </p:cNvSpPr>
          <p:nvPr>
            <p:ph type="title"/>
          </p:nvPr>
        </p:nvSpPr>
        <p:spPr>
          <a:xfrm>
            <a:off x="1115568" y="509521"/>
            <a:ext cx="10232136" cy="1014984"/>
          </a:xfrm>
        </p:spPr>
        <p:txBody>
          <a:bodyPr>
            <a:normAutofit/>
          </a:bodyPr>
          <a:lstStyle/>
          <a:p>
            <a:r>
              <a:rPr lang="de-CH" sz="4000" dirty="0"/>
              <a:t>Ablaufschema</a:t>
            </a:r>
            <a:endParaRPr lang="en-US" sz="4000" dirty="0"/>
          </a:p>
        </p:txBody>
      </p:sp>
      <p:sp>
        <p:nvSpPr>
          <p:cNvPr id="41" name="Rectangle 34">
            <a:extLst>
              <a:ext uri="{FF2B5EF4-FFF2-40B4-BE49-F238E27FC236}">
                <a16:creationId xmlns:a16="http://schemas.microsoft.com/office/drawing/2014/main" id="{15589D35-CF9F-4DE9-A792-8571A09E9B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658327"/>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Fußzeilenplatzhalter 4">
            <a:extLst>
              <a:ext uri="{FF2B5EF4-FFF2-40B4-BE49-F238E27FC236}">
                <a16:creationId xmlns:a16="http://schemas.microsoft.com/office/drawing/2014/main" id="{AC96B7C8-ACE0-412F-B184-C6114B9CB38F}"/>
              </a:ext>
            </a:extLst>
          </p:cNvPr>
          <p:cNvSpPr>
            <a:spLocks noGrp="1"/>
          </p:cNvSpPr>
          <p:nvPr>
            <p:ph type="ftr" sz="quarter" idx="11"/>
          </p:nvPr>
        </p:nvSpPr>
        <p:spPr>
          <a:xfrm>
            <a:off x="4038600" y="6356350"/>
            <a:ext cx="4114800" cy="365125"/>
          </a:xfrm>
        </p:spPr>
        <p:txBody>
          <a:bodyPr>
            <a:normAutofit/>
          </a:bodyPr>
          <a:lstStyle/>
          <a:p>
            <a:pPr>
              <a:spcAft>
                <a:spcPts val="600"/>
              </a:spcAft>
            </a:pPr>
            <a:r>
              <a:rPr lang="de-CH" dirty="0">
                <a:solidFill>
                  <a:schemeClr val="tx1">
                    <a:lumMod val="50000"/>
                    <a:lumOff val="50000"/>
                  </a:schemeClr>
                </a:solidFill>
              </a:rPr>
              <a:t>AA1, Julia Kündig</a:t>
            </a:r>
            <a:endParaRPr lang="en-US" dirty="0">
              <a:solidFill>
                <a:schemeClr val="tx1">
                  <a:lumMod val="50000"/>
                  <a:lumOff val="50000"/>
                </a:schemeClr>
              </a:solidFill>
            </a:endParaRPr>
          </a:p>
        </p:txBody>
      </p:sp>
      <p:sp>
        <p:nvSpPr>
          <p:cNvPr id="6" name="Foliennummernplatzhalter 5">
            <a:extLst>
              <a:ext uri="{FF2B5EF4-FFF2-40B4-BE49-F238E27FC236}">
                <a16:creationId xmlns:a16="http://schemas.microsoft.com/office/drawing/2014/main" id="{C65BB12C-BDEC-43C7-B46D-ADB8110DB3CA}"/>
              </a:ext>
            </a:extLst>
          </p:cNvPr>
          <p:cNvSpPr>
            <a:spLocks noGrp="1"/>
          </p:cNvSpPr>
          <p:nvPr>
            <p:ph type="sldNum" sz="quarter" idx="12"/>
          </p:nvPr>
        </p:nvSpPr>
        <p:spPr>
          <a:xfrm>
            <a:off x="8610600" y="6356350"/>
            <a:ext cx="2743200" cy="365125"/>
          </a:xfrm>
        </p:spPr>
        <p:txBody>
          <a:bodyPr>
            <a:normAutofit/>
          </a:bodyPr>
          <a:lstStyle/>
          <a:p>
            <a:pPr>
              <a:spcAft>
                <a:spcPts val="600"/>
              </a:spcAft>
            </a:pPr>
            <a:fld id="{3863503E-AC97-484E-948A-293B9F1D035D}" type="slidenum">
              <a:rPr lang="en-US">
                <a:solidFill>
                  <a:schemeClr val="tx1">
                    <a:lumMod val="50000"/>
                    <a:lumOff val="50000"/>
                  </a:schemeClr>
                </a:solidFill>
              </a:rPr>
              <a:pPr>
                <a:spcAft>
                  <a:spcPts val="600"/>
                </a:spcAft>
              </a:pPr>
              <a:t>9</a:t>
            </a:fld>
            <a:endParaRPr lang="en-US">
              <a:solidFill>
                <a:schemeClr val="tx1">
                  <a:lumMod val="50000"/>
                  <a:lumOff val="50000"/>
                </a:schemeClr>
              </a:solidFill>
            </a:endParaRPr>
          </a:p>
        </p:txBody>
      </p:sp>
      <p:graphicFrame>
        <p:nvGraphicFramePr>
          <p:cNvPr id="3" name="Inhaltsplatzhalter 2">
            <a:extLst>
              <a:ext uri="{FF2B5EF4-FFF2-40B4-BE49-F238E27FC236}">
                <a16:creationId xmlns:a16="http://schemas.microsoft.com/office/drawing/2014/main" id="{3BC6C6BD-C1D6-45FD-8D4E-D6DE5FE05F0D}"/>
              </a:ext>
            </a:extLst>
          </p:cNvPr>
          <p:cNvGraphicFramePr>
            <a:graphicFrameLocks noGrp="1"/>
          </p:cNvGraphicFramePr>
          <p:nvPr>
            <p:ph idx="1"/>
            <p:extLst>
              <p:ext uri="{D42A27DB-BD31-4B8C-83A1-F6EECF244321}">
                <p14:modId xmlns:p14="http://schemas.microsoft.com/office/powerpoint/2010/main" val="2192125997"/>
              </p:ext>
            </p:extLst>
          </p:nvPr>
        </p:nvGraphicFramePr>
        <p:xfrm>
          <a:off x="2628900" y="1524505"/>
          <a:ext cx="6989350" cy="4292600"/>
        </p:xfrm>
        <a:graphic>
          <a:graphicData uri="http://schemas.openxmlformats.org/drawingml/2006/table">
            <a:tbl>
              <a:tblPr firstRow="1" firstCol="1" bandRow="1"/>
              <a:tblGrid>
                <a:gridCol w="1702727">
                  <a:extLst>
                    <a:ext uri="{9D8B030D-6E8A-4147-A177-3AD203B41FA5}">
                      <a16:colId xmlns:a16="http://schemas.microsoft.com/office/drawing/2014/main" val="2727006322"/>
                    </a:ext>
                  </a:extLst>
                </a:gridCol>
                <a:gridCol w="5286623">
                  <a:extLst>
                    <a:ext uri="{9D8B030D-6E8A-4147-A177-3AD203B41FA5}">
                      <a16:colId xmlns:a16="http://schemas.microsoft.com/office/drawing/2014/main" val="2670965955"/>
                    </a:ext>
                  </a:extLst>
                </a:gridCol>
              </a:tblGrid>
              <a:tr h="197485">
                <a:tc gridSpan="2">
                  <a:txBody>
                    <a:bodyPr/>
                    <a:lstStyle/>
                    <a:p>
                      <a:pPr algn="ctr">
                        <a:tabLst>
                          <a:tab pos="449580" algn="l"/>
                        </a:tabLst>
                      </a:pPr>
                      <a:r>
                        <a:rPr lang="de-DE" sz="1000" b="1">
                          <a:solidFill>
                            <a:srgbClr val="002060"/>
                          </a:solidFill>
                          <a:effectLst/>
                          <a:latin typeface="Arial" panose="020B0604020202020204" pitchFamily="34" charset="0"/>
                          <a:ea typeface="Times New Roman" panose="02020603050405020304" pitchFamily="18" charset="0"/>
                        </a:rPr>
                        <a:t>Lektionsüberlegungen</a:t>
                      </a:r>
                      <a:endParaRPr lang="de-CH"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C6D9F1"/>
                    </a:solidFill>
                  </a:tcPr>
                </a:tc>
                <a:tc hMerge="1">
                  <a:txBody>
                    <a:bodyPr/>
                    <a:lstStyle/>
                    <a:p>
                      <a:endParaRPr lang="de-DE"/>
                    </a:p>
                  </a:txBody>
                  <a:tcPr/>
                </a:tc>
                <a:extLst>
                  <a:ext uri="{0D108BD9-81ED-4DB2-BD59-A6C34878D82A}">
                    <a16:rowId xmlns:a16="http://schemas.microsoft.com/office/drawing/2014/main" val="779975974"/>
                  </a:ext>
                </a:extLst>
              </a:tr>
              <a:tr h="438785">
                <a:tc gridSpan="2">
                  <a:txBody>
                    <a:bodyPr/>
                    <a:lstStyle/>
                    <a:p>
                      <a:pPr>
                        <a:tabLst>
                          <a:tab pos="449580" algn="l"/>
                        </a:tabLst>
                      </a:pPr>
                      <a:r>
                        <a:rPr lang="de-DE" sz="1000" b="1">
                          <a:solidFill>
                            <a:srgbClr val="002060"/>
                          </a:solidFill>
                          <a:effectLst/>
                          <a:latin typeface="Arial" panose="020B0604020202020204" pitchFamily="34" charset="0"/>
                          <a:ea typeface="Times New Roman" panose="02020603050405020304" pitchFamily="18" charset="0"/>
                        </a:rPr>
                        <a:t>Grundsatzüberlegung zur Lektion: </a:t>
                      </a:r>
                      <a:endParaRPr lang="de-CH"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459675658"/>
                  </a:ext>
                </a:extLst>
              </a:tr>
              <a:tr h="1783080">
                <a:tc gridSpan="2">
                  <a:txBody>
                    <a:bodyPr/>
                    <a:lstStyle/>
                    <a:p>
                      <a:pPr>
                        <a:tabLst>
                          <a:tab pos="449580"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200" dirty="0">
                        <a:effectLst/>
                        <a:latin typeface="Times New Roman" panose="02020603050405020304" pitchFamily="18" charset="0"/>
                        <a:ea typeface="Times New Roman" panose="02020603050405020304" pitchFamily="18" charset="0"/>
                      </a:endParaRPr>
                    </a:p>
                    <a:p>
                      <a:pPr>
                        <a:tabLst>
                          <a:tab pos="449580" algn="l"/>
                        </a:tabLst>
                      </a:pPr>
                      <a:r>
                        <a:rPr lang="de-DE" sz="1000" dirty="0">
                          <a:solidFill>
                            <a:srgbClr val="002060"/>
                          </a:solidFill>
                          <a:effectLst/>
                          <a:latin typeface="Arial" panose="020B0604020202020204" pitchFamily="34" charset="0"/>
                          <a:ea typeface="Times New Roman" panose="02020603050405020304" pitchFamily="18" charset="0"/>
                        </a:rPr>
                        <a:t>Die Doppellektion beginnt mit </a:t>
                      </a:r>
                      <a:r>
                        <a:rPr lang="de-DE" sz="1000" dirty="0">
                          <a:solidFill>
                            <a:schemeClr val="accent2">
                              <a:lumMod val="75000"/>
                            </a:schemeClr>
                          </a:solidFill>
                          <a:effectLst/>
                          <a:latin typeface="Arial" panose="020B0604020202020204" pitchFamily="34" charset="0"/>
                          <a:ea typeface="Times New Roman" panose="02020603050405020304" pitchFamily="18" charset="0"/>
                        </a:rPr>
                        <a:t>einem kurzen informativem Einstieg zum bevorstehenden Unterricht</a:t>
                      </a:r>
                      <a:r>
                        <a:rPr lang="de-DE" sz="1000" dirty="0">
                          <a:solidFill>
                            <a:srgbClr val="002060"/>
                          </a:solidFill>
                          <a:effectLst/>
                          <a:latin typeface="Arial" panose="020B0604020202020204" pitchFamily="34" charset="0"/>
                          <a:ea typeface="Times New Roman" panose="02020603050405020304" pitchFamily="18" charset="0"/>
                        </a:rPr>
                        <a:t>. In der ersten Viertelstunde soll den Lernenden mittels informierendem Unterrichtseinstieg die Lernziele und der Lektionsablauf nähergebracht werden. </a:t>
                      </a:r>
                      <a:r>
                        <a:rPr lang="de-DE" sz="1000" dirty="0" err="1">
                          <a:solidFill>
                            <a:srgbClr val="002060"/>
                          </a:solidFill>
                          <a:effectLst/>
                          <a:latin typeface="Arial" panose="020B0604020202020204" pitchFamily="34" charset="0"/>
                          <a:ea typeface="Times New Roman" panose="02020603050405020304" pitchFamily="18" charset="0"/>
                        </a:rPr>
                        <a:t>Anschliessend</a:t>
                      </a:r>
                      <a:r>
                        <a:rPr lang="de-DE" sz="1000" dirty="0">
                          <a:solidFill>
                            <a:srgbClr val="002060"/>
                          </a:solidFill>
                          <a:effectLst/>
                          <a:latin typeface="Arial" panose="020B0604020202020204" pitchFamily="34" charset="0"/>
                          <a:ea typeface="Times New Roman" panose="02020603050405020304" pitchFamily="18" charset="0"/>
                        </a:rPr>
                        <a:t> wird der </a:t>
                      </a:r>
                      <a:r>
                        <a:rPr lang="de-DE" sz="1000" dirty="0">
                          <a:solidFill>
                            <a:schemeClr val="accent2">
                              <a:lumMod val="75000"/>
                            </a:schemeClr>
                          </a:solidFill>
                          <a:effectLst/>
                          <a:latin typeface="Arial" panose="020B0604020202020204" pitchFamily="34" charset="0"/>
                          <a:ea typeface="Times New Roman" panose="02020603050405020304" pitchFamily="18" charset="0"/>
                        </a:rPr>
                        <a:t>Ablauf des Werkstattunterrichts erläutert</a:t>
                      </a:r>
                      <a:r>
                        <a:rPr lang="de-DE" sz="1000" dirty="0">
                          <a:solidFill>
                            <a:srgbClr val="002060"/>
                          </a:solidFill>
                          <a:effectLst/>
                          <a:latin typeface="Arial" panose="020B0604020202020204" pitchFamily="34" charset="0"/>
                          <a:ea typeface="Times New Roman" panose="02020603050405020304" pitchFamily="18" charset="0"/>
                        </a:rPr>
                        <a:t>. Die Lernenden erhalten dabei die Möglichkeit, selbst aktiv zu werden und ihr Grundlagewissen in verschiedenen Posten anzuwenden oder zu vertiefen. Es ist eine </a:t>
                      </a:r>
                      <a:r>
                        <a:rPr lang="de-DE" sz="1000" dirty="0">
                          <a:solidFill>
                            <a:schemeClr val="accent2">
                              <a:lumMod val="75000"/>
                            </a:schemeClr>
                          </a:solidFill>
                          <a:effectLst/>
                          <a:latin typeface="Arial" panose="020B0604020202020204" pitchFamily="34" charset="0"/>
                          <a:ea typeface="Times New Roman" panose="02020603050405020304" pitchFamily="18" charset="0"/>
                        </a:rPr>
                        <a:t>Mindestanzahl von vier Posten (Posten 1-4) zu erfüllen</a:t>
                      </a:r>
                      <a:r>
                        <a:rPr lang="de-DE" sz="1000" dirty="0">
                          <a:solidFill>
                            <a:srgbClr val="002060"/>
                          </a:solidFill>
                          <a:effectLst/>
                          <a:latin typeface="Arial" panose="020B0604020202020204" pitchFamily="34" charset="0"/>
                          <a:ea typeface="Times New Roman" panose="02020603050405020304" pitchFamily="18" charset="0"/>
                        </a:rPr>
                        <a:t>. Für Gruppen, die </a:t>
                      </a:r>
                      <a:r>
                        <a:rPr lang="de-DE" sz="1000" dirty="0">
                          <a:solidFill>
                            <a:schemeClr val="accent2">
                              <a:lumMod val="75000"/>
                            </a:schemeClr>
                          </a:solidFill>
                          <a:effectLst/>
                          <a:latin typeface="Arial" panose="020B0604020202020204" pitchFamily="34" charset="0"/>
                          <a:ea typeface="Times New Roman" panose="02020603050405020304" pitchFamily="18" charset="0"/>
                        </a:rPr>
                        <a:t>frühzeitig fertig </a:t>
                      </a:r>
                      <a:r>
                        <a:rPr lang="de-DE" sz="1000" dirty="0">
                          <a:solidFill>
                            <a:srgbClr val="002060"/>
                          </a:solidFill>
                          <a:effectLst/>
                          <a:latin typeface="Arial" panose="020B0604020202020204" pitchFamily="34" charset="0"/>
                          <a:ea typeface="Times New Roman" panose="02020603050405020304" pitchFamily="18" charset="0"/>
                        </a:rPr>
                        <a:t>sind oder bei Materialstau mit anderen Gruppen stehen zwei Zusatzposten zur Verfügung. Sämtliche Posten sollten selbsterklärend beschrieben sein, die Lernenden dürfen demensprechend entweder im Schulzimmer oder im Arbeitszimmer arbeiten. Die Lehrperson steht für Fragen jederzeit zur Verfügung. Nach rund 60 Minuten werden die </a:t>
                      </a:r>
                      <a:r>
                        <a:rPr lang="de-DE" sz="1000" dirty="0">
                          <a:solidFill>
                            <a:schemeClr val="accent2">
                              <a:lumMod val="75000"/>
                            </a:schemeClr>
                          </a:solidFill>
                          <a:effectLst/>
                          <a:latin typeface="Arial" panose="020B0604020202020204" pitchFamily="34" charset="0"/>
                          <a:ea typeface="Times New Roman" panose="02020603050405020304" pitchFamily="18" charset="0"/>
                        </a:rPr>
                        <a:t>Resultate der Werkstatt im Plenum besprochen</a:t>
                      </a:r>
                      <a:r>
                        <a:rPr lang="de-DE" sz="1000" dirty="0">
                          <a:solidFill>
                            <a:srgbClr val="002060"/>
                          </a:solidFill>
                          <a:effectLst/>
                          <a:latin typeface="Arial" panose="020B0604020202020204" pitchFamily="34" charset="0"/>
                          <a:ea typeface="Times New Roman" panose="02020603050405020304" pitchFamily="18" charset="0"/>
                        </a:rPr>
                        <a:t> und offen gebliebene Fragen beantwortet. </a:t>
                      </a:r>
                      <a:endParaRPr lang="de-CH" sz="1200" dirty="0">
                        <a:effectLst/>
                        <a:latin typeface="Times New Roman" panose="02020603050405020304" pitchFamily="18" charset="0"/>
                        <a:ea typeface="Times New Roman" panose="02020603050405020304" pitchFamily="18" charset="0"/>
                      </a:endParaRPr>
                    </a:p>
                    <a:p>
                      <a:pPr>
                        <a:tabLst>
                          <a:tab pos="449580" algn="l"/>
                        </a:tabLst>
                      </a:pPr>
                      <a:r>
                        <a:rPr lang="de-DE" sz="1000" dirty="0">
                          <a:solidFill>
                            <a:srgbClr val="002060"/>
                          </a:solidFill>
                          <a:effectLst/>
                          <a:latin typeface="Arial" panose="020B0604020202020204" pitchFamily="34" charset="0"/>
                          <a:ea typeface="Times New Roman" panose="02020603050405020304" pitchFamily="18" charset="0"/>
                        </a:rPr>
                        <a:t> </a:t>
                      </a:r>
                      <a:endParaRPr lang="de-CH"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2499432869"/>
                  </a:ext>
                </a:extLst>
              </a:tr>
              <a:tr h="890905">
                <a:tc>
                  <a:txBody>
                    <a:bodyPr/>
                    <a:lstStyle/>
                    <a:p>
                      <a:pPr>
                        <a:tabLst>
                          <a:tab pos="449580" algn="l"/>
                        </a:tabLst>
                      </a:pPr>
                      <a:r>
                        <a:rPr lang="de-DE" sz="1000" b="1">
                          <a:solidFill>
                            <a:srgbClr val="002060"/>
                          </a:solidFill>
                          <a:effectLst/>
                          <a:latin typeface="Arial" panose="020B0604020202020204" pitchFamily="34" charset="0"/>
                          <a:ea typeface="Times New Roman" panose="02020603050405020304" pitchFamily="18" charset="0"/>
                        </a:rPr>
                        <a:t>Lernkontrolle(n):</a:t>
                      </a:r>
                      <a:endParaRPr lang="de-CH"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449580" algn="l"/>
                        </a:tabLst>
                      </a:pPr>
                      <a:r>
                        <a:rPr lang="de-DE" sz="1000">
                          <a:solidFill>
                            <a:srgbClr val="002060"/>
                          </a:solidFill>
                          <a:effectLst/>
                          <a:latin typeface="Arial" panose="020B0604020202020204" pitchFamily="34" charset="0"/>
                          <a:ea typeface="Times New Roman" panose="02020603050405020304" pitchFamily="18" charset="0"/>
                        </a:rPr>
                        <a:t>Die Lernwerkstatt an sich testet die Lernenden, ihr bereits erworbenes Grundlagenwissen anzuwenden und richtig einzusetzen. Mittels Beobachtung der Lehrperson während der Werkstattarbeit sowie nach der abschliessenden Resultatediskussion kann ein guter Eindruck über den Lernfortschritt und die Erreichung der Lernziele gestellt werden. </a:t>
                      </a:r>
                      <a:endParaRPr lang="de-CH"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822136414"/>
                  </a:ext>
                </a:extLst>
              </a:tr>
              <a:tr h="982345">
                <a:tc>
                  <a:txBody>
                    <a:bodyPr/>
                    <a:lstStyle/>
                    <a:p>
                      <a:pPr>
                        <a:tabLst>
                          <a:tab pos="449580" algn="l"/>
                        </a:tabLst>
                      </a:pPr>
                      <a:r>
                        <a:rPr lang="de-DE" sz="1000" b="1">
                          <a:solidFill>
                            <a:srgbClr val="002060"/>
                          </a:solidFill>
                          <a:effectLst/>
                          <a:latin typeface="Arial" panose="020B0604020202020204" pitchFamily="34" charset="0"/>
                          <a:ea typeface="Times New Roman" panose="02020603050405020304" pitchFamily="18" charset="0"/>
                        </a:rPr>
                        <a:t>Material:</a:t>
                      </a:r>
                      <a:endParaRPr lang="de-CH"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tabLst>
                          <a:tab pos="449580" algn="l"/>
                        </a:tabLst>
                      </a:pPr>
                      <a:r>
                        <a:rPr lang="de-CH" sz="1000" dirty="0">
                          <a:solidFill>
                            <a:srgbClr val="002060"/>
                          </a:solidFill>
                          <a:effectLst/>
                          <a:latin typeface="Arial" panose="020B0604020202020204" pitchFamily="34" charset="0"/>
                          <a:ea typeface="Times New Roman" panose="02020603050405020304" pitchFamily="18" charset="0"/>
                        </a:rPr>
                        <a:t>Laptop, gedrucktes Werkstattskript, Reservation Arbeitszimmer</a:t>
                      </a:r>
                      <a:endParaRPr lang="de-CH" sz="1200" dirty="0">
                        <a:effectLst/>
                        <a:latin typeface="Times New Roman" panose="02020603050405020304" pitchFamily="18" charset="0"/>
                        <a:ea typeface="Times New Roman" panose="02020603050405020304" pitchFamily="18" charset="0"/>
                      </a:endParaRPr>
                    </a:p>
                    <a:p>
                      <a:pPr>
                        <a:tabLst>
                          <a:tab pos="449580" algn="l"/>
                        </a:tabLst>
                      </a:pPr>
                      <a:r>
                        <a:rPr lang="de-CH" sz="1000" dirty="0">
                          <a:solidFill>
                            <a:srgbClr val="002060"/>
                          </a:solidFill>
                          <a:effectLst/>
                          <a:latin typeface="Arial" panose="020B0604020202020204" pitchFamily="34" charset="0"/>
                          <a:ea typeface="Times New Roman" panose="02020603050405020304" pitchFamily="18" charset="0"/>
                        </a:rPr>
                        <a:t>Für jeweiliges Postenmaterial siehe unten (Ablauf der Lektion, Spalte Material)</a:t>
                      </a:r>
                      <a:endParaRPr lang="de-CH"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3236979430"/>
                  </a:ext>
                </a:extLst>
              </a:tr>
            </a:tbl>
          </a:graphicData>
        </a:graphic>
      </p:graphicFrame>
    </p:spTree>
    <p:extLst>
      <p:ext uri="{BB962C8B-B14F-4D97-AF65-F5344CB8AC3E}">
        <p14:creationId xmlns:p14="http://schemas.microsoft.com/office/powerpoint/2010/main" val="2624498091"/>
      </p:ext>
    </p:extLst>
  </p:cSld>
  <p:clrMapOvr>
    <a:masterClrMapping/>
  </p:clrMapOvr>
</p:sld>
</file>

<file path=ppt/theme/theme1.xml><?xml version="1.0" encoding="utf-8"?>
<a:theme xmlns:a="http://schemas.openxmlformats.org/drawingml/2006/main" name="Office">
  <a:themeElements>
    <a:clrScheme name="Pathologie">
      <a:dk1>
        <a:sysClr val="windowText" lastClr="000000"/>
      </a:dk1>
      <a:lt1>
        <a:sysClr val="window" lastClr="FFFFFF"/>
      </a:lt1>
      <a:dk2>
        <a:srgbClr val="454551"/>
      </a:dk2>
      <a:lt2>
        <a:srgbClr val="D8D9DC"/>
      </a:lt2>
      <a:accent1>
        <a:srgbClr val="E656A6"/>
      </a:accent1>
      <a:accent2>
        <a:srgbClr val="800080"/>
      </a:accent2>
      <a:accent3>
        <a:srgbClr val="DA658A"/>
      </a:accent3>
      <a:accent4>
        <a:srgbClr val="D55FD7"/>
      </a:accent4>
      <a:accent5>
        <a:srgbClr val="64B0E0"/>
      </a:accent5>
      <a:accent6>
        <a:srgbClr val="5D86E6"/>
      </a:accent6>
      <a:hlink>
        <a:srgbClr val="6B9F25"/>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2114</Words>
  <Application>Microsoft Office PowerPoint</Application>
  <PresentationFormat>Breitbild</PresentationFormat>
  <Paragraphs>392</Paragraphs>
  <Slides>16</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16</vt:i4>
      </vt:variant>
    </vt:vector>
  </HeadingPairs>
  <TitlesOfParts>
    <vt:vector size="23" baseType="lpstr">
      <vt:lpstr>Arial</vt:lpstr>
      <vt:lpstr>Calibri</vt:lpstr>
      <vt:lpstr>Calibri Light</vt:lpstr>
      <vt:lpstr>Courier New</vt:lpstr>
      <vt:lpstr>Times New Roman</vt:lpstr>
      <vt:lpstr>Wingdings</vt:lpstr>
      <vt:lpstr>Office</vt:lpstr>
      <vt:lpstr>Unterrichtsplanung Lektion BFS</vt:lpstr>
      <vt:lpstr>Inhalt</vt:lpstr>
      <vt:lpstr>Analyse</vt:lpstr>
      <vt:lpstr>Analyse</vt:lpstr>
      <vt:lpstr>Lernziele</vt:lpstr>
      <vt:lpstr>Lernziele für diese Lektion</vt:lpstr>
      <vt:lpstr>Ablaufschema</vt:lpstr>
      <vt:lpstr>Ablaufschema</vt:lpstr>
      <vt:lpstr>Ablaufschema</vt:lpstr>
      <vt:lpstr>Ablaufschema</vt:lpstr>
      <vt:lpstr>Ablaufschema</vt:lpstr>
      <vt:lpstr>Ablaufschema</vt:lpstr>
      <vt:lpstr>Werkstatt</vt:lpstr>
      <vt:lpstr>Werkstatt</vt:lpstr>
      <vt:lpstr>Werkstatt</vt:lpstr>
      <vt:lpstr>Fazit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Krankheiten in der Schwangerschaft</dc:title>
  <dc:creator>Julia Kündig</dc:creator>
  <cp:lastModifiedBy>Julia Kündig</cp:lastModifiedBy>
  <cp:revision>1</cp:revision>
  <dcterms:created xsi:type="dcterms:W3CDTF">2021-03-16T14:29:24Z</dcterms:created>
  <dcterms:modified xsi:type="dcterms:W3CDTF">2021-04-15T08:21:37Z</dcterms:modified>
</cp:coreProperties>
</file>