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67" d="100"/>
          <a:sy n="67" d="100"/>
        </p:scale>
        <p:origin x="456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266B6-CE46-4EF2-9213-AC2DD1848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213C07E-C7B5-4E40-ADB7-64450973C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D2A0B5-38C5-49F1-B2AA-408EAC5A7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348483-02EC-43D0-A2D7-860181A51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4F8071-F3A8-43D1-8BC4-070A14DE2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704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5B1B3-A80A-43C2-A512-E70510C53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02A10D-4C49-4CE3-9A48-9A13EEB48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0717CC-55B2-440F-B803-B2648F606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070C9C-4C70-4D56-95A2-DB800B56F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A1CEC9-D324-426B-99FA-21A21656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32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3D77694-4BEF-4BD7-BE0E-FBB56406CD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6E6A56-7F4B-4792-ABB3-F3593F573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F8E1E-92B7-4636-BAF6-A501B88F2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ACBC9F-329B-46D3-B4E7-AA2785F00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6D753-D51D-4368-9F60-1998B9C1B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8089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23ACF-81E7-4BC8-8328-8ACCE6B83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0BBC36-535D-43A7-A573-7605EDE4B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21367B-4130-42AA-9553-17D7DE16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6459E8-CE9C-441A-95AF-77DDD5DEF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9F651A-5FB8-4120-BD6B-8A1B0A77A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262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51CDD6-8709-44CA-8530-2BC03F151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B7DB32-D8FC-4E7C-8C98-D990A8E26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F4BDA-1072-49A3-8605-CA43B858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FF1696-781E-4C8A-8967-31D26F12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EAA474-8AA0-4E30-8B8E-68F30AC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134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CCAF71-E3D7-4DA8-91B9-8F2B37DD7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9E62D3-B0A0-4093-8652-88954885D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7B383E-9ABB-4CBB-BEBA-0966FDFD1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590462-A244-4684-A652-66C347D1B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EC546F-9F24-4214-A79E-00AEC8E9F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A73A02-CC02-41AB-AE41-AB4A4BDE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3025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9174F9-90F3-4608-9ADE-515EFCF33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A28391-2587-4253-892C-F3673D8F7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6CE612-E27C-43B0-99D0-802146B1B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D61159-18AE-4146-8789-058C2408B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E33D91-ACE2-4764-98D2-F98B2E4B1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BDAAADA-B99E-4CF8-B1AC-C2B028863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AFA1B48-9C9D-4EF6-BCA6-1F92EC9A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499281C-3CFA-455A-A844-E8E0897A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31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F009D-8FF8-4423-A5C1-033453219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B3E4A4-1045-4878-A05D-8E3FD82F9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950DF-DCEC-4204-8433-2FC1914B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341C432-7417-4086-905C-2F8D9FE2E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637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25D437C-82AC-4B92-A645-E204089AD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09CDA67-72C0-43C0-B80E-9BEA8480F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EF2702-7A4B-4528-BA4F-5948A0CC4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8601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4B987-CB2A-47B8-9CD4-459977B9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2C776B-103F-4D90-AAA8-BEB663D90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E7CE48B-21ED-4C21-81D2-5FCEBEC12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3B9EA3-861C-4F4A-94A4-0BCD9EE4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D2E0033-95CC-4804-91C4-34BA49699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F05B39-C339-4600-B620-AEC770F24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175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B6272-4245-4811-9A34-EDEB4A4F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A7B45AC-54F9-4E4E-80FF-6A58AD2CF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B833B5-F19E-49A7-8177-79E2D5FE6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B6249E-4ED3-4D2D-933D-E61BA1EC6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EB46AD-4EE7-4467-A7B1-4FB8369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0A117F-FC26-45E8-82B0-388D27F5C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488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A35963-8391-4950-BFF2-55A49343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160DB4-B821-4B88-A03E-CFC7C9EA2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94E8D3-BC02-456C-B656-D9987832F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96FA-1D10-4459-BD64-E078627E1519}" type="datetimeFigureOut">
              <a:rPr lang="de-CH" smtClean="0"/>
              <a:t>03.03.2021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BD46FA-0230-4D16-B851-CF5C9481A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0B3FF6-4A5E-41B2-8264-79324FA5C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8B8A8-138A-483C-AB2F-F368DE5AA3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4027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CF217-44FD-4307-8CFE-000A541A8C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Podologe/</a:t>
            </a:r>
            <a:r>
              <a:rPr lang="de-CH" dirty="0" err="1"/>
              <a:t>login</a:t>
            </a:r>
            <a:r>
              <a:rPr lang="de-CH" dirty="0"/>
              <a:t> EFZ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5E337B4-5262-47AF-BBF9-913128E82C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734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7A120C14-FAEA-4A85-81C3-1B3BE5E05B33}"/>
              </a:ext>
            </a:extLst>
          </p:cNvPr>
          <p:cNvSpPr/>
          <p:nvPr/>
        </p:nvSpPr>
        <p:spPr>
          <a:xfrm>
            <a:off x="3473610" y="3633437"/>
            <a:ext cx="2266950" cy="7239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>
                <a:solidFill>
                  <a:schemeClr val="tx1"/>
                </a:solidFill>
              </a:rPr>
              <a:t>Berufsfeld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00904C5-D0CF-421A-B68D-3CEF48511C4E}"/>
              </a:ext>
            </a:extLst>
          </p:cNvPr>
          <p:cNvSpPr/>
          <p:nvPr/>
        </p:nvSpPr>
        <p:spPr>
          <a:xfrm>
            <a:off x="3163218" y="2370249"/>
            <a:ext cx="2181225" cy="59531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ysClr val="windowText" lastClr="000000"/>
                </a:solidFill>
              </a:rPr>
              <a:t>Tätigkeiten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1531E1F-4747-4F38-95AB-ACDDCAA7D4DA}"/>
              </a:ext>
            </a:extLst>
          </p:cNvPr>
          <p:cNvSpPr/>
          <p:nvPr/>
        </p:nvSpPr>
        <p:spPr>
          <a:xfrm>
            <a:off x="538334" y="788496"/>
            <a:ext cx="2016000" cy="82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ysClr val="windowText" lastClr="000000"/>
                </a:solidFill>
              </a:rPr>
              <a:t>Hühnerauge entfernen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978019D-B830-4766-9B5D-FC05071BF339}"/>
              </a:ext>
            </a:extLst>
          </p:cNvPr>
          <p:cNvSpPr/>
          <p:nvPr/>
        </p:nvSpPr>
        <p:spPr>
          <a:xfrm>
            <a:off x="7123869" y="2987599"/>
            <a:ext cx="2524956" cy="86804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ysClr val="windowText" lastClr="000000"/>
                </a:solidFill>
              </a:rPr>
              <a:t>Behandlung von eingewachsenen Nägeln 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D33AB81-A5D3-4961-BE67-38199A422CD6}"/>
              </a:ext>
            </a:extLst>
          </p:cNvPr>
          <p:cNvSpPr/>
          <p:nvPr/>
        </p:nvSpPr>
        <p:spPr>
          <a:xfrm>
            <a:off x="8172406" y="1490141"/>
            <a:ext cx="2416030" cy="86804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ysClr val="windowText" lastClr="000000"/>
                </a:solidFill>
              </a:rPr>
              <a:t>Abklärung der Ursachen für Leiden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39531C3B-6D6F-4602-B66E-8E36021EE3B9}"/>
              </a:ext>
            </a:extLst>
          </p:cNvPr>
          <p:cNvSpPr/>
          <p:nvPr/>
        </p:nvSpPr>
        <p:spPr>
          <a:xfrm>
            <a:off x="4772450" y="603693"/>
            <a:ext cx="2661059" cy="59531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ysClr val="windowText" lastClr="000000"/>
                </a:solidFill>
              </a:rPr>
              <a:t>Präventionsarbeit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16AB54C0-A8E3-442D-A19D-0DAB3DE41DEE}"/>
              </a:ext>
            </a:extLst>
          </p:cNvPr>
          <p:cNvSpPr/>
          <p:nvPr/>
        </p:nvSpPr>
        <p:spPr>
          <a:xfrm>
            <a:off x="3928953" y="4946543"/>
            <a:ext cx="2147582" cy="53073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ysClr val="windowText" lastClr="000000"/>
                </a:solidFill>
              </a:rPr>
              <a:t>Arbeitsorte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0E790A3-82C6-4840-BC26-275B5A7A91E4}"/>
              </a:ext>
            </a:extLst>
          </p:cNvPr>
          <p:cNvSpPr/>
          <p:nvPr/>
        </p:nvSpPr>
        <p:spPr>
          <a:xfrm>
            <a:off x="8331884" y="4874955"/>
            <a:ext cx="1803633" cy="7239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err="1">
                <a:solidFill>
                  <a:sysClr val="windowText" lastClr="000000"/>
                </a:solidFill>
              </a:rPr>
              <a:t>Fussrefelxpraxis</a:t>
            </a:r>
            <a:endParaRPr lang="de-CH" dirty="0">
              <a:solidFill>
                <a:sysClr val="windowText" lastClr="000000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11A2A0EC-8F2B-4010-BD15-1B7D44834439}"/>
              </a:ext>
            </a:extLst>
          </p:cNvPr>
          <p:cNvSpPr/>
          <p:nvPr/>
        </p:nvSpPr>
        <p:spPr>
          <a:xfrm>
            <a:off x="7550091" y="6202436"/>
            <a:ext cx="1057013" cy="39153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ysClr val="windowText" lastClr="000000"/>
                </a:solidFill>
              </a:rPr>
              <a:t>Klinik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854B78A4-BF4E-468B-A0C2-0504E28FC3D1}"/>
              </a:ext>
            </a:extLst>
          </p:cNvPr>
          <p:cNvSpPr/>
          <p:nvPr/>
        </p:nvSpPr>
        <p:spPr>
          <a:xfrm>
            <a:off x="658098" y="5762512"/>
            <a:ext cx="1692000" cy="684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ysClr val="windowText" lastClr="000000"/>
                </a:solidFill>
              </a:rPr>
              <a:t>Altersheim</a:t>
            </a:r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DD3A1B9E-4A5D-4AB7-BD84-8DDF5F3581D3}"/>
              </a:ext>
            </a:extLst>
          </p:cNvPr>
          <p:cNvCxnSpPr>
            <a:cxnSpLocks/>
            <a:stCxn id="5" idx="4"/>
            <a:endCxn id="4" idx="0"/>
          </p:cNvCxnSpPr>
          <p:nvPr/>
        </p:nvCxnSpPr>
        <p:spPr>
          <a:xfrm>
            <a:off x="4253831" y="2965562"/>
            <a:ext cx="353254" cy="667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9D5B9E4D-A8FF-4EA1-812B-74319E3F07ED}"/>
              </a:ext>
            </a:extLst>
          </p:cNvPr>
          <p:cNvCxnSpPr>
            <a:cxnSpLocks/>
            <a:stCxn id="6" idx="5"/>
            <a:endCxn id="5" idx="0"/>
          </p:cNvCxnSpPr>
          <p:nvPr/>
        </p:nvCxnSpPr>
        <p:spPr>
          <a:xfrm>
            <a:off x="2259098" y="1495238"/>
            <a:ext cx="1994733" cy="87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094F2330-3280-423C-880A-DD883D432C34}"/>
              </a:ext>
            </a:extLst>
          </p:cNvPr>
          <p:cNvCxnSpPr>
            <a:endCxn id="5" idx="0"/>
          </p:cNvCxnSpPr>
          <p:nvPr/>
        </p:nvCxnSpPr>
        <p:spPr>
          <a:xfrm flipH="1">
            <a:off x="4253831" y="1202496"/>
            <a:ext cx="1184945" cy="1167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784212EC-FB65-4F1F-B54A-88011B78F8FA}"/>
              </a:ext>
            </a:extLst>
          </p:cNvPr>
          <p:cNvCxnSpPr>
            <a:cxnSpLocks/>
            <a:stCxn id="5" idx="6"/>
            <a:endCxn id="7" idx="2"/>
          </p:cNvCxnSpPr>
          <p:nvPr/>
        </p:nvCxnSpPr>
        <p:spPr>
          <a:xfrm>
            <a:off x="5344443" y="2667906"/>
            <a:ext cx="1779426" cy="753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475EA67A-2699-4372-B349-8D91ABDCC1F9}"/>
              </a:ext>
            </a:extLst>
          </p:cNvPr>
          <p:cNvCxnSpPr>
            <a:cxnSpLocks/>
            <a:stCxn id="8" idx="2"/>
            <a:endCxn id="5" idx="7"/>
          </p:cNvCxnSpPr>
          <p:nvPr/>
        </p:nvCxnSpPr>
        <p:spPr>
          <a:xfrm flipH="1">
            <a:off x="5025010" y="1924163"/>
            <a:ext cx="3147396" cy="533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4031676A-3320-4B23-BE5D-035A4567F6F3}"/>
              </a:ext>
            </a:extLst>
          </p:cNvPr>
          <p:cNvCxnSpPr>
            <a:cxnSpLocks/>
            <a:stCxn id="4" idx="4"/>
            <a:endCxn id="17" idx="0"/>
          </p:cNvCxnSpPr>
          <p:nvPr/>
        </p:nvCxnSpPr>
        <p:spPr>
          <a:xfrm>
            <a:off x="4607085" y="4357337"/>
            <a:ext cx="395659" cy="589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1B0FC167-B6CA-46E3-88D0-8E5A332B3D43}"/>
              </a:ext>
            </a:extLst>
          </p:cNvPr>
          <p:cNvCxnSpPr>
            <a:cxnSpLocks/>
            <a:stCxn id="17" idx="6"/>
            <a:endCxn id="18" idx="2"/>
          </p:cNvCxnSpPr>
          <p:nvPr/>
        </p:nvCxnSpPr>
        <p:spPr>
          <a:xfrm>
            <a:off x="6076535" y="5211911"/>
            <a:ext cx="2255349" cy="24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E7F4BC7A-495C-41D3-8096-19CD040D5293}"/>
              </a:ext>
            </a:extLst>
          </p:cNvPr>
          <p:cNvCxnSpPr>
            <a:cxnSpLocks/>
            <a:stCxn id="17" idx="5"/>
            <a:endCxn id="20" idx="0"/>
          </p:cNvCxnSpPr>
          <p:nvPr/>
        </p:nvCxnSpPr>
        <p:spPr>
          <a:xfrm>
            <a:off x="5762029" y="5399555"/>
            <a:ext cx="2316569" cy="802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029F9ABC-8DCC-4601-A900-DBE74F7B09F4}"/>
              </a:ext>
            </a:extLst>
          </p:cNvPr>
          <p:cNvCxnSpPr>
            <a:cxnSpLocks/>
            <a:stCxn id="17" idx="4"/>
            <a:endCxn id="21" idx="0"/>
          </p:cNvCxnSpPr>
          <p:nvPr/>
        </p:nvCxnSpPr>
        <p:spPr>
          <a:xfrm flipH="1">
            <a:off x="1504098" y="5477279"/>
            <a:ext cx="3498646" cy="285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80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C5E2BE-E5E5-476C-8671-79F5F58227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38850" y="476251"/>
            <a:ext cx="5183188" cy="823912"/>
          </a:xfrm>
        </p:spPr>
        <p:txBody>
          <a:bodyPr/>
          <a:lstStyle/>
          <a:p>
            <a:r>
              <a:rPr lang="de-CH" dirty="0"/>
              <a:t>Ausbildung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508E039-92CB-4468-A2FE-C3F411588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653381"/>
            <a:ext cx="5183188" cy="4647407"/>
          </a:xfrm>
        </p:spPr>
        <p:txBody>
          <a:bodyPr>
            <a:normAutofit lnSpcReduction="10000"/>
          </a:bodyPr>
          <a:lstStyle/>
          <a:p>
            <a:r>
              <a:rPr lang="de-CH" sz="2400" dirty="0"/>
              <a:t>Ausbildungsort: Zofingen</a:t>
            </a:r>
          </a:p>
          <a:p>
            <a:r>
              <a:rPr lang="de-CH" sz="2400" dirty="0"/>
              <a:t>Ausbildungsdauer: 3 Jahre</a:t>
            </a:r>
          </a:p>
          <a:p>
            <a:r>
              <a:rPr lang="de-CH" sz="2400" dirty="0"/>
              <a:t>Jeweils 1 Tag Schule, der Rest in einer </a:t>
            </a:r>
            <a:r>
              <a:rPr lang="de-CH" sz="2400" dirty="0" err="1"/>
              <a:t>Podologiepraxis</a:t>
            </a:r>
            <a:endParaRPr lang="de-CH" sz="2400" dirty="0"/>
          </a:p>
          <a:p>
            <a:pPr marL="0" indent="0">
              <a:buNone/>
            </a:pPr>
            <a:endParaRPr lang="de-CH" sz="2400" dirty="0"/>
          </a:p>
          <a:p>
            <a:pPr marL="0" indent="0">
              <a:buNone/>
            </a:pPr>
            <a:r>
              <a:rPr lang="de-CH" sz="2400" b="1" dirty="0"/>
              <a:t>Karrieremöglichkeit</a:t>
            </a:r>
          </a:p>
          <a:p>
            <a:pPr marL="0" indent="0">
              <a:buNone/>
            </a:pPr>
            <a:endParaRPr lang="de-CH" sz="1050" b="1" dirty="0"/>
          </a:p>
          <a:p>
            <a:r>
              <a:rPr lang="de-CH" sz="2400" dirty="0"/>
              <a:t>Podologe/in HF</a:t>
            </a:r>
          </a:p>
          <a:p>
            <a:r>
              <a:rPr lang="de-CH" sz="2400" dirty="0"/>
              <a:t>Medizinische/r Masseur/in BP</a:t>
            </a:r>
          </a:p>
          <a:p>
            <a:r>
              <a:rPr lang="de-CH" sz="2400" dirty="0"/>
              <a:t>Physiotherapeut/in FH</a:t>
            </a:r>
          </a:p>
          <a:p>
            <a:r>
              <a:rPr lang="de-CH" sz="2400" dirty="0"/>
              <a:t>Pflegefachfrau HF</a:t>
            </a:r>
          </a:p>
          <a:p>
            <a:endParaRPr lang="de-CH" sz="24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1D7C21-345A-44DD-9325-D214E9D7B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476251"/>
            <a:ext cx="5157787" cy="823912"/>
          </a:xfrm>
        </p:spPr>
        <p:txBody>
          <a:bodyPr/>
          <a:lstStyle/>
          <a:p>
            <a:r>
              <a:rPr lang="de-CH" dirty="0"/>
              <a:t>Zielgruppe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C1D682-2788-45F7-A2FE-4E504A112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4938" y="1653381"/>
            <a:ext cx="5157787" cy="3684588"/>
          </a:xfrm>
        </p:spPr>
        <p:txBody>
          <a:bodyPr>
            <a:normAutofit lnSpcReduction="10000"/>
          </a:bodyPr>
          <a:lstStyle/>
          <a:p>
            <a:pPr lvl="1"/>
            <a:r>
              <a:rPr lang="de-CH" dirty="0"/>
              <a:t>Gerne mit Menschen arbeiten</a:t>
            </a:r>
          </a:p>
          <a:p>
            <a:pPr lvl="1"/>
            <a:r>
              <a:rPr lang="de-CH" dirty="0"/>
              <a:t>Ein gutes Einfühlungsvermögen besitzen</a:t>
            </a:r>
          </a:p>
          <a:p>
            <a:pPr lvl="1"/>
            <a:r>
              <a:rPr lang="de-CH" dirty="0"/>
              <a:t>Interesse an Gesundheitsfragen haben</a:t>
            </a:r>
          </a:p>
          <a:p>
            <a:pPr lvl="1"/>
            <a:r>
              <a:rPr lang="de-CH" dirty="0"/>
              <a:t>Kontaktfreudig sind</a:t>
            </a:r>
          </a:p>
          <a:p>
            <a:pPr lvl="1"/>
            <a:r>
              <a:rPr lang="de-CH" dirty="0"/>
              <a:t>Einen guten Sinn für Ordnung und Sauberkeit haben</a:t>
            </a:r>
          </a:p>
          <a:p>
            <a:pPr lvl="1"/>
            <a:r>
              <a:rPr lang="de-CH" dirty="0"/>
              <a:t>Manuelles Geschick besitzen</a:t>
            </a:r>
          </a:p>
          <a:p>
            <a:pPr lvl="1"/>
            <a:r>
              <a:rPr lang="de-CH" dirty="0"/>
              <a:t>Ein technisches Verständnis haben</a:t>
            </a:r>
          </a:p>
          <a:p>
            <a:pPr lvl="1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0161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F6C9E6-DEE5-439E-93ED-CF11249C6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Lehrplan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93086D-B984-4595-BF51-4834735A0F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Fächer, die wir unterrichten könnten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2A63DE-11D3-4DFE-8D72-19844901B1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CH" dirty="0"/>
              <a:t>Fächer zu Anatomie, Physiologie, Pathologie, Biologie</a:t>
            </a:r>
          </a:p>
          <a:p>
            <a:r>
              <a:rPr lang="de-CH" dirty="0"/>
              <a:t>Medikamentenlehre, Sterilisation, Desinfektion</a:t>
            </a:r>
          </a:p>
          <a:p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32A74DA-5BD9-4558-8B60-3E8267F72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CH" dirty="0"/>
              <a:t>Sonstige Fächer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DD4D7E96-E436-4AE7-B6C4-1ACA9C2803B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CH" dirty="0"/>
              <a:t>Ethik und gesetzliche Grundlagen</a:t>
            </a:r>
          </a:p>
          <a:p>
            <a:r>
              <a:rPr lang="de-CH" dirty="0"/>
              <a:t>Technische Orthopädie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77781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Breitbild</PresentationFormat>
  <Paragraphs>37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Podologe/login EFZ</vt:lpstr>
      <vt:lpstr>PowerPoint-Präsentation</vt:lpstr>
      <vt:lpstr>PowerPoint-Präsentation</vt:lpstr>
      <vt:lpstr>Lehrplan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Jana Hess</dc:creator>
  <cp:lastModifiedBy>Jana Hess</cp:lastModifiedBy>
  <cp:revision>10</cp:revision>
  <dcterms:created xsi:type="dcterms:W3CDTF">2021-03-02T12:43:42Z</dcterms:created>
  <dcterms:modified xsi:type="dcterms:W3CDTF">2021-03-03T13:47:15Z</dcterms:modified>
</cp:coreProperties>
</file>