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6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9" r:id="rId6"/>
    <p:sldId id="264" r:id="rId7"/>
    <p:sldId id="263" r:id="rId8"/>
    <p:sldId id="265" r:id="rId9"/>
    <p:sldId id="258" r:id="rId10"/>
    <p:sldId id="260" r:id="rId11"/>
    <p:sldId id="261" r:id="rId12"/>
    <p:sldId id="262" r:id="rId1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19" autoAdjust="0"/>
  </p:normalViewPr>
  <p:slideViewPr>
    <p:cSldViewPr snapToGrid="0">
      <p:cViewPr>
        <p:scale>
          <a:sx n="115" d="100"/>
          <a:sy n="115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86D8F-25E3-4230-A4B8-0CCB59EA6424}" type="datetimeFigureOut">
              <a:rPr lang="fr-FR" smtClean="0"/>
              <a:t>08/12/2020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0CFA0-2B07-4B0A-A715-2230E487A296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21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93E15-4D85-4ACA-83FC-E431AE5BCE07}" type="datetimeFigureOut">
              <a:rPr lang="fr-FR" smtClean="0"/>
              <a:t>08/12/2020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800CA-3945-451F-A923-6BF2D3DA8B5B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26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800CA-3945-451F-A923-6BF2D3DA8B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8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800CA-3945-451F-A923-6BF2D3DA8B5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70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800CA-3945-451F-A923-6BF2D3DA8B5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20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800CA-3945-451F-A923-6BF2D3DA8B5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17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800CA-3945-451F-A923-6BF2D3DA8B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42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Master-Untertitelformat bearbeiten</a:t>
            </a:r>
            <a:endParaRPr lang="fr-FR" noProof="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EF5080-50C5-4DE9-A37A-A7749D428C9F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D6CC6-E7EC-4A3E-B769-72CDFE8F3187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14160F-B242-42CC-9FA4-649BC11C57F2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F07C1C-85C5-460D-B4C0-D1252E4D50D7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 rtl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0C6EC0-3FE6-4503-A12B-0C4596462191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5E295B-794D-4557-AF88-87A3DCE0A3B3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9DDB99-7D08-4794-B6CA-92FAB11E0E6E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B21EBA-4D2A-45F6-AAF7-2F9D303D1E30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D7C7B-211C-4F66-AAD2-88EC8AE22830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2E54C604-FCB8-4374-8B80-2336F1C2D021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pPr rtl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’imag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 rtl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30CE809F-81FD-4AF7-B085-2BFD73014659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6" name="Espace réservé au pied de page 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DE0B2E5-8B2E-47EE-BBCB-0FF098607C38}" type="datetime1">
              <a:rPr lang="fr-FR" noProof="0" smtClean="0"/>
              <a:t>08/12/2020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FR" noProof="0" smtClean="0"/>
              <a:t>‹Nr.›</a:t>
            </a:fld>
            <a:endParaRPr lang="fr-FR" noProof="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r>
              <a:rPr lang="fr-FR"/>
              <a:t>Stop Motion App</a:t>
            </a:r>
            <a:endParaRPr lang="fr-FR" sz="8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fr-FR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Stop motion studio (ios, android</a:t>
            </a:r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fr-FR" sz="2000">
                <a:solidFill>
                  <a:schemeClr val="tx1">
                    <a:lumMod val="85000"/>
                    <a:lumOff val="15000"/>
                  </a:schemeClr>
                </a:solidFill>
              </a:rPr>
              <a:t>Oliver Achermann, Thomas Egger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age 4" descr="escalier, rampe et objet abstrait le long du mur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C5D2AA3C-A086-4E2D-A06A-739DE0B4F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944" y="-1"/>
            <a:ext cx="2185261" cy="21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60C351-709B-48E2-AC8A-343450B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de-CH">
                <a:solidFill>
                  <a:srgbClr val="FFFFFF"/>
                </a:solidFill>
              </a:rPr>
              <a:t>Benutzeroberfläche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AF7FC8-4BD9-4E01-9735-CFFFB857D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75694"/>
            <a:ext cx="10058400" cy="3193294"/>
          </a:xfrm>
        </p:spPr>
        <p:txBody>
          <a:bodyPr>
            <a:normAutofit/>
          </a:bodyPr>
          <a:lstStyle/>
          <a:p>
            <a:r>
              <a:rPr lang="de-CH" dirty="0"/>
              <a:t>Intuitiv</a:t>
            </a:r>
          </a:p>
          <a:p>
            <a:r>
              <a:rPr lang="de-CH" dirty="0"/>
              <a:t>Direkt in </a:t>
            </a:r>
            <a:r>
              <a:rPr lang="de-CH" dirty="0" err="1"/>
              <a:t>horizontalmodus</a:t>
            </a:r>
            <a:endParaRPr lang="de-CH" dirty="0"/>
          </a:p>
          <a:p>
            <a:r>
              <a:rPr lang="de-CH" dirty="0"/>
              <a:t>Ohne Werbung</a:t>
            </a:r>
          </a:p>
          <a:p>
            <a:r>
              <a:rPr lang="de-CH" dirty="0"/>
              <a:t>Innert wenigen Minuten hatte ich bereits alles ausprobiert</a:t>
            </a:r>
          </a:p>
          <a:p>
            <a:r>
              <a:rPr lang="de-CH" dirty="0"/>
              <a:t>Videos einfach teilbar (</a:t>
            </a:r>
            <a:r>
              <a:rPr lang="de-CH" dirty="0" err="1"/>
              <a:t>Onedrive</a:t>
            </a:r>
            <a:r>
              <a:rPr lang="de-CH" dirty="0"/>
              <a:t>, </a:t>
            </a:r>
            <a:r>
              <a:rPr lang="de-CH" dirty="0" err="1"/>
              <a:t>gmail</a:t>
            </a:r>
            <a:r>
              <a:rPr lang="de-CH" dirty="0"/>
              <a:t>, </a:t>
            </a:r>
            <a:r>
              <a:rPr lang="de-CH" dirty="0" err="1"/>
              <a:t>whattsapp</a:t>
            </a:r>
            <a:r>
              <a:rPr lang="de-CH" dirty="0"/>
              <a:t>, </a:t>
            </a:r>
            <a:r>
              <a:rPr lang="de-CH" dirty="0" err="1"/>
              <a:t>Youtube</a:t>
            </a:r>
            <a:r>
              <a:rPr lang="de-CH" dirty="0"/>
              <a:t>, …)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29B670-AE52-42A6-97EF-9EAC2F595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0" y="19050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39AF14-91B1-40AE-867E-661DE0A2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de-CH" dirty="0">
                <a:solidFill>
                  <a:srgbClr val="FFFFFF"/>
                </a:solidFill>
              </a:rPr>
              <a:t>Übersicht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490E284-3C32-476C-B042-2404016AB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1" b="3390"/>
          <a:stretch/>
        </p:blipFill>
        <p:spPr>
          <a:xfrm>
            <a:off x="1828647" y="2183197"/>
            <a:ext cx="8534705" cy="3826812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079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98A925-8E9E-41EC-8037-AFB202AF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de-CH" dirty="0">
                <a:solidFill>
                  <a:srgbClr val="FFFFFF"/>
                </a:solidFill>
              </a:rPr>
              <a:t>Videomenü</a:t>
            </a: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12DB78-728F-415B-805C-96CBE83E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0" b="3733"/>
          <a:stretch/>
        </p:blipFill>
        <p:spPr>
          <a:xfrm>
            <a:off x="1860240" y="2256119"/>
            <a:ext cx="8471486" cy="379356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197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FCB77-01E4-49D5-A879-FE0274A6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de-CH" dirty="0">
                <a:solidFill>
                  <a:srgbClr val="FFFFFF"/>
                </a:solidFill>
              </a:rPr>
              <a:t>Aufnahmemodus</a:t>
            </a:r>
          </a:p>
        </p:txBody>
      </p:sp>
      <p:pic>
        <p:nvPicPr>
          <p:cNvPr id="5" name="Inhaltsplatzhalter 4" descr="Ein Bild, das Elektronik, Monitor, Computer, Uhr enthält.&#10;&#10;Automatisch generierte Beschreibung">
            <a:extLst>
              <a:ext uri="{FF2B5EF4-FFF2-40B4-BE49-F238E27FC236}">
                <a16:creationId xmlns:a16="http://schemas.microsoft.com/office/drawing/2014/main" id="{AA365123-6334-48C7-AE24-F8F67E8FD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16" b="3796"/>
          <a:stretch/>
        </p:blipFill>
        <p:spPr>
          <a:xfrm>
            <a:off x="1821641" y="2191603"/>
            <a:ext cx="8548717" cy="385175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288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andgelenk">
            <a:hlinkClick r:id="" action="ppaction://media"/>
            <a:extLst>
              <a:ext uri="{FF2B5EF4-FFF2-40B4-BE49-F238E27FC236}">
                <a16:creationId xmlns:a16="http://schemas.microsoft.com/office/drawing/2014/main" id="{560147BE-A124-425A-9DB8-C6DF66EC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999" y="1663969"/>
            <a:ext cx="6275667" cy="35300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613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 rtlCol="0">
            <a:normAutofit/>
          </a:bodyPr>
          <a:lstStyle/>
          <a:p>
            <a:pPr rtl="0"/>
            <a:r>
              <a:rPr lang="fr-FR" sz="1500">
                <a:solidFill>
                  <a:srgbClr val="FFFFFF"/>
                </a:solidFill>
              </a:rPr>
              <a:t>Handgelenk (Eigelenk)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6E5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 rtlCol="0">
            <a:normAutofit/>
          </a:bodyPr>
          <a:lstStyle/>
          <a:p>
            <a:pPr rtl="0"/>
            <a:r>
              <a:rPr lang="fr-FR" sz="1500">
                <a:solidFill>
                  <a:srgbClr val="FFFFFF"/>
                </a:solidFill>
              </a:rPr>
              <a:t>Kniegelenk (Scharniergelenk)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niegelenk">
            <a:hlinkClick r:id="" action="ppaction://media"/>
            <a:extLst>
              <a:ext uri="{FF2B5EF4-FFF2-40B4-BE49-F238E27FC236}">
                <a16:creationId xmlns:a16="http://schemas.microsoft.com/office/drawing/2014/main" id="{2F5E2B91-31C4-4C4E-BD5A-89C731FD9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2335" y="1663969"/>
            <a:ext cx="6275667" cy="35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Daumengelenk">
            <a:hlinkClick r:id="" action="ppaction://media"/>
            <a:extLst>
              <a:ext uri="{FF2B5EF4-FFF2-40B4-BE49-F238E27FC236}">
                <a16:creationId xmlns:a16="http://schemas.microsoft.com/office/drawing/2014/main" id="{C9645F2F-3A2F-4319-A018-549761A63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999" y="1663969"/>
            <a:ext cx="6275667" cy="35300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6" y="0"/>
            <a:ext cx="4641314" cy="6858000"/>
          </a:xfrm>
          <a:prstGeom prst="rect">
            <a:avLst/>
          </a:prstGeom>
          <a:solidFill>
            <a:srgbClr val="4E3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847960"/>
            <a:ext cx="3659246" cy="2369959"/>
          </a:xfrm>
        </p:spPr>
        <p:txBody>
          <a:bodyPr rtlCol="0">
            <a:normAutofit/>
          </a:bodyPr>
          <a:lstStyle/>
          <a:p>
            <a:pPr rtl="0"/>
            <a:r>
              <a:rPr lang="fr-FR" sz="1500">
                <a:solidFill>
                  <a:srgbClr val="FFFFFF"/>
                </a:solidFill>
              </a:rPr>
              <a:t>Daumengelenk (Sattelgelenk)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3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9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897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69" y="3824516"/>
            <a:ext cx="3659246" cy="2393403"/>
          </a:xfrm>
        </p:spPr>
        <p:txBody>
          <a:bodyPr rtlCol="0">
            <a:normAutofit/>
          </a:bodyPr>
          <a:lstStyle/>
          <a:p>
            <a:pPr rtl="0"/>
            <a:r>
              <a:rPr lang="fr-FR" sz="1500">
                <a:solidFill>
                  <a:srgbClr val="FFFFFF"/>
                </a:solidFill>
              </a:rPr>
              <a:t>Schultergelenk (Kugelgelenk)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chultergelenk">
            <a:hlinkClick r:id="" action="ppaction://media"/>
            <a:extLst>
              <a:ext uri="{FF2B5EF4-FFF2-40B4-BE49-F238E27FC236}">
                <a16:creationId xmlns:a16="http://schemas.microsoft.com/office/drawing/2014/main" id="{EA033907-8648-420B-8E32-579E3E530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2335" y="1663969"/>
            <a:ext cx="6275667" cy="35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2A4E875-040F-4F4E-A5A7-1188084B7F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7854D2-C2B1-4273-BEE8-C059778BC5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646C36-D994-4DBD-9A53-9B2DFD8D720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Breitbild</PresentationFormat>
  <Paragraphs>20</Paragraphs>
  <Slides>9</Slides>
  <Notes>5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Bookman Old Style</vt:lpstr>
      <vt:lpstr>Calibri</vt:lpstr>
      <vt:lpstr>Franklin Gothic Book</vt:lpstr>
      <vt:lpstr>1_RetrospectVTI</vt:lpstr>
      <vt:lpstr>Stop Motion App</vt:lpstr>
      <vt:lpstr>Benutzeroberfläche</vt:lpstr>
      <vt:lpstr>Übersicht</vt:lpstr>
      <vt:lpstr>Videomenü</vt:lpstr>
      <vt:lpstr>Aufnahmemodus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2020-12-08T20:18:11Z</dcterms:created>
  <dcterms:modified xsi:type="dcterms:W3CDTF">2020-12-08T20:29:36Z</dcterms:modified>
</cp:coreProperties>
</file>