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3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9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70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90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20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89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61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35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32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67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56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24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74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1DFC6-B924-554F-8DCE-E05499C4C792}" type="datetimeFigureOut">
              <a:rPr lang="de-DE" smtClean="0"/>
              <a:t>10.12.2020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461D5-4436-C941-9E83-FDF62878936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74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335" y="617396"/>
            <a:ext cx="7772400" cy="1361529"/>
          </a:xfrm>
        </p:spPr>
        <p:txBody>
          <a:bodyPr/>
          <a:lstStyle/>
          <a:p>
            <a:r>
              <a:rPr lang="de-CH" b="1" dirty="0" smtClean="0">
                <a:solidFill>
                  <a:schemeClr val="bg1"/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A n k i</a:t>
            </a:r>
            <a:endParaRPr lang="de-CH" b="1" dirty="0">
              <a:solidFill>
                <a:schemeClr val="bg1"/>
              </a:solidFill>
              <a:latin typeface="Microsoft New Tai Lue" panose="020B0502040204020203" pitchFamily="34" charset="0"/>
              <a:cs typeface="Microsoft New Tai Lue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" t="3107" r="1548" b="3337"/>
          <a:stretch/>
        </p:blipFill>
        <p:spPr>
          <a:xfrm>
            <a:off x="1463177" y="2497541"/>
            <a:ext cx="6408715" cy="346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C1E0E-163D-B74C-97DC-446200C6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KARTEN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9"/>
            <a:ext cx="4872042" cy="4351338"/>
          </a:xfrm>
        </p:spPr>
      </p:pic>
      <p:sp>
        <p:nvSpPr>
          <p:cNvPr id="4" name="TextBox 3"/>
          <p:cNvSpPr txBox="1"/>
          <p:nvPr/>
        </p:nvSpPr>
        <p:spPr>
          <a:xfrm>
            <a:off x="5632704" y="1690689"/>
            <a:ext cx="3048000" cy="1985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Verschiedene Kartentypen</a:t>
            </a:r>
            <a:endParaRPr lang="de-CH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Integration von Bildern, Audio-Dateien, Videos, etc.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Individuelle Gestaltung</a:t>
            </a:r>
          </a:p>
        </p:txBody>
      </p:sp>
    </p:spTree>
    <p:extLst>
      <p:ext uri="{BB962C8B-B14F-4D97-AF65-F5344CB8AC3E}">
        <p14:creationId xmlns:p14="http://schemas.microsoft.com/office/powerpoint/2010/main" val="404829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C1E0E-163D-B74C-97DC-446200C6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STAPEL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9"/>
            <a:ext cx="4870305" cy="4351338"/>
          </a:xfrm>
        </p:spPr>
      </p:pic>
      <p:sp>
        <p:nvSpPr>
          <p:cNvPr id="4" name="TextBox 3"/>
          <p:cNvSpPr txBox="1"/>
          <p:nvPr/>
        </p:nvSpPr>
        <p:spPr>
          <a:xfrm>
            <a:off x="5632704" y="1690689"/>
            <a:ext cx="3048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Stapel/Kategorien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Zeitintervalle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Wiederholungen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Kartenstapel anderer Benutzer.</a:t>
            </a:r>
          </a:p>
        </p:txBody>
      </p:sp>
    </p:spTree>
    <p:extLst>
      <p:ext uri="{BB962C8B-B14F-4D97-AF65-F5344CB8AC3E}">
        <p14:creationId xmlns:p14="http://schemas.microsoft.com/office/powerpoint/2010/main" val="4200827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C1E0E-163D-B74C-97DC-446200C6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LERNÜBERSICHT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9"/>
            <a:ext cx="4849252" cy="4351338"/>
          </a:xfrm>
        </p:spPr>
      </p:pic>
      <p:sp>
        <p:nvSpPr>
          <p:cNvPr id="4" name="TextBox 3"/>
          <p:cNvSpPr txBox="1"/>
          <p:nvPr/>
        </p:nvSpPr>
        <p:spPr>
          <a:xfrm>
            <a:off x="5632704" y="1690689"/>
            <a:ext cx="3048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Prüfung der aktiven Erinnerung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Wiederholung in Intervallen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Bewertungs-Tasten</a:t>
            </a:r>
          </a:p>
        </p:txBody>
      </p:sp>
    </p:spTree>
    <p:extLst>
      <p:ext uri="{BB962C8B-B14F-4D97-AF65-F5344CB8AC3E}">
        <p14:creationId xmlns:p14="http://schemas.microsoft.com/office/powerpoint/2010/main" val="91042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C1E0E-163D-B74C-97DC-446200C6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AUSWERTUNG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69" y="1690689"/>
            <a:ext cx="6820662" cy="4230257"/>
          </a:xfrm>
        </p:spPr>
      </p:pic>
    </p:spTree>
    <p:extLst>
      <p:ext uri="{BB962C8B-B14F-4D97-AF65-F5344CB8AC3E}">
        <p14:creationId xmlns:p14="http://schemas.microsoft.com/office/powerpoint/2010/main" val="218644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C1E0E-163D-B74C-97DC-446200C6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VOR- &amp; NACHTEILE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1E479D2-3357-DF42-90CD-13EE63EE543E}"/>
              </a:ext>
            </a:extLst>
          </p:cNvPr>
          <p:cNvSpPr txBox="1">
            <a:spLocks/>
          </p:cNvSpPr>
          <p:nvPr/>
        </p:nvSpPr>
        <p:spPr>
          <a:xfrm>
            <a:off x="628650" y="2531326"/>
            <a:ext cx="7886700" cy="3961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1465" y="2838733"/>
            <a:ext cx="38184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Personalisierte Notizen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Kartensets von anderen Benutzern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Kostenlose «Freeware»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Synchronisation Endgeräte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Algorithmus persönliche Lernbedürfnisse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Verschiedene Lernkartentypen und Lerninhalte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Statistische Analyse für Lernfortschritt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6604" y="2838732"/>
            <a:ext cx="36872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Schwierig und </a:t>
            </a:r>
            <a:r>
              <a:rPr lang="de-CH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unintuitiv</a:t>
            </a:r>
            <a:endParaRPr lang="de-CH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Unübersichtlich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Komplexität (Programmierkenntnisse)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Altbackene, nicht ästhetische Benutzeroberfläche/Design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Nicht für das Lernen längerer Zusammenhänge geeignet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Fehler in den kostenlosen Stapeln anderer Verfasser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latin typeface="Arial" panose="020B0604020202020204" pitchFamily="34" charset="0"/>
                <a:cs typeface="Arial" panose="020B0604020202020204" pitchFamily="34" charset="0"/>
              </a:rPr>
              <a:t>Kostenpflichtig für iPhone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65"/>
          <a:stretch/>
        </p:blipFill>
        <p:spPr>
          <a:xfrm>
            <a:off x="2300580" y="1623766"/>
            <a:ext cx="892790" cy="9744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07"/>
          <a:stretch/>
        </p:blipFill>
        <p:spPr>
          <a:xfrm>
            <a:off x="6386733" y="1623766"/>
            <a:ext cx="855702" cy="97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09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Microsoft New Tai Lue</vt:lpstr>
      <vt:lpstr>Office</vt:lpstr>
      <vt:lpstr>A n k i</vt:lpstr>
      <vt:lpstr>KARTEN</vt:lpstr>
      <vt:lpstr>STAPEL</vt:lpstr>
      <vt:lpstr>LERNÜBERSICHT</vt:lpstr>
      <vt:lpstr>AUSWERTUNG</vt:lpstr>
      <vt:lpstr>VOR- &amp; NACHTEILE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BRAINSTORMING</dc:title>
  <dc:creator>L6kYwjeyMl@idethz.onmicrosoft.com</dc:creator>
  <cp:lastModifiedBy>Held  Victoria</cp:lastModifiedBy>
  <cp:revision>28</cp:revision>
  <dcterms:created xsi:type="dcterms:W3CDTF">2020-12-06T12:51:21Z</dcterms:created>
  <dcterms:modified xsi:type="dcterms:W3CDTF">2020-12-10T08:46:01Z</dcterms:modified>
</cp:coreProperties>
</file>