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6" r:id="rId3"/>
    <p:sldId id="265" r:id="rId4"/>
    <p:sldId id="267" r:id="rId5"/>
    <p:sldId id="268" r:id="rId6"/>
    <p:sldId id="269" r:id="rId7"/>
    <p:sldId id="270" r:id="rId8"/>
    <p:sldId id="271" r:id="rId9"/>
    <p:sldId id="261" r:id="rId10"/>
    <p:sldId id="272" r:id="rId11"/>
    <p:sldId id="264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DBE1677-788B-4CEB-996C-04EC0BE2B671}" type="datetime1">
              <a:rPr lang="de-DE" smtClean="0"/>
              <a:t>16.12.20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F2FE29F-6465-4564-AADD-BF7D824FE610}" type="datetime1">
              <a:rPr lang="de-DE" smtClean="0"/>
              <a:t>16.12.20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"/>
              <a:t>Textmasterformate durch Klicken bearbeiten</a:t>
            </a:r>
            <a:endParaRPr lang="en-US"/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27580-B2EB-4CBE-9607-48FE1EC96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FE1F1B3-27F8-4FE2-964B-8C6D28D55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77DD1E-5C59-48FE-8D0C-FC2CCF683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2E7EB8-2124-4AE5-8A78-F48CB985A152}" type="datetime1">
              <a:rPr lang="de-DE" smtClean="0"/>
              <a:t>16.12.20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9B0321-4374-47DA-AF56-BC646FB85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5066B1-095C-47AD-B6E4-6E1B794B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610C2-737A-4683-A383-EE072FA4B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764FDE2-FF99-44FC-BC61-AE146E7C7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E26BAC-8B55-4876-8A49-924A4CE4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A38CE1-E902-41F3-B739-15E6EA27AC4D}" type="datetime1">
              <a:rPr lang="de-DE" smtClean="0"/>
              <a:t>16.12.20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A8B378-F7D6-4409-9C9A-F1E636D37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3257F2-A604-4978-8C96-1D4D637A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0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6AED3F7-E1CA-465B-9FA8-CF990977C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274CBCA-52C1-42B8-AFC6-6E2982E9D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9F8500-9D2F-46FF-AB84-9571A4C2D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083ED8-4032-4E30-83AF-1E4ECD4387FE}" type="datetime1">
              <a:rPr lang="de-DE" smtClean="0"/>
              <a:t>16.12.20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293105-E187-4D16-86BA-4ECACF71E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EF405B-5EDF-47EE-82F3-8345D8983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6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F6092-AD74-4125-926D-FBEFDEB64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747FBB-AB0C-4312-BD3E-1A5640364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53804F-F742-42FC-800A-00B6F37B7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164D40E-A848-4612-A7E3-99225614379C}" type="datetime1">
              <a:rPr lang="de-DE" smtClean="0"/>
              <a:t>16.12.20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761D25-B3C6-40F8-9756-45386E48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771DE9-489D-4DB9-A031-20001553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7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836BA-DFA6-450E-AAA5-4826FF962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9AD6BC-F96E-4F47-A4B2-28C654D0C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078BC5-24CB-4AF9-A3AA-ED472B6D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EB8983-AD76-407C-B78F-024D4B2071C6}" type="datetime1">
              <a:rPr lang="de-DE" smtClean="0"/>
              <a:t>16.12.20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06E23-79F9-4E4F-84F1-9903C4CE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A4006F-6038-4C8C-9514-E1B1EF07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76825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A13A5E-75A7-4014-8545-2ED78220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87477F-0095-4FC3-B5BB-FF1E9988A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286F5C1-DFE1-4A3A-8354-53DC87CE4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AD015AF-A992-48C3-84D5-C32C67E64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2B229C-1DE3-46D1-AF63-B7602E5FDF38}" type="datetime1">
              <a:rPr lang="de-DE" smtClean="0"/>
              <a:t>16.12.20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280ADD-D6D0-470F-A290-F28F8250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87448A-CD64-4368-9FA7-02A98912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9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467C21-8FD7-4785-BF7D-38B619026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9EAE44-A29A-4F9E-92A8-24D31C437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30FFFA-5259-4283-B8D0-EF885F55C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364BB7E-81D9-454A-B73A-D8F2A25524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3D9864C-C960-445A-9E72-220A6A603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0BFC1A8-596C-4129-875A-DDBA129B1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EB8983-AD76-407C-B78F-024D4B2071C6}" type="datetime1">
              <a:rPr lang="de-DE" smtClean="0"/>
              <a:t>16.12.20</a:t>
            </a:fld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8E9286F-B81C-4042-8186-667A26B82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4FC08FB-5522-4730-B52E-23CE389A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33410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5E461-F5F6-4295-8312-88C9A283F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3C1305F-E266-4FE2-B70A-CF2ED5D74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B0883AD-1E34-40BD-960F-60819D796AD0}" type="datetime1">
              <a:rPr lang="de-DE" smtClean="0"/>
              <a:t>16.12.20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2E7812-2816-4B0B-9F25-DFF43A3EC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C833D2-5BC8-4CFA-A807-F618ACBEB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3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BF96490-4308-4911-9423-ED8328A07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9C122F1-C81A-4AF6-8167-8E9704447E34}" type="datetime1">
              <a:rPr lang="de-DE" smtClean="0"/>
              <a:t>16.12.20</a:t>
            </a:fld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72307AC-4B53-4A77-BE47-979CF93F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63EF73-5703-4E66-A86E-6594ECF0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7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8E924-D3B6-41A5-BD40-40D32A55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8C47C9-D9F5-420A-BACA-9D70EB430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77133D2-BBD3-4BD2-BAF8-57A00E472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9C0144-F937-447D-B7ED-5CFB4B2C3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EB8983-AD76-407C-B78F-024D4B2071C6}" type="datetime1">
              <a:rPr lang="de-DE" smtClean="0"/>
              <a:t>16.12.20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A97E50-C7D3-45E2-AED0-8D7B713BE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11366C-0070-4E47-913C-FA3775F00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904596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FCD2CD-52AD-4D35-A0BD-155BF4788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DD2A1DB-4BD0-49DB-A71D-E698C036B9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E4D6919-349A-4A45-92C9-FE4B7F98D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5D3ACDA-2EDC-41E6-B5FB-BDE09C97A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EB8983-AD76-407C-B78F-024D4B2071C6}" type="datetime1">
              <a:rPr lang="de-DE" smtClean="0"/>
              <a:t>16.12.20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00004AD-DA97-4561-BE41-D137D881C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B8EA61-F292-4427-82E8-7D03A38E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2691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C2132CA-7C39-4D0A-9BD0-C113174F8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DA6FD5-29C0-42D7-9D3C-B0D597FB3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088BA6-935C-41BB-BD15-ECD963FC3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5EB8983-AD76-407C-B78F-024D4B2071C6}" type="datetime1">
              <a:rPr lang="de-DE" smtClean="0"/>
              <a:t>16.12.20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A7D416-0245-4F6F-8A9F-3AAF201BE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5CD74A-13D1-40B9-A4E2-4CE49A2BC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64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Ein Bild mit Becher, Kaffee, Essen, Getränken&#10;&#10;Beschreibung wird automatisch generiert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7551" y="394662"/>
            <a:ext cx="9440034" cy="2648381"/>
          </a:xfrm>
        </p:spPr>
        <p:txBody>
          <a:bodyPr rtlCol="0">
            <a:normAutofit/>
          </a:bodyPr>
          <a:lstStyle/>
          <a:p>
            <a:pPr rtl="0"/>
            <a:r>
              <a:rPr lang="de-CH" sz="8000" b="1" dirty="0"/>
              <a:t>World Café</a:t>
            </a:r>
            <a:endParaRPr lang="de" sz="8000" b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7990" y="3115982"/>
            <a:ext cx="5473990" cy="1397951"/>
          </a:xfrm>
        </p:spPr>
        <p:txBody>
          <a:bodyPr rtlCol="0">
            <a:normAutofit/>
          </a:bodyPr>
          <a:lstStyle/>
          <a:p>
            <a:pPr algn="l" rtl="0"/>
            <a:r>
              <a:rPr lang="de-CH" sz="2800" b="1" dirty="0"/>
              <a:t>FD1 - AA8  Kreativitätstechniken</a:t>
            </a:r>
          </a:p>
          <a:p>
            <a:pPr algn="l" rtl="0"/>
            <a:r>
              <a:rPr lang="de" sz="2200" b="1" dirty="0"/>
              <a:t>Annina, Philippa, Michaela</a:t>
            </a:r>
            <a:endParaRPr lang="de-CH" sz="2200" b="1" dirty="0"/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FFCF79-0D78-4CEB-973C-2FD141A8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Fragen?</a:t>
            </a:r>
          </a:p>
        </p:txBody>
      </p:sp>
      <p:pic>
        <p:nvPicPr>
          <p:cNvPr id="6" name="Inhaltsplatzhalter 5" descr="Ein Bild, das Person, Essen, drinnen, Mahlzeit enthält.&#10;&#10;Automatisch generierte Beschreibung">
            <a:extLst>
              <a:ext uri="{FF2B5EF4-FFF2-40B4-BE49-F238E27FC236}">
                <a16:creationId xmlns:a16="http://schemas.microsoft.com/office/drawing/2014/main" id="{0C803E2C-A1B2-4320-94D3-B25CC112C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943894"/>
            <a:ext cx="5486400" cy="4114800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A213F8-14F1-4FE2-9EFC-924EAAF64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5674895" cy="501650"/>
          </a:xfrm>
        </p:spPr>
        <p:txBody>
          <a:bodyPr/>
          <a:lstStyle/>
          <a:p>
            <a:pPr rtl="0"/>
            <a:fld id="{5164D40E-A848-4612-A7E3-99225614379C}" type="datetime1">
              <a:rPr lang="de-DE" smtClean="0"/>
              <a:t>16.12.20</a:t>
            </a:fld>
            <a:endParaRPr lang="de-DE" dirty="0"/>
          </a:p>
          <a:p>
            <a:pPr rtl="0"/>
            <a:r>
              <a:rPr lang="de-DE" dirty="0"/>
              <a:t>https://eatsmarter.de/lexikon/warenkunde/getraenke/kaffee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60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8A441-ED0E-4D87-BFEB-D09475D41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Quellen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2836AF-ED93-4DFD-BD51-A0EADF5D8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600" i="1" dirty="0"/>
              <a:t>https://www.methodenkartei.uni-oldenburg.de/uni_methode/world-cafe/</a:t>
            </a:r>
          </a:p>
          <a:p>
            <a:r>
              <a:rPr lang="de-DE" sz="2600" i="1" dirty="0"/>
              <a:t>Methodenkartei der Uni Kiel: http://www.einfachgutelehre.uni-kiel.de/allgemein/world-caf/The World Café Community </a:t>
            </a:r>
            <a:r>
              <a:rPr lang="de-DE" sz="2600" i="1" dirty="0" err="1"/>
              <a:t>Foundation</a:t>
            </a:r>
            <a:r>
              <a:rPr lang="de-DE" sz="2600" i="1" dirty="0"/>
              <a:t>: http://www.theworldcafe.com/FÖHR Agentur für Wissenstransfer und Innovationskulturen: https://tanjafoehr.com/2016/02/04/der-world-cafe-schnack-ein-neues-konzept-fuer-das-staedtische-museum-in-goettingen/Konrad Adenauer Stiftung: http://www.kas.de/wf/de/71.9278/</a:t>
            </a:r>
          </a:p>
          <a:p>
            <a:r>
              <a:rPr lang="de-DE" sz="2600" i="1" dirty="0"/>
              <a:t>https://www.kas.de/c/document_library/get_file?uuid=c48d8591-a078-7b9f-6c2d-68a310f78e34&amp;groupId=252038</a:t>
            </a:r>
          </a:p>
          <a:p>
            <a:r>
              <a:rPr lang="de-DE" sz="2600" i="1" dirty="0"/>
              <a:t>https://www.youtube.com/watch?v=ekCPJlcYZ0Y</a:t>
            </a:r>
          </a:p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EBD913-C40E-4EBC-AF91-5EA7880E9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164D40E-A848-4612-A7E3-99225614379C}" type="datetime1">
              <a:rPr lang="de-DE" smtClean="0"/>
              <a:t>16.12.20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135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F1E21-DA65-4440-AAB5-85071CA37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World </a:t>
            </a:r>
            <a:r>
              <a:rPr lang="de-CH" dirty="0" err="1"/>
              <a:t>Cafe</a:t>
            </a:r>
            <a:r>
              <a:rPr lang="de-CH" dirty="0"/>
              <a:t> - Ablauf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59B60C-59EB-43B1-9830-914301DB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164D40E-A848-4612-A7E3-99225614379C}" type="datetime1">
              <a:rPr lang="de-DE" smtClean="0"/>
              <a:t>16.12.20</a:t>
            </a:fld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84FC505-72E9-41CB-9F69-6A23D5B2E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05866" cy="4351338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Zu diskutierende Fragen vorstellen 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9963AE2-82BF-44C4-BCEB-9422D4BE7ACB}"/>
              </a:ext>
            </a:extLst>
          </p:cNvPr>
          <p:cNvGrpSpPr/>
          <p:nvPr/>
        </p:nvGrpSpPr>
        <p:grpSpPr>
          <a:xfrm>
            <a:off x="3944066" y="1718317"/>
            <a:ext cx="7409734" cy="4565954"/>
            <a:chOff x="3944066" y="1718317"/>
            <a:chExt cx="7409734" cy="4565954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2918624-B0F3-4B01-A0D4-6A7C24E803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480" t="18070" r="17796" b="9930"/>
            <a:stretch/>
          </p:blipFill>
          <p:spPr>
            <a:xfrm>
              <a:off x="3944066" y="1718317"/>
              <a:ext cx="7409734" cy="4565954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F9EB85BB-03F1-4826-BBDC-28E0D1C4278E}"/>
                </a:ext>
              </a:extLst>
            </p:cNvPr>
            <p:cNvSpPr/>
            <p:nvPr/>
          </p:nvSpPr>
          <p:spPr>
            <a:xfrm>
              <a:off x="4636169" y="3737810"/>
              <a:ext cx="834188" cy="77077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717E6B01-4677-4F3B-BEDF-836949EC5A54}"/>
                </a:ext>
              </a:extLst>
            </p:cNvPr>
            <p:cNvSpPr/>
            <p:nvPr/>
          </p:nvSpPr>
          <p:spPr>
            <a:xfrm>
              <a:off x="8961233" y="2731168"/>
              <a:ext cx="834188" cy="77077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CFAB70F9-14A8-48FE-89A9-0BF6B9E4158B}"/>
                </a:ext>
              </a:extLst>
            </p:cNvPr>
            <p:cNvSpPr/>
            <p:nvPr/>
          </p:nvSpPr>
          <p:spPr>
            <a:xfrm>
              <a:off x="5807242" y="2197768"/>
              <a:ext cx="834188" cy="77077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</p:spTree>
    <p:extLst>
      <p:ext uri="{BB962C8B-B14F-4D97-AF65-F5344CB8AC3E}">
        <p14:creationId xmlns:p14="http://schemas.microsoft.com/office/powerpoint/2010/main" val="329549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F1E21-DA65-4440-AAB5-85071CA37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Auf Tische verteilen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59B60C-59EB-43B1-9830-914301DB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164D40E-A848-4612-A7E3-99225614379C}" type="datetime1">
              <a:rPr lang="de-DE" smtClean="0"/>
              <a:t>16.12.20</a:t>
            </a:fld>
            <a:endParaRPr lang="en-US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BDAD3CA-B2DF-4230-9C36-9142BC2B51F5}"/>
              </a:ext>
            </a:extLst>
          </p:cNvPr>
          <p:cNvGrpSpPr/>
          <p:nvPr/>
        </p:nvGrpSpPr>
        <p:grpSpPr>
          <a:xfrm>
            <a:off x="2209800" y="1624811"/>
            <a:ext cx="7409734" cy="4565954"/>
            <a:chOff x="2209800" y="1624811"/>
            <a:chExt cx="7409734" cy="4565954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2918624-B0F3-4B01-A0D4-6A7C24E803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480" t="18070" r="17796" b="9930"/>
            <a:stretch/>
          </p:blipFill>
          <p:spPr>
            <a:xfrm>
              <a:off x="2209800" y="1624811"/>
              <a:ext cx="7409734" cy="4565954"/>
            </a:xfrm>
            <a:prstGeom prst="rect">
              <a:avLst/>
            </a:prstGeom>
          </p:spPr>
        </p:pic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08F3A72F-D89C-43FC-9325-81E647888AEA}"/>
                </a:ext>
              </a:extLst>
            </p:cNvPr>
            <p:cNvSpPr/>
            <p:nvPr/>
          </p:nvSpPr>
          <p:spPr>
            <a:xfrm>
              <a:off x="3944066" y="2147402"/>
              <a:ext cx="3737810" cy="370778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</p:spTree>
    <p:extLst>
      <p:ext uri="{BB962C8B-B14F-4D97-AF65-F5344CB8AC3E}">
        <p14:creationId xmlns:p14="http://schemas.microsoft.com/office/powerpoint/2010/main" val="3893377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F1E21-DA65-4440-AAB5-85071CA37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Gastgeber bestimmen (1 pro Tisch)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59B60C-59EB-43B1-9830-914301DB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164D40E-A848-4612-A7E3-99225614379C}" type="datetime1">
              <a:rPr lang="de-DE" smtClean="0"/>
              <a:t>16.12.20</a:t>
            </a:fld>
            <a:endParaRPr lang="en-US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8997BF0-BD21-4DB8-84B8-6C01F95240E8}"/>
              </a:ext>
            </a:extLst>
          </p:cNvPr>
          <p:cNvGrpSpPr/>
          <p:nvPr/>
        </p:nvGrpSpPr>
        <p:grpSpPr>
          <a:xfrm>
            <a:off x="2209800" y="1611009"/>
            <a:ext cx="7409734" cy="4565954"/>
            <a:chOff x="2209800" y="1611009"/>
            <a:chExt cx="7409734" cy="4565954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2918624-B0F3-4B01-A0D4-6A7C24E803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480" t="18070" r="17796" b="9930"/>
            <a:stretch/>
          </p:blipFill>
          <p:spPr>
            <a:xfrm>
              <a:off x="2209800" y="1611009"/>
              <a:ext cx="7409734" cy="4565954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92EADF6F-2D92-49DA-ABFF-7C4C0561557E}"/>
                </a:ext>
              </a:extLst>
            </p:cNvPr>
            <p:cNvSpPr/>
            <p:nvPr/>
          </p:nvSpPr>
          <p:spPr>
            <a:xfrm>
              <a:off x="3769896" y="3508599"/>
              <a:ext cx="834188" cy="77077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7610B9F6-4613-4465-A215-067C5F9641AC}"/>
                </a:ext>
              </a:extLst>
            </p:cNvPr>
            <p:cNvSpPr/>
            <p:nvPr/>
          </p:nvSpPr>
          <p:spPr>
            <a:xfrm>
              <a:off x="4604084" y="2254096"/>
              <a:ext cx="834188" cy="77077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B647D462-E0CC-4E5E-B73F-6F25967B1A10}"/>
                </a:ext>
              </a:extLst>
            </p:cNvPr>
            <p:cNvSpPr/>
            <p:nvPr/>
          </p:nvSpPr>
          <p:spPr>
            <a:xfrm>
              <a:off x="6096000" y="3043613"/>
              <a:ext cx="834188" cy="77077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</p:spTree>
    <p:extLst>
      <p:ext uri="{BB962C8B-B14F-4D97-AF65-F5344CB8AC3E}">
        <p14:creationId xmlns:p14="http://schemas.microsoft.com/office/powerpoint/2010/main" val="260257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F1E21-DA65-4440-AAB5-85071CA37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Fragen besprechen &amp; Erkenntnisse notieren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59B60C-59EB-43B1-9830-914301DB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164D40E-A848-4612-A7E3-99225614379C}" type="datetime1">
              <a:rPr lang="de-DE" smtClean="0"/>
              <a:t>16.12.20</a:t>
            </a:fld>
            <a:endParaRPr lang="en-US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52705D7-6368-435F-A150-78E264D04529}"/>
              </a:ext>
            </a:extLst>
          </p:cNvPr>
          <p:cNvGrpSpPr/>
          <p:nvPr/>
        </p:nvGrpSpPr>
        <p:grpSpPr>
          <a:xfrm>
            <a:off x="2209800" y="1611009"/>
            <a:ext cx="7409734" cy="4565954"/>
            <a:chOff x="2209800" y="1611009"/>
            <a:chExt cx="7409734" cy="4565954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2918624-B0F3-4B01-A0D4-6A7C24E803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480" t="18070" r="17796" b="9930"/>
            <a:stretch/>
          </p:blipFill>
          <p:spPr>
            <a:xfrm>
              <a:off x="2209800" y="1611009"/>
              <a:ext cx="7409734" cy="4565954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51F36CF0-44C4-4965-A9C0-388448FB8D4F}"/>
                </a:ext>
              </a:extLst>
            </p:cNvPr>
            <p:cNvSpPr/>
            <p:nvPr/>
          </p:nvSpPr>
          <p:spPr>
            <a:xfrm>
              <a:off x="4716379" y="1646238"/>
              <a:ext cx="1812758" cy="196323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43219A66-4A50-4D9F-A0F2-D15A8CCD3D24}"/>
                </a:ext>
              </a:extLst>
            </p:cNvPr>
            <p:cNvSpPr/>
            <p:nvPr/>
          </p:nvSpPr>
          <p:spPr>
            <a:xfrm>
              <a:off x="6529138" y="3429000"/>
              <a:ext cx="867132" cy="68179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</p:spTree>
    <p:extLst>
      <p:ext uri="{BB962C8B-B14F-4D97-AF65-F5344CB8AC3E}">
        <p14:creationId xmlns:p14="http://schemas.microsoft.com/office/powerpoint/2010/main" val="245388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F1E21-DA65-4440-AAB5-85071CA37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Tisch wechseln &amp; wiederholen (3 Runden)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59B60C-59EB-43B1-9830-914301DB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164D40E-A848-4612-A7E3-99225614379C}" type="datetime1">
              <a:rPr lang="de-DE" smtClean="0"/>
              <a:t>16.12.20</a:t>
            </a:fld>
            <a:endParaRPr lang="en-US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0603C64-8843-4F35-948C-3F788FCDD96F}"/>
              </a:ext>
            </a:extLst>
          </p:cNvPr>
          <p:cNvGrpSpPr/>
          <p:nvPr/>
        </p:nvGrpSpPr>
        <p:grpSpPr>
          <a:xfrm>
            <a:off x="2209800" y="1611009"/>
            <a:ext cx="7409734" cy="4565954"/>
            <a:chOff x="2209800" y="1611009"/>
            <a:chExt cx="7409734" cy="4565954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2918624-B0F3-4B01-A0D4-6A7C24E803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480" t="18070" r="17796" b="9930"/>
            <a:stretch/>
          </p:blipFill>
          <p:spPr>
            <a:xfrm>
              <a:off x="2209800" y="1611009"/>
              <a:ext cx="7409734" cy="4565954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314CE4A8-5686-473C-85E3-DEA4C3FE2494}"/>
                </a:ext>
              </a:extLst>
            </p:cNvPr>
            <p:cNvSpPr/>
            <p:nvPr/>
          </p:nvSpPr>
          <p:spPr>
            <a:xfrm>
              <a:off x="5422232" y="3657599"/>
              <a:ext cx="3940629" cy="1812757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</p:spTree>
    <p:extLst>
      <p:ext uri="{BB962C8B-B14F-4D97-AF65-F5344CB8AC3E}">
        <p14:creationId xmlns:p14="http://schemas.microsoft.com/office/powerpoint/2010/main" val="405522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F1E21-DA65-4440-AAB5-85071CA37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Nach 3 Runden: Reflexion im Plenum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59B60C-59EB-43B1-9830-914301DB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164D40E-A848-4612-A7E3-99225614379C}" type="datetime1">
              <a:rPr lang="de-DE" smtClean="0"/>
              <a:t>16.12.20</a:t>
            </a:fld>
            <a:endParaRPr lang="en-US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10CB72C-A3A1-4BF5-955D-9CF2441D0E41}"/>
              </a:ext>
            </a:extLst>
          </p:cNvPr>
          <p:cNvGrpSpPr/>
          <p:nvPr/>
        </p:nvGrpSpPr>
        <p:grpSpPr>
          <a:xfrm>
            <a:off x="2209800" y="1611009"/>
            <a:ext cx="7686460" cy="4806889"/>
            <a:chOff x="2209800" y="1611009"/>
            <a:chExt cx="7686460" cy="4806889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2918624-B0F3-4B01-A0D4-6A7C24E803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480" t="18070" r="17796" b="9930"/>
            <a:stretch/>
          </p:blipFill>
          <p:spPr>
            <a:xfrm>
              <a:off x="2209800" y="1611009"/>
              <a:ext cx="7409734" cy="4565954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314CE4A8-5686-473C-85E3-DEA4C3FE2494}"/>
                </a:ext>
              </a:extLst>
            </p:cNvPr>
            <p:cNvSpPr/>
            <p:nvPr/>
          </p:nvSpPr>
          <p:spPr>
            <a:xfrm>
              <a:off x="7636042" y="5246991"/>
              <a:ext cx="2260218" cy="1170907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</p:spTree>
    <p:extLst>
      <p:ext uri="{BB962C8B-B14F-4D97-AF65-F5344CB8AC3E}">
        <p14:creationId xmlns:p14="http://schemas.microsoft.com/office/powerpoint/2010/main" val="568555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F1E21-DA65-4440-AAB5-85071CA37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Beispielfragen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59B60C-59EB-43B1-9830-914301DB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164D40E-A848-4612-A7E3-99225614379C}" type="datetime1">
              <a:rPr lang="de-DE" smtClean="0"/>
              <a:t>16.12.20</a:t>
            </a:fld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84FC505-72E9-41CB-9F69-6A23D5B2E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Klient*innen bei der Atmung unterstützen:</a:t>
            </a:r>
          </a:p>
          <a:p>
            <a:r>
              <a:rPr lang="de-CH" dirty="0"/>
              <a:t>Wie zielführend sind Anti-Rauch Kampagnen? (z.B. abschreckende Bilder auf Zigaretten)</a:t>
            </a:r>
          </a:p>
          <a:p>
            <a:r>
              <a:rPr lang="de-CH" dirty="0"/>
              <a:t>Umgang mit rauchenden Patienten, die an einer Atemerkrankung leiden.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Klient*innen in der Sterbephase begleiten:</a:t>
            </a:r>
          </a:p>
          <a:p>
            <a:r>
              <a:rPr lang="de-CH" dirty="0"/>
              <a:t>Meinungen zu Sterbehilfe?</a:t>
            </a:r>
          </a:p>
          <a:p>
            <a:r>
              <a:rPr lang="de-CH" dirty="0"/>
              <a:t>Aktuell: Wer hat Anrecht auf ein Bett auf der IPS?</a:t>
            </a:r>
          </a:p>
        </p:txBody>
      </p:sp>
    </p:spTree>
    <p:extLst>
      <p:ext uri="{BB962C8B-B14F-4D97-AF65-F5344CB8AC3E}">
        <p14:creationId xmlns:p14="http://schemas.microsoft.com/office/powerpoint/2010/main" val="4167042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DD2147-9326-4CB1-BE32-7EAE29389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Ziel / Vorteile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B0B745-A1A9-41C8-B17A-476E01664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Kreativität fördern</a:t>
            </a:r>
          </a:p>
          <a:p>
            <a:r>
              <a:rPr lang="de-CH" dirty="0"/>
              <a:t>Verschiedene Perspektiven diskutieren</a:t>
            </a:r>
          </a:p>
          <a:p>
            <a:r>
              <a:rPr lang="de-CH" dirty="0"/>
              <a:t>‘Horizont erweitern’</a:t>
            </a:r>
          </a:p>
          <a:p>
            <a:r>
              <a:rPr lang="de-CH" dirty="0"/>
              <a:t>Durchmischen der Gruppe</a:t>
            </a:r>
          </a:p>
          <a:p>
            <a:r>
              <a:rPr lang="de-CH" dirty="0"/>
              <a:t>Für grosse Gruppen geeignet</a:t>
            </a:r>
          </a:p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2E60E5-33C2-4259-ACD9-307A25F6E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164D40E-A848-4612-A7E3-99225614379C}" type="datetime1">
              <a:rPr lang="de-DE" smtClean="0"/>
              <a:t>16.12.20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08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276</Words>
  <Application>Microsoft Macintosh PowerPoint</Application>
  <PresentationFormat>Breitbild</PresentationFormat>
  <Paragraphs>41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</vt:lpstr>
      <vt:lpstr>World Café</vt:lpstr>
      <vt:lpstr>World Cafe - Ablauf</vt:lpstr>
      <vt:lpstr>Auf Tische verteilen</vt:lpstr>
      <vt:lpstr>Gastgeber bestimmen (1 pro Tisch)</vt:lpstr>
      <vt:lpstr>Fragen besprechen &amp; Erkenntnisse notieren</vt:lpstr>
      <vt:lpstr>Tisch wechseln &amp; wiederholen (3 Runden)</vt:lpstr>
      <vt:lpstr>Nach 3 Runden: Reflexion im Plenum</vt:lpstr>
      <vt:lpstr>Beispielfragen</vt:lpstr>
      <vt:lpstr>Ziel / Vorteile</vt:lpstr>
      <vt:lpstr>Fragen?</vt:lpstr>
      <vt:lpstr>Quellen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Café</dc:title>
  <dc:creator>Michaela Verling</dc:creator>
  <cp:lastModifiedBy>Annina Wachter</cp:lastModifiedBy>
  <cp:revision>6</cp:revision>
  <dcterms:created xsi:type="dcterms:W3CDTF">2020-12-13T19:02:21Z</dcterms:created>
  <dcterms:modified xsi:type="dcterms:W3CDTF">2020-12-16T17:13:00Z</dcterms:modified>
</cp:coreProperties>
</file>