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239D5D-15E2-4B96-9EC6-25C160CFA5E4}" v="1" dt="2020-06-08T12:56:11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32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mine Tacneng" userId="21fdc20b4d46343a" providerId="LiveId" clId="{19239D5D-15E2-4B96-9EC6-25C160CFA5E4}"/>
    <pc:docChg chg="custSel modSld">
      <pc:chgData name="Jasmine Tacneng" userId="21fdc20b4d46343a" providerId="LiveId" clId="{19239D5D-15E2-4B96-9EC6-25C160CFA5E4}" dt="2020-06-08T12:56:11.253" v="87" actId="164"/>
      <pc:docMkLst>
        <pc:docMk/>
      </pc:docMkLst>
      <pc:sldChg chg="addSp modSp mod">
        <pc:chgData name="Jasmine Tacneng" userId="21fdc20b4d46343a" providerId="LiveId" clId="{19239D5D-15E2-4B96-9EC6-25C160CFA5E4}" dt="2020-06-08T12:56:11.253" v="87" actId="164"/>
        <pc:sldMkLst>
          <pc:docMk/>
          <pc:sldMk cId="4059089540" sldId="256"/>
        </pc:sldMkLst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31" creationId="{AC2F0BD1-7B4E-4B17-BD1C-758B0A9FCA60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32" creationId="{241847A6-2272-45BB-9996-0EE1EB300BF5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33" creationId="{56F2972D-E836-4A84-BBAB-617B901247AE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34" creationId="{5B3CCEA1-B01B-4C77-98AA-D6E73CFE3AA1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35" creationId="{862CBAA9-35D4-4AEB-BBF0-4A9BD2174AF3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36" creationId="{784CD037-7C0A-46E8-85EE-964173E7D0F8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37" creationId="{DCBAE3FA-F48F-4959-B8F4-1521440917B1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38" creationId="{E806C0EF-DD15-4BBA-908B-3B70ED1DDA27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39" creationId="{2573BD19-FFE6-46A5-8363-D1338DCAC385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40" creationId="{10FAC08B-E037-44C3-9751-8153DD5CDBEE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41" creationId="{D925A619-E0E4-43D7-A5CB-283071CE8608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42" creationId="{62C2AA9B-B1B8-4B5C-B3E4-F05B3E07A809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43" creationId="{02F62360-89CE-4FAA-AEB5-82DFD7D72189}"/>
          </ac:spMkLst>
        </pc:spChg>
        <pc:spChg chg="mod">
          <ac:chgData name="Jasmine Tacneng" userId="21fdc20b4d46343a" providerId="LiveId" clId="{19239D5D-15E2-4B96-9EC6-25C160CFA5E4}" dt="2020-06-08T12:56:11.253" v="87" actId="164"/>
          <ac:spMkLst>
            <pc:docMk/>
            <pc:sldMk cId="4059089540" sldId="256"/>
            <ac:spMk id="44" creationId="{FCCA7A89-5E72-4679-9EC9-69758C8AB34B}"/>
          </ac:spMkLst>
        </pc:spChg>
        <pc:grpChg chg="mod">
          <ac:chgData name="Jasmine Tacneng" userId="21fdc20b4d46343a" providerId="LiveId" clId="{19239D5D-15E2-4B96-9EC6-25C160CFA5E4}" dt="2020-06-08T12:56:11.253" v="87" actId="164"/>
          <ac:grpSpMkLst>
            <pc:docMk/>
            <pc:sldMk cId="4059089540" sldId="256"/>
            <ac:grpSpMk id="14" creationId="{73C96351-F6BA-407B-82FC-A20B0B4333BC}"/>
          </ac:grpSpMkLst>
        </pc:grpChg>
        <pc:grpChg chg="mod">
          <ac:chgData name="Jasmine Tacneng" userId="21fdc20b4d46343a" providerId="LiveId" clId="{19239D5D-15E2-4B96-9EC6-25C160CFA5E4}" dt="2020-06-08T12:56:11.253" v="87" actId="164"/>
          <ac:grpSpMkLst>
            <pc:docMk/>
            <pc:sldMk cId="4059089540" sldId="256"/>
            <ac:grpSpMk id="19" creationId="{9C57D19F-5557-4CBA-9D5C-4A7716CB6443}"/>
          </ac:grpSpMkLst>
        </pc:grpChg>
        <pc:grpChg chg="mod">
          <ac:chgData name="Jasmine Tacneng" userId="21fdc20b4d46343a" providerId="LiveId" clId="{19239D5D-15E2-4B96-9EC6-25C160CFA5E4}" dt="2020-06-08T12:56:11.253" v="87" actId="164"/>
          <ac:grpSpMkLst>
            <pc:docMk/>
            <pc:sldMk cId="4059089540" sldId="256"/>
            <ac:grpSpMk id="26" creationId="{643E170E-903D-4088-B95E-A49FC8F392F0}"/>
          </ac:grpSpMkLst>
        </pc:grpChg>
        <pc:grpChg chg="mod">
          <ac:chgData name="Jasmine Tacneng" userId="21fdc20b4d46343a" providerId="LiveId" clId="{19239D5D-15E2-4B96-9EC6-25C160CFA5E4}" dt="2020-06-08T12:56:11.253" v="87" actId="164"/>
          <ac:grpSpMkLst>
            <pc:docMk/>
            <pc:sldMk cId="4059089540" sldId="256"/>
            <ac:grpSpMk id="28" creationId="{BA60ADD5-93A6-4312-B8C6-DF999D84FFDE}"/>
          </ac:grpSpMkLst>
        </pc:grpChg>
        <pc:grpChg chg="add mod">
          <ac:chgData name="Jasmine Tacneng" userId="21fdc20b4d46343a" providerId="LiveId" clId="{19239D5D-15E2-4B96-9EC6-25C160CFA5E4}" dt="2020-06-08T12:56:11.253" v="87" actId="164"/>
          <ac:grpSpMkLst>
            <pc:docMk/>
            <pc:sldMk cId="4059089540" sldId="256"/>
            <ac:grpSpMk id="45" creationId="{2056046E-B341-4A07-AEB5-298BAAD417A2}"/>
          </ac:grpSpMkLst>
        </pc:grpChg>
        <pc:picChg chg="mod">
          <ac:chgData name="Jasmine Tacneng" userId="21fdc20b4d46343a" providerId="LiveId" clId="{19239D5D-15E2-4B96-9EC6-25C160CFA5E4}" dt="2020-06-08T12:56:11.253" v="87" actId="164"/>
          <ac:picMkLst>
            <pc:docMk/>
            <pc:sldMk cId="4059089540" sldId="256"/>
            <ac:picMk id="5" creationId="{0CE9A3F4-B2BC-463D-9D3A-59EE0DF4EA8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1FE01-2665-4B6E-AF85-3071FC4197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F12EFD-C39B-41B4-8A3E-906BF68835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7A966-845E-48B5-AAA0-B6D7A8E5B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18550-2D99-4EBC-9981-7E3F036F9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CD1FE-43F5-4E6A-9EFD-8F37A625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00213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FE31-4033-4E57-BD96-42AAE097B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6FCCF-7982-4C5A-A7DD-3F2DB5006E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66871-5CCC-4AB3-A9CD-2C2DB7E82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B0C6A-0D87-4F18-850A-52B629325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0AF3A-041B-44E3-9164-E72F81AF6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5227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298BD8-92E8-415E-A799-4212F4F34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A2523-80ED-4F3A-827A-E93242C96C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8B8895-0F09-475C-A730-E4D9CC963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F6220-4122-465D-9E7F-7AA333364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C06B9-19B8-4CF5-885C-E41B3B3B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806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2D4AB-CEB3-4885-A237-49F7B7115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37A8B-5C25-4CE7-A22C-0B6899DDB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C89C-111D-44C0-BD2D-E00E0E8D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1477D-DCC9-438D-A073-233E18ACC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A513C-B2C6-47DB-B9D7-837016FDE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30660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C1CCB-DB01-467D-AC40-FA05FFEF9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84F4A-70CB-4C3A-8423-3EB712B82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13EDB-451F-4C8C-9E8D-AF923A804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ED115-84F4-436D-AEC0-774630616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A0E7-B74A-4B3F-9E92-F68194B56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195021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47CDC-DCDC-4272-A807-DBD430499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21A2C-91C6-4CA3-B377-25348CAFA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275248-A7B3-4503-B3B8-251C0F159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56C2C-97CC-446A-AA1F-E5E67EAA4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8B0213-D352-4B67-BCE4-BC6D7680B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9F9E0-CB15-45BD-ABF6-3EB63D651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2589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22FA-EED4-427A-B58A-1E1475F7C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E96AC-1923-4D88-BDAA-22A2E1B26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769BB-9577-447C-A96F-6D28A58AC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0DF031-42F6-4441-A698-55E18D72EB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3AF8C0-2603-4AC7-BBA8-B48773B8F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C7C367-00AF-4A09-BAD1-BD50132D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A4325C-045D-485A-A78C-86D899174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489415-E977-4E68-BEE4-300BBF99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40626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0DFBD-AC6B-46B3-ADCA-A29D783DF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E0A7B2-A7E1-4DAD-B677-AA75CDAB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684D0A-2E0A-4AB8-9BD9-183F1DB7D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0C74D4-92F8-42BC-B3B9-FFFEDE4A3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1714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556071-D604-4EE0-B4A8-C406B0A43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F9E1E2-BA84-4EA3-843D-5E82AE89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497DC-2366-4712-8BA9-B3CF167A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84435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3F827-1799-4A9F-9DDA-5D3D0DA9D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36FBD-50F5-48C3-8818-F9EF845B3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EC366-6D91-44A8-8A5D-1109D28F3F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9E73E-5136-42CB-80C8-AA30CBB94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C55F1-94B6-45CC-B968-4A3ECDB86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67F76C-2170-430B-B4FB-2D83F29C7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30169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E1769-7D6E-4C4B-BF31-77160069D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69EF3D-6358-4926-B637-5C756F1BBA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45BAF4-8AB6-4C99-86FC-7A2D32D744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CD586-5D7A-4494-BCB3-01EBED03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A6CB8-7A65-411E-B31F-40AB01D28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E0F10-A300-4E4B-B24F-11060E772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87299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A0330C-42D9-493C-94A2-93197AD1A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1660F4-04DF-4C71-9E0F-A93F89E96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C0262-E569-47B9-9E86-BA9B54FA69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07153-12CC-43A5-974F-8771E8286D6E}" type="datetimeFigureOut">
              <a:rPr lang="en-CH" smtClean="0"/>
              <a:t>08/06/2020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2A83C-B73C-4631-8D67-184AE1F52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45094-E717-459B-82E3-CE04E1CE3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22A5F-224B-4E29-BE39-A8E28F97EA42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035355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>
            <a:extLst>
              <a:ext uri="{FF2B5EF4-FFF2-40B4-BE49-F238E27FC236}">
                <a16:creationId xmlns:a16="http://schemas.microsoft.com/office/drawing/2014/main" id="{2056046E-B341-4A07-AEB5-298BAAD417A2}"/>
              </a:ext>
            </a:extLst>
          </p:cNvPr>
          <p:cNvGrpSpPr/>
          <p:nvPr/>
        </p:nvGrpSpPr>
        <p:grpSpPr>
          <a:xfrm>
            <a:off x="143933" y="1"/>
            <a:ext cx="9160955" cy="5613399"/>
            <a:chOff x="143933" y="1"/>
            <a:chExt cx="9160955" cy="561339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41847A6-2272-45BB-9996-0EE1EB300BF5}"/>
                </a:ext>
              </a:extLst>
            </p:cNvPr>
            <p:cNvSpPr/>
            <p:nvPr/>
          </p:nvSpPr>
          <p:spPr>
            <a:xfrm>
              <a:off x="143933" y="1"/>
              <a:ext cx="9152468" cy="56133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CA" dirty="0"/>
                <a:t>`</a:t>
              </a:r>
              <a:endParaRPr lang="en-CH" dirty="0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6F2972D-E836-4A84-BBAB-617B901247AE}"/>
                </a:ext>
              </a:extLst>
            </p:cNvPr>
            <p:cNvSpPr/>
            <p:nvPr/>
          </p:nvSpPr>
          <p:spPr>
            <a:xfrm>
              <a:off x="4240237" y="1"/>
              <a:ext cx="5056164" cy="561339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H"/>
            </a:p>
          </p:txBody>
        </p:sp>
        <p:pic>
          <p:nvPicPr>
            <p:cNvPr id="5" name="Graphic 4" descr="Battery charging">
              <a:extLst>
                <a:ext uri="{FF2B5EF4-FFF2-40B4-BE49-F238E27FC236}">
                  <a16:creationId xmlns:a16="http://schemas.microsoft.com/office/drawing/2014/main" id="{0CE9A3F4-B2BC-463D-9D3A-59EE0DF4EA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526789" y="1471205"/>
              <a:ext cx="850866" cy="850866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3C96351-F6BA-407B-82FC-A20B0B4333BC}"/>
                </a:ext>
              </a:extLst>
            </p:cNvPr>
            <p:cNvGrpSpPr/>
            <p:nvPr/>
          </p:nvGrpSpPr>
          <p:grpSpPr>
            <a:xfrm>
              <a:off x="4467119" y="424309"/>
              <a:ext cx="922886" cy="923471"/>
              <a:chOff x="1922206" y="2962729"/>
              <a:chExt cx="922886" cy="923471"/>
            </a:xfrm>
          </p:grpSpPr>
          <p:pic>
            <p:nvPicPr>
              <p:cNvPr id="9" name="Graphic 8" descr="Steering Wheel">
                <a:extLst>
                  <a:ext uri="{FF2B5EF4-FFF2-40B4-BE49-F238E27FC236}">
                    <a16:creationId xmlns:a16="http://schemas.microsoft.com/office/drawing/2014/main" id="{863118CF-90A5-48FD-A5C5-223B3F73F3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922206" y="2971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1" name="Graphic 10" descr="Steering Wheel">
                <a:extLst>
                  <a:ext uri="{FF2B5EF4-FFF2-40B4-BE49-F238E27FC236}">
                    <a16:creationId xmlns:a16="http://schemas.microsoft.com/office/drawing/2014/main" id="{BC2C8DA0-AF5C-4EE7-8ACF-4FC3F4E5D6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rot="10800000">
                <a:off x="1922206" y="2971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" name="Graphic 12" descr="Steering Wheel">
                <a:extLst>
                  <a:ext uri="{FF2B5EF4-FFF2-40B4-BE49-F238E27FC236}">
                    <a16:creationId xmlns:a16="http://schemas.microsoft.com/office/drawing/2014/main" id="{BE6AFE3F-6A28-4D70-8349-C1CBF3C529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930692" y="2962729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9C57D19F-5557-4CBA-9D5C-4A7716CB6443}"/>
                </a:ext>
              </a:extLst>
            </p:cNvPr>
            <p:cNvGrpSpPr/>
            <p:nvPr/>
          </p:nvGrpSpPr>
          <p:grpSpPr>
            <a:xfrm>
              <a:off x="4653384" y="4608555"/>
              <a:ext cx="490266" cy="656114"/>
              <a:chOff x="3054320" y="846481"/>
              <a:chExt cx="603280" cy="807358"/>
            </a:xfrm>
          </p:grpSpPr>
          <p:pic>
            <p:nvPicPr>
              <p:cNvPr id="16" name="Graphic 15" descr="High temperature">
                <a:extLst>
                  <a:ext uri="{FF2B5EF4-FFF2-40B4-BE49-F238E27FC236}">
                    <a16:creationId xmlns:a16="http://schemas.microsoft.com/office/drawing/2014/main" id="{EB3D1249-91C1-4168-A507-CAE0CA2632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103086" y="1033000"/>
                <a:ext cx="505748" cy="505748"/>
              </a:xfrm>
              <a:prstGeom prst="rect">
                <a:avLst/>
              </a:prstGeom>
            </p:spPr>
          </p:pic>
          <p:sp>
            <p:nvSpPr>
              <p:cNvPr id="17" name="Cylinder 16">
                <a:extLst>
                  <a:ext uri="{FF2B5EF4-FFF2-40B4-BE49-F238E27FC236}">
                    <a16:creationId xmlns:a16="http://schemas.microsoft.com/office/drawing/2014/main" id="{FBEE08C7-5EA4-420A-90EE-23F9E1A88680}"/>
                  </a:ext>
                </a:extLst>
              </p:cNvPr>
              <p:cNvSpPr/>
              <p:nvPr/>
            </p:nvSpPr>
            <p:spPr>
              <a:xfrm>
                <a:off x="3054320" y="846481"/>
                <a:ext cx="603280" cy="807358"/>
              </a:xfrm>
              <a:prstGeom prst="ca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H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43E170E-903D-4088-B95E-A49FC8F392F0}"/>
                </a:ext>
              </a:extLst>
            </p:cNvPr>
            <p:cNvGrpSpPr/>
            <p:nvPr/>
          </p:nvGrpSpPr>
          <p:grpSpPr>
            <a:xfrm>
              <a:off x="4648198" y="3565144"/>
              <a:ext cx="490266" cy="675500"/>
              <a:chOff x="3276615" y="789090"/>
              <a:chExt cx="533385" cy="73491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0675749B-181A-4ECC-9375-F2458B3BFA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01223" y="1263067"/>
                <a:ext cx="0" cy="26093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Cylinder 22">
                <a:extLst>
                  <a:ext uri="{FF2B5EF4-FFF2-40B4-BE49-F238E27FC236}">
                    <a16:creationId xmlns:a16="http://schemas.microsoft.com/office/drawing/2014/main" id="{23C77F6C-15DC-400F-A030-E8A6A608E51B}"/>
                  </a:ext>
                </a:extLst>
              </p:cNvPr>
              <p:cNvSpPr/>
              <p:nvPr/>
            </p:nvSpPr>
            <p:spPr>
              <a:xfrm>
                <a:off x="3276615" y="789090"/>
                <a:ext cx="533385" cy="555171"/>
              </a:xfrm>
              <a:prstGeom prst="can">
                <a:avLst/>
              </a:prstGeom>
              <a:solidFill>
                <a:schemeClr val="tx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H"/>
              </a:p>
            </p:txBody>
          </p: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5C087F44-440B-45E3-AA68-F1D9036D48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91886" y="1263067"/>
                <a:ext cx="0" cy="260933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BA60ADD5-93A6-4312-B8C6-DF999D84FFDE}"/>
                </a:ext>
              </a:extLst>
            </p:cNvPr>
            <p:cNvGrpSpPr/>
            <p:nvPr/>
          </p:nvGrpSpPr>
          <p:grpSpPr>
            <a:xfrm>
              <a:off x="4454010" y="2378457"/>
              <a:ext cx="914400" cy="914400"/>
              <a:chOff x="1818790" y="2943151"/>
              <a:chExt cx="914400" cy="914400"/>
            </a:xfrm>
          </p:grpSpPr>
          <p:pic>
            <p:nvPicPr>
              <p:cNvPr id="7" name="Graphic 6" descr="Oil Barrel">
                <a:extLst>
                  <a:ext uri="{FF2B5EF4-FFF2-40B4-BE49-F238E27FC236}">
                    <a16:creationId xmlns:a16="http://schemas.microsoft.com/office/drawing/2014/main" id="{1DDCE508-4966-443C-B434-CB463AD720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1818790" y="2943151"/>
                <a:ext cx="914400" cy="914400"/>
              </a:xfrm>
              <a:prstGeom prst="rect">
                <a:avLst/>
              </a:prstGeom>
            </p:spPr>
          </p:pic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3CF7CA7-E021-44AD-8842-8A6F7C91EBB2}"/>
                  </a:ext>
                </a:extLst>
              </p:cNvPr>
              <p:cNvSpPr txBox="1"/>
              <p:nvPr/>
            </p:nvSpPr>
            <p:spPr>
              <a:xfrm>
                <a:off x="2084548" y="3266320"/>
                <a:ext cx="49298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400" b="1" dirty="0">
                    <a:latin typeface="Arial Black" panose="020B0A04020102020204" pitchFamily="34" charset="0"/>
                  </a:rPr>
                  <a:t>H</a:t>
                </a:r>
                <a:r>
                  <a:rPr lang="en-CA" sz="1400" b="1" baseline="-25000" dirty="0">
                    <a:latin typeface="Arial Black" panose="020B0A04020102020204" pitchFamily="34" charset="0"/>
                  </a:rPr>
                  <a:t>2</a:t>
                </a:r>
                <a:endParaRPr lang="en-CH" sz="1400" b="1" baseline="-25000" dirty="0"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C2F0BD1-7B4E-4B17-BD1C-758B0A9FCA60}"/>
                </a:ext>
              </a:extLst>
            </p:cNvPr>
            <p:cNvSpPr txBox="1"/>
            <p:nvPr/>
          </p:nvSpPr>
          <p:spPr>
            <a:xfrm>
              <a:off x="263330" y="721029"/>
              <a:ext cx="38684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b="1" dirty="0">
                  <a:latin typeface="Arial Nova Light" panose="020B0304020202020204" pitchFamily="34" charset="0"/>
                </a:rPr>
                <a:t>Mechanical </a:t>
              </a:r>
              <a:r>
                <a:rPr lang="en-CA" sz="2000" dirty="0">
                  <a:latin typeface="Arial Nova Light" panose="020B0304020202020204" pitchFamily="34" charset="0"/>
                </a:rPr>
                <a:t>Energy Storage</a:t>
              </a:r>
              <a:endParaRPr lang="en-CH" sz="2000" dirty="0">
                <a:latin typeface="Arial Nova Light" panose="020B0304020202020204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B3CCEA1-B01B-4C77-98AA-D6E73CFE3AA1}"/>
                </a:ext>
              </a:extLst>
            </p:cNvPr>
            <p:cNvSpPr txBox="1"/>
            <p:nvPr/>
          </p:nvSpPr>
          <p:spPr>
            <a:xfrm>
              <a:off x="263330" y="1679815"/>
              <a:ext cx="38684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b="1" dirty="0">
                  <a:latin typeface="Arial Nova Light" panose="020B0304020202020204" pitchFamily="34" charset="0"/>
                </a:rPr>
                <a:t>Electrochemical </a:t>
              </a:r>
              <a:r>
                <a:rPr lang="en-CA" sz="2000" dirty="0">
                  <a:latin typeface="Arial Nova Light" panose="020B0304020202020204" pitchFamily="34" charset="0"/>
                </a:rPr>
                <a:t>Energy Storage</a:t>
              </a:r>
              <a:endParaRPr lang="en-CH" sz="2000" dirty="0">
                <a:latin typeface="Arial Nova Light" panose="020B0304020202020204" pitchFamily="34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62CBAA9-35D4-4AEB-BBF0-4A9BD2174AF3}"/>
                </a:ext>
              </a:extLst>
            </p:cNvPr>
            <p:cNvSpPr txBox="1"/>
            <p:nvPr/>
          </p:nvSpPr>
          <p:spPr>
            <a:xfrm>
              <a:off x="263330" y="2635602"/>
              <a:ext cx="38684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b="1" dirty="0">
                  <a:latin typeface="Arial Nova Light" panose="020B0304020202020204" pitchFamily="34" charset="0"/>
                </a:rPr>
                <a:t>Chemical </a:t>
              </a:r>
              <a:r>
                <a:rPr lang="en-CA" sz="2000" dirty="0">
                  <a:latin typeface="Arial Nova Light" panose="020B0304020202020204" pitchFamily="34" charset="0"/>
                </a:rPr>
                <a:t>Energy Storage</a:t>
              </a:r>
              <a:endParaRPr lang="en-CH" sz="2000" dirty="0">
                <a:latin typeface="Arial Nova Light" panose="020B0304020202020204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84CD037-7C0A-46E8-85EE-964173E7D0F8}"/>
                </a:ext>
              </a:extLst>
            </p:cNvPr>
            <p:cNvSpPr txBox="1"/>
            <p:nvPr/>
          </p:nvSpPr>
          <p:spPr>
            <a:xfrm>
              <a:off x="263329" y="3620234"/>
              <a:ext cx="38684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b="1" dirty="0">
                  <a:latin typeface="Arial Nova Light" panose="020B0304020202020204" pitchFamily="34" charset="0"/>
                </a:rPr>
                <a:t>Electrical </a:t>
              </a:r>
              <a:r>
                <a:rPr lang="en-CA" sz="2000" dirty="0">
                  <a:latin typeface="Arial Nova Light" panose="020B0304020202020204" pitchFamily="34" charset="0"/>
                </a:rPr>
                <a:t>Energy Storage</a:t>
              </a:r>
              <a:endParaRPr lang="en-CH" sz="2000" dirty="0">
                <a:latin typeface="Arial Nova Light" panose="020B0304020202020204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CBAE3FA-F48F-4959-B8F4-1521440917B1}"/>
                </a:ext>
              </a:extLst>
            </p:cNvPr>
            <p:cNvSpPr txBox="1"/>
            <p:nvPr/>
          </p:nvSpPr>
          <p:spPr>
            <a:xfrm>
              <a:off x="317581" y="4736557"/>
              <a:ext cx="386840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b="1" dirty="0">
                  <a:latin typeface="Arial Nova Light" panose="020B0304020202020204" pitchFamily="34" charset="0"/>
                </a:rPr>
                <a:t>Thermal </a:t>
              </a:r>
              <a:r>
                <a:rPr lang="en-CA" sz="2000" dirty="0">
                  <a:latin typeface="Arial Nova Light" panose="020B0304020202020204" pitchFamily="34" charset="0"/>
                </a:rPr>
                <a:t>Energy Storage</a:t>
              </a:r>
              <a:endParaRPr lang="en-CH" sz="2000" dirty="0">
                <a:latin typeface="Arial Nova Light" panose="020B0304020202020204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806C0EF-DD15-4BBA-908B-3B70ED1DDA27}"/>
                </a:ext>
              </a:extLst>
            </p:cNvPr>
            <p:cNvSpPr txBox="1"/>
            <p:nvPr/>
          </p:nvSpPr>
          <p:spPr>
            <a:xfrm>
              <a:off x="5633861" y="2543270"/>
              <a:ext cx="36710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Hydrogen and </a:t>
              </a:r>
              <a:r>
                <a:rPr lang="en-CA" sz="1600" dirty="0" err="1">
                  <a:latin typeface="Arial Nova Light" panose="020B0304020202020204" pitchFamily="34" charset="0"/>
                </a:rPr>
                <a:t>electrolyzer</a:t>
              </a:r>
              <a:endParaRPr lang="en-CA" sz="1600" dirty="0">
                <a:latin typeface="Arial Nova Light" panose="020B03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Fuels (gas, diesel, methane, etc.)</a:t>
              </a:r>
              <a:endParaRPr lang="en-CH" sz="1600" dirty="0">
                <a:latin typeface="Arial Nova Light" panose="020B0304020202020204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2573BD19-FFE6-46A5-8363-D1338DCAC385}"/>
                </a:ext>
              </a:extLst>
            </p:cNvPr>
            <p:cNvSpPr txBox="1"/>
            <p:nvPr/>
          </p:nvSpPr>
          <p:spPr>
            <a:xfrm>
              <a:off x="143933" y="85937"/>
              <a:ext cx="40878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400" dirty="0">
                  <a:latin typeface="Arial Nova Light" panose="020B0304020202020204" pitchFamily="34" charset="0"/>
                </a:rPr>
                <a:t>TYPE OF ENERGY STORAGE </a:t>
              </a:r>
              <a:endParaRPr lang="en-CH" sz="1400" dirty="0">
                <a:latin typeface="Arial Nova Light" panose="020B0304020202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0FAC08B-E037-44C3-9751-8153DD5CDBEE}"/>
                </a:ext>
              </a:extLst>
            </p:cNvPr>
            <p:cNvSpPr txBox="1"/>
            <p:nvPr/>
          </p:nvSpPr>
          <p:spPr>
            <a:xfrm>
              <a:off x="4240237" y="63773"/>
              <a:ext cx="50561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400" dirty="0">
                  <a:latin typeface="Arial Nova Light" panose="020B0304020202020204" pitchFamily="34" charset="0"/>
                </a:rPr>
                <a:t>EXAMPLES</a:t>
              </a:r>
              <a:endParaRPr lang="en-CH" sz="1400" dirty="0">
                <a:latin typeface="Arial Nova Light" panose="020B0304020202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925A619-E0E4-43D7-A5CB-283071CE8608}"/>
                </a:ext>
              </a:extLst>
            </p:cNvPr>
            <p:cNvSpPr txBox="1"/>
            <p:nvPr/>
          </p:nvSpPr>
          <p:spPr>
            <a:xfrm>
              <a:off x="5633861" y="1587482"/>
              <a:ext cx="36710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Li-on Batteries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Flow Batteries </a:t>
              </a:r>
              <a:endParaRPr lang="en-CH" sz="1600" dirty="0">
                <a:latin typeface="Arial Nova Light" panose="020B0304020202020204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62C2AA9B-B1B8-4B5C-B3E4-F05B3E07A809}"/>
                </a:ext>
              </a:extLst>
            </p:cNvPr>
            <p:cNvSpPr txBox="1"/>
            <p:nvPr/>
          </p:nvSpPr>
          <p:spPr>
            <a:xfrm>
              <a:off x="5633860" y="493073"/>
              <a:ext cx="36710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Flywheel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Compressed Air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Pumped Hydro </a:t>
              </a:r>
              <a:endParaRPr lang="en-CH" sz="1600" dirty="0">
                <a:latin typeface="Arial Nova Light" panose="020B030402020202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2F62360-89CE-4FAA-AEB5-82DFD7D72189}"/>
                </a:ext>
              </a:extLst>
            </p:cNvPr>
            <p:cNvSpPr txBox="1"/>
            <p:nvPr/>
          </p:nvSpPr>
          <p:spPr>
            <a:xfrm>
              <a:off x="5625374" y="3576887"/>
              <a:ext cx="36710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Double-layer supercapacitors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Superconducting magnetic coils</a:t>
              </a:r>
              <a:endParaRPr lang="en-CH" sz="1600" dirty="0">
                <a:latin typeface="Arial Nova Light" panose="020B0304020202020204" pitchFamily="34" charset="0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CCA7A89-5E72-4679-9EC9-69758C8AB34B}"/>
                </a:ext>
              </a:extLst>
            </p:cNvPr>
            <p:cNvSpPr txBox="1"/>
            <p:nvPr/>
          </p:nvSpPr>
          <p:spPr>
            <a:xfrm>
              <a:off x="5625374" y="4585760"/>
              <a:ext cx="36710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Hot water tanks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CA" sz="1600" dirty="0">
                  <a:latin typeface="Arial Nova Light" panose="020B0304020202020204" pitchFamily="34" charset="0"/>
                </a:rPr>
                <a:t>Molten Salts </a:t>
              </a:r>
              <a:endParaRPr lang="en-CH" sz="1600" dirty="0">
                <a:latin typeface="Arial Nova Light" panose="020B03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59089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Nova Light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Jasmine Tacneng</dc:creator>
  <cp:lastModifiedBy>Jasmine Tacneng</cp:lastModifiedBy>
  <cp:revision>6</cp:revision>
  <dcterms:created xsi:type="dcterms:W3CDTF">2020-06-08T11:31:38Z</dcterms:created>
  <dcterms:modified xsi:type="dcterms:W3CDTF">2020-06-08T12:56:37Z</dcterms:modified>
</cp:coreProperties>
</file>