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1918C-4A0E-4369-A1B6-7872528E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6F3B65-0627-4EBF-9E91-F28987217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732274-B245-4599-9F98-51C5B486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1014A2-648E-4B06-A204-57F03755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463CD3-BFE9-4D33-B550-2E520C73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1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E3FC0-BB49-4F72-8162-1548491E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1E0377-8069-4BAC-B6B3-254C57C7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568681-65A7-42D9-9813-1478E701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7898FA-663F-4B19-8DF8-C37DD192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CED8C6-44C7-450F-8885-8EB3F7DF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8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6495DDB-000D-4CEB-88C8-576745F5A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CCDAD2-C17F-4962-9695-4EB587375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ABACA7-CC54-4745-A7CE-55D769A08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FECB4C-9C30-429B-8B98-5C22C7FB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43C51-0D4A-42FA-82DD-3541794C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12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D4208-26B7-4DF4-8B82-13DAFE9B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0247FF-8C88-4BB2-BC1F-94AF9B763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855F6B-5EA7-4A3A-A69E-A15A180A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EC8CAA-C07F-4316-971C-C2016103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EF86DD-07F6-4725-BD1E-1C6B5232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5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CCAB0-38C9-4FC7-AA9E-ECE7F654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09CB63-C387-4355-B603-DB3493C39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54990-BC1E-47E8-9262-D3A90C0D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A74DB4-606C-481F-9400-0147ABF5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47FF92-343C-4BB6-BB51-3F119B79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5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AA08C-8D92-466E-800F-AB8401DD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425A87-52BD-4410-B1EA-0BD22864C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1478BE-2D3E-44E9-B4EB-53A5262FC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CAC94B-8AE2-477B-BF04-F78F89725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214792-024B-4DDD-BF47-6220A942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E20D0F-FCE6-4433-9439-57512BC3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1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1EF11-25BF-4383-8266-636BA51F4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B9F1EA-C8B9-4725-817C-707D03EB6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1CB423-84C0-4E8B-84FB-7AB1505B0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D3C0DA-7128-4059-A3EC-F725F8419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DC50D4-4BFB-4612-A231-76EE3F39D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26C0CC-45B0-4A03-87BD-4745945A8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1CC2DA-0012-44E7-AA2D-BF3C071B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1427CB-980F-44DE-A8E7-98D6878B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54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803C2-4243-4342-9003-833964D3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10A6CAB-38A7-4A15-8DF2-1055DB12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7C3485-FDC8-406D-858B-583B9F58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261A36-DCA0-44A9-9F51-7A91E646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4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7A4FB3-319E-4DEA-B6F0-D9CC6218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141948-3C7D-4990-82A8-0493BC5C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EEA276-2449-43D6-B334-87194FB7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9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96BB6-6F36-4318-94A3-F53854A3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FF636-63B9-42E2-BCCF-21EC1CC99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765700-0A0F-4BDA-8196-076BBEC54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5CE859-4A10-4011-B8CF-7430A5E6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1DCAA0-C298-4F3D-A45D-4F556C79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664554-994D-411B-BF4D-851F107C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6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64186-1BE4-4C1F-B27C-3848144B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3C27FE-676A-44CB-82F0-1DE134FC0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2D3B64-82DB-4C13-89C1-CBB1F951D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6D3515-BBA5-43EF-AA7B-870C340F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6B87DA-7522-4D99-AB02-84FE1012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EBFF97-28EA-4870-8B5F-49F82CF2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5403E1-DE5D-4392-BA14-EDEECB985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4BF2CF-D952-41A9-BB59-B1C639CA0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80248A-979A-43FB-8643-066757206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94795-DAF6-4B1E-88DB-C82170BDB29A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25D2A-21D0-493E-9AD8-2BC27DB94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242958-CFFA-4F90-976F-25ED6E54E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776DD-91A4-45F5-A5B4-F2099E7EC88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3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296494-D03A-46F3-885B-41ED6CFC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AE56BE-5021-41DF-91DA-7FB7442B2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Schauen Sie sich die folgenden Bilder an und besprechend Sie zu Zweit, was diese Bilder darstellen?</a:t>
            </a:r>
          </a:p>
          <a:p>
            <a:endParaRPr lang="de-CH" dirty="0"/>
          </a:p>
          <a:p>
            <a:r>
              <a:rPr lang="de-CH" dirty="0"/>
              <a:t>Wozu dienen Sie?</a:t>
            </a:r>
          </a:p>
          <a:p>
            <a:endParaRPr lang="de-CH" dirty="0"/>
          </a:p>
          <a:p>
            <a:r>
              <a:rPr lang="de-CH" dirty="0"/>
              <a:t>Von welchen Personen werden diese wohl gebraucht?</a:t>
            </a:r>
          </a:p>
          <a:p>
            <a:endParaRPr lang="de-CH" dirty="0"/>
          </a:p>
          <a:p>
            <a:r>
              <a:rPr lang="de-CH" dirty="0"/>
              <a:t>Zeit 3 Minuten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06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068FA-A898-4EB9-AB97-9B02EF7266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CDEE97-1C27-4ACF-8BD1-317C027F1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19E6636-6BEB-4CA9-9211-4CE2F8DA4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36" y="684789"/>
            <a:ext cx="3187109" cy="257117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39626C0-64DE-4DD6-82EC-804C03C6E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109" y="584047"/>
            <a:ext cx="2680291" cy="267191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CFA4B2EB-362A-4011-8D3B-1ECE47B53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7488" y="3367375"/>
            <a:ext cx="2438400" cy="31432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FC28DC-C42C-48B5-893C-D2AB615B89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1254" y="3509963"/>
            <a:ext cx="4581525" cy="30384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0F69D0D-6780-43A2-BFCE-6415CB590F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964" y="640774"/>
            <a:ext cx="2832057" cy="261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4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hjdvwb6792@student.ethz.ch</dc:creator>
  <cp:lastModifiedBy>hjdvwb6792@student.ethz.ch</cp:lastModifiedBy>
  <cp:revision>2</cp:revision>
  <dcterms:created xsi:type="dcterms:W3CDTF">2020-03-31T07:24:21Z</dcterms:created>
  <dcterms:modified xsi:type="dcterms:W3CDTF">2020-03-31T07:30:16Z</dcterms:modified>
</cp:coreProperties>
</file>