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1"/>
    <p:restoredTop sz="94665"/>
  </p:normalViewPr>
  <p:slideViewPr>
    <p:cSldViewPr snapToGrid="0" snapToObjects="1">
      <p:cViewPr varScale="1">
        <p:scale>
          <a:sx n="107" d="100"/>
          <a:sy n="107" d="100"/>
        </p:scale>
        <p:origin x="50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auf Platzhalter ziehen oder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Lernziele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Grundlagen der </a:t>
            </a:r>
            <a:r>
              <a:rPr lang="de-DE" dirty="0" err="1" smtClean="0"/>
              <a:t>ERnährungslehre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9045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Du bist was du isst....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Fragen Sie Ihren Nachbarn ob er eine spezielle Diät befolgt</a:t>
            </a:r>
          </a:p>
          <a:p>
            <a:pPr lvl="1"/>
            <a:r>
              <a:rPr lang="de-DE" dirty="0" smtClean="0"/>
              <a:t>Wenn ja, welche und wieso</a:t>
            </a:r>
          </a:p>
          <a:p>
            <a:pPr lvl="1"/>
            <a:r>
              <a:rPr lang="de-DE" dirty="0" smtClean="0"/>
              <a:t>Wenn nein, ob Sie sich Wohl fühlt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146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Grundlagenwissen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Kennen die Struktur und einzelnen Elemente der Schweizerische Lebensmittelpyramide</a:t>
            </a:r>
          </a:p>
          <a:p>
            <a:r>
              <a:rPr lang="de-DE" dirty="0" smtClean="0"/>
              <a:t>Verstehen</a:t>
            </a:r>
            <a:r>
              <a:rPr lang="de-DE" dirty="0" smtClean="0"/>
              <a:t> die grundlegenden Strukturen und Funktionen des Verdauungssystem</a:t>
            </a:r>
          </a:p>
          <a:p>
            <a:r>
              <a:rPr lang="de-DE" dirty="0" smtClean="0"/>
              <a:t>Können die wichtigsten Einflüsse für eine gesunde Ernährung und allgemeines Wohlbefinden aufzählen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461043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Anwendungswissen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Können beschreiben wie eine gesunde Mahlzeit sich aus einzelnen Elementen zusammensetzt</a:t>
            </a:r>
          </a:p>
          <a:p>
            <a:r>
              <a:rPr lang="de-DE" dirty="0" smtClean="0"/>
              <a:t>Verstehen den Zusammenhang zwischen der Ernährung und der Gesundheit</a:t>
            </a:r>
          </a:p>
          <a:p>
            <a:r>
              <a:rPr lang="de-DE" dirty="0"/>
              <a:t>Können dem Patienten/Kunden verschiedenste Kostformen aufzeigen</a:t>
            </a:r>
          </a:p>
          <a:p>
            <a:r>
              <a:rPr lang="de-DE" dirty="0" smtClean="0"/>
              <a:t>Erkennen </a:t>
            </a:r>
            <a:r>
              <a:rPr lang="de-DE" dirty="0"/>
              <a:t>Warnsignale </a:t>
            </a:r>
            <a:r>
              <a:rPr lang="de-DE" dirty="0" smtClean="0"/>
              <a:t>aufgrund einer Fehlernährung</a:t>
            </a:r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1227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Handlungswissen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Wissen wie bei einer Fehlernährung mit dem Patienten darüber zu reden und </a:t>
            </a:r>
            <a:r>
              <a:rPr lang="de-DE" dirty="0"/>
              <a:t>V</a:t>
            </a:r>
            <a:r>
              <a:rPr lang="de-DE" dirty="0" smtClean="0"/>
              <a:t>erbesserungen vorzuschlagen</a:t>
            </a:r>
          </a:p>
          <a:p>
            <a:r>
              <a:rPr lang="de-DE" dirty="0" smtClean="0"/>
              <a:t>Können mit dem Patienten ein informatives Gespräch zu Fragen der Ernährung &amp; Gesundheit führen</a:t>
            </a:r>
          </a:p>
          <a:p>
            <a:r>
              <a:rPr lang="de-DE" dirty="0" smtClean="0"/>
              <a:t>(Stehen dem Patienten bei einer eingeschränkten Nahrungsmittelaufnahme zur Seite)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2678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Lernziele - Kategorisieren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Anatomie &amp;</a:t>
            </a:r>
            <a:r>
              <a:rPr lang="de-DE" dirty="0"/>
              <a:t> </a:t>
            </a:r>
            <a:r>
              <a:rPr lang="de-DE" dirty="0" smtClean="0"/>
              <a:t>Physiologie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Eating</a:t>
            </a:r>
            <a:endParaRPr lang="de-DE" dirty="0" smtClean="0"/>
          </a:p>
          <a:p>
            <a:r>
              <a:rPr lang="de-DE" dirty="0" smtClean="0"/>
              <a:t>Schweizerische Lebensmittelpyramide</a:t>
            </a:r>
          </a:p>
          <a:p>
            <a:pPr lvl="1"/>
            <a:r>
              <a:rPr lang="de-DE" dirty="0" smtClean="0"/>
              <a:t>Makronährstoffe</a:t>
            </a:r>
          </a:p>
          <a:p>
            <a:pPr lvl="1"/>
            <a:r>
              <a:rPr lang="de-DE" dirty="0" smtClean="0"/>
              <a:t>Mikronährstoffe</a:t>
            </a:r>
          </a:p>
        </p:txBody>
      </p:sp>
    </p:spTree>
    <p:extLst>
      <p:ext uri="{BB962C8B-B14F-4D97-AF65-F5344CB8AC3E}">
        <p14:creationId xmlns:p14="http://schemas.microsoft.com/office/powerpoint/2010/main" val="131406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Galerie</Template>
  <TotalTime>0</TotalTime>
  <Words>148</Words>
  <Application>Microsoft Macintosh PowerPoint</Application>
  <PresentationFormat>Breitbild</PresentationFormat>
  <Paragraphs>24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9" baseType="lpstr">
      <vt:lpstr>Gill Sans MT</vt:lpstr>
      <vt:lpstr>Arial</vt:lpstr>
      <vt:lpstr>Galerie</vt:lpstr>
      <vt:lpstr>Lernziele</vt:lpstr>
      <vt:lpstr>Du bist was du isst....</vt:lpstr>
      <vt:lpstr>Grundlagenwissen</vt:lpstr>
      <vt:lpstr>Anwendungswissen</vt:lpstr>
      <vt:lpstr>Handlungswissen</vt:lpstr>
      <vt:lpstr>Lernziele - Kategorisieren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Lernziele</dc:title>
  <dc:creator>Huber Raphael</dc:creator>
  <cp:lastModifiedBy>Huber Raphael</cp:lastModifiedBy>
  <cp:revision>9</cp:revision>
  <dcterms:created xsi:type="dcterms:W3CDTF">2019-11-02T18:12:26Z</dcterms:created>
  <dcterms:modified xsi:type="dcterms:W3CDTF">2019-11-15T13:30:51Z</dcterms:modified>
</cp:coreProperties>
</file>