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4" r:id="rId4"/>
    <p:sldId id="258" r:id="rId5"/>
    <p:sldId id="261" r:id="rId6"/>
    <p:sldId id="260" r:id="rId7"/>
    <p:sldId id="263" r:id="rId8"/>
    <p:sldId id="264" r:id="rId9"/>
    <p:sldId id="265" r:id="rId10"/>
    <p:sldId id="276" r:id="rId11"/>
    <p:sldId id="280" r:id="rId12"/>
    <p:sldId id="270" r:id="rId13"/>
    <p:sldId id="281" r:id="rId14"/>
    <p:sldId id="279" r:id="rId15"/>
    <p:sldId id="282" r:id="rId16"/>
    <p:sldId id="267" r:id="rId17"/>
    <p:sldId id="275" r:id="rId18"/>
    <p:sldId id="268" r:id="rId19"/>
    <p:sldId id="269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C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E4AF04-DB14-1087-6807-3C6F92B6F9D9}" v="8" dt="2025-05-05T10:54:37.119"/>
    <p1510:client id="{C56E7ED3-ADDA-B5A7-0A73-8786AA40F962}" v="15" dt="2025-05-04T12:20:30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>
        <p:scale>
          <a:sx n="96" d="100"/>
          <a:sy n="96" d="100"/>
        </p:scale>
        <p:origin x="291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C." userId="4be2b7f3d71e10c2" providerId="LiveId" clId="{75280ECC-81CA-481A-98F6-E83392F89A3F}"/>
    <pc:docChg chg="undo custSel addSld delSld modSld sldOrd">
      <pc:chgData name="Andrea C." userId="4be2b7f3d71e10c2" providerId="LiveId" clId="{75280ECC-81CA-481A-98F6-E83392F89A3F}" dt="2025-05-03T09:17:20.415" v="1224" actId="14100"/>
      <pc:docMkLst>
        <pc:docMk/>
      </pc:docMkLst>
      <pc:sldChg chg="addSp delSp modSp mod">
        <pc:chgData name="Andrea C." userId="4be2b7f3d71e10c2" providerId="LiveId" clId="{75280ECC-81CA-481A-98F6-E83392F89A3F}" dt="2025-05-03T09:17:20.415" v="1224" actId="14100"/>
        <pc:sldMkLst>
          <pc:docMk/>
          <pc:sldMk cId="2205169817" sldId="257"/>
        </pc:sldMkLst>
        <pc:spChg chg="del">
          <ac:chgData name="Andrea C." userId="4be2b7f3d71e10c2" providerId="LiveId" clId="{75280ECC-81CA-481A-98F6-E83392F89A3F}" dt="2025-05-03T09:15:47.011" v="1178" actId="478"/>
          <ac:spMkLst>
            <pc:docMk/>
            <pc:sldMk cId="2205169817" sldId="257"/>
            <ac:spMk id="2" creationId="{37FCA938-166E-B37F-6E0D-A13F1F4DF553}"/>
          </ac:spMkLst>
        </pc:spChg>
        <pc:spChg chg="del">
          <ac:chgData name="Andrea C." userId="4be2b7f3d71e10c2" providerId="LiveId" clId="{75280ECC-81CA-481A-98F6-E83392F89A3F}" dt="2025-05-03T09:15:49.820" v="1179" actId="478"/>
          <ac:spMkLst>
            <pc:docMk/>
            <pc:sldMk cId="2205169817" sldId="257"/>
            <ac:spMk id="3" creationId="{8AD0A27F-AB1D-71BC-862F-DB355ACD1208}"/>
          </ac:spMkLst>
        </pc:spChg>
        <pc:spChg chg="add del mod">
          <ac:chgData name="Andrea C." userId="4be2b7f3d71e10c2" providerId="LiveId" clId="{75280ECC-81CA-481A-98F6-E83392F89A3F}" dt="2025-05-03T09:15:53.381" v="1181" actId="478"/>
          <ac:spMkLst>
            <pc:docMk/>
            <pc:sldMk cId="2205169817" sldId="257"/>
            <ac:spMk id="5" creationId="{0C23A119-157F-D359-511A-F99D4A037C46}"/>
          </ac:spMkLst>
        </pc:spChg>
        <pc:spChg chg="add del mod">
          <ac:chgData name="Andrea C." userId="4be2b7f3d71e10c2" providerId="LiveId" clId="{75280ECC-81CA-481A-98F6-E83392F89A3F}" dt="2025-05-03T09:15:51.593" v="1180" actId="478"/>
          <ac:spMkLst>
            <pc:docMk/>
            <pc:sldMk cId="2205169817" sldId="257"/>
            <ac:spMk id="7" creationId="{8095D778-4491-D7FF-CAEE-8CBCF6B73E36}"/>
          </ac:spMkLst>
        </pc:spChg>
        <pc:graphicFrameChg chg="add mod modGraphic">
          <ac:chgData name="Andrea C." userId="4be2b7f3d71e10c2" providerId="LiveId" clId="{75280ECC-81CA-481A-98F6-E83392F89A3F}" dt="2025-05-03T09:17:20.415" v="1224" actId="14100"/>
          <ac:graphicFrameMkLst>
            <pc:docMk/>
            <pc:sldMk cId="2205169817" sldId="257"/>
            <ac:graphicFrameMk id="8" creationId="{33705CE4-B5A0-B13C-F338-49D78935ADF7}"/>
          </ac:graphicFrameMkLst>
        </pc:graphicFrameChg>
      </pc:sldChg>
      <pc:sldChg chg="modSp mod modAnim">
        <pc:chgData name="Andrea C." userId="4be2b7f3d71e10c2" providerId="LiveId" clId="{75280ECC-81CA-481A-98F6-E83392F89A3F}" dt="2025-05-03T09:04:43.537" v="1169"/>
        <pc:sldMkLst>
          <pc:docMk/>
          <pc:sldMk cId="3643979440" sldId="267"/>
        </pc:sldMkLst>
        <pc:spChg chg="mod">
          <ac:chgData name="Andrea C." userId="4be2b7f3d71e10c2" providerId="LiveId" clId="{75280ECC-81CA-481A-98F6-E83392F89A3F}" dt="2025-05-03T09:04:24.298" v="1165" actId="20577"/>
          <ac:spMkLst>
            <pc:docMk/>
            <pc:sldMk cId="3643979440" sldId="267"/>
            <ac:spMk id="3" creationId="{D576B564-9763-A6B2-AC64-7BAB3C5DACE3}"/>
          </ac:spMkLst>
        </pc:spChg>
      </pc:sldChg>
      <pc:sldChg chg="modAnim">
        <pc:chgData name="Andrea C." userId="4be2b7f3d71e10c2" providerId="LiveId" clId="{75280ECC-81CA-481A-98F6-E83392F89A3F}" dt="2025-05-03T09:05:19.173" v="1174"/>
        <pc:sldMkLst>
          <pc:docMk/>
          <pc:sldMk cId="1760284237" sldId="268"/>
        </pc:sldMkLst>
      </pc:sldChg>
      <pc:sldChg chg="addSp delSp modSp mod modAnim">
        <pc:chgData name="Andrea C." userId="4be2b7f3d71e10c2" providerId="LiveId" clId="{75280ECC-81CA-481A-98F6-E83392F89A3F}" dt="2025-05-03T07:09:33.262" v="394"/>
        <pc:sldMkLst>
          <pc:docMk/>
          <pc:sldMk cId="412763102" sldId="270"/>
        </pc:sldMkLst>
        <pc:spChg chg="del">
          <ac:chgData name="Andrea C." userId="4be2b7f3d71e10c2" providerId="LiveId" clId="{75280ECC-81CA-481A-98F6-E83392F89A3F}" dt="2025-05-03T06:49:30.793" v="0" actId="478"/>
          <ac:spMkLst>
            <pc:docMk/>
            <pc:sldMk cId="412763102" sldId="270"/>
            <ac:spMk id="3" creationId="{3E738E84-5A13-FF2B-43CA-DEF01FF50BB6}"/>
          </ac:spMkLst>
        </pc:spChg>
        <pc:spChg chg="add del mod">
          <ac:chgData name="Andrea C." userId="4be2b7f3d71e10c2" providerId="LiveId" clId="{75280ECC-81CA-481A-98F6-E83392F89A3F}" dt="2025-05-03T06:50:25.079" v="4" actId="478"/>
          <ac:spMkLst>
            <pc:docMk/>
            <pc:sldMk cId="412763102" sldId="270"/>
            <ac:spMk id="6" creationId="{7DB2EC5B-D44E-18D2-1D8C-B07750A8A546}"/>
          </ac:spMkLst>
        </pc:spChg>
        <pc:spChg chg="add del mod">
          <ac:chgData name="Andrea C." userId="4be2b7f3d71e10c2" providerId="LiveId" clId="{75280ECC-81CA-481A-98F6-E83392F89A3F}" dt="2025-05-03T06:50:25.079" v="4" actId="478"/>
          <ac:spMkLst>
            <pc:docMk/>
            <pc:sldMk cId="412763102" sldId="270"/>
            <ac:spMk id="10" creationId="{AD8B47CF-F2CC-77A1-8840-FA9464376472}"/>
          </ac:spMkLst>
        </pc:spChg>
        <pc:spChg chg="add del mod">
          <ac:chgData name="Andrea C." userId="4be2b7f3d71e10c2" providerId="LiveId" clId="{75280ECC-81CA-481A-98F6-E83392F89A3F}" dt="2025-05-03T06:50:25.079" v="4" actId="478"/>
          <ac:spMkLst>
            <pc:docMk/>
            <pc:sldMk cId="412763102" sldId="270"/>
            <ac:spMk id="11" creationId="{FFDADB48-F4B7-CDA0-B5BB-BE05CEEF0B7C}"/>
          </ac:spMkLst>
        </pc:spChg>
        <pc:spChg chg="add del mod">
          <ac:chgData name="Andrea C." userId="4be2b7f3d71e10c2" providerId="LiveId" clId="{75280ECC-81CA-481A-98F6-E83392F89A3F}" dt="2025-05-03T06:50:25.079" v="4" actId="478"/>
          <ac:spMkLst>
            <pc:docMk/>
            <pc:sldMk cId="412763102" sldId="270"/>
            <ac:spMk id="12" creationId="{848CEFE7-51F0-D30B-B3FF-8542D4B9377C}"/>
          </ac:spMkLst>
        </pc:spChg>
        <pc:spChg chg="add del mod">
          <ac:chgData name="Andrea C." userId="4be2b7f3d71e10c2" providerId="LiveId" clId="{75280ECC-81CA-481A-98F6-E83392F89A3F}" dt="2025-05-03T06:50:25.079" v="4" actId="478"/>
          <ac:spMkLst>
            <pc:docMk/>
            <pc:sldMk cId="412763102" sldId="270"/>
            <ac:spMk id="13" creationId="{9061FC79-1267-3135-215F-51A21E9DA9DC}"/>
          </ac:spMkLst>
        </pc:spChg>
        <pc:spChg chg="add del mod">
          <ac:chgData name="Andrea C." userId="4be2b7f3d71e10c2" providerId="LiveId" clId="{75280ECC-81CA-481A-98F6-E83392F89A3F}" dt="2025-05-03T06:50:25.079" v="4" actId="478"/>
          <ac:spMkLst>
            <pc:docMk/>
            <pc:sldMk cId="412763102" sldId="270"/>
            <ac:spMk id="14" creationId="{33D55EB5-CA76-54D1-7B73-D3DF6209A78C}"/>
          </ac:spMkLst>
        </pc:spChg>
        <pc:spChg chg="mod">
          <ac:chgData name="Andrea C." userId="4be2b7f3d71e10c2" providerId="LiveId" clId="{75280ECC-81CA-481A-98F6-E83392F89A3F}" dt="2025-05-03T06:49:41.198" v="3" actId="14100"/>
          <ac:spMkLst>
            <pc:docMk/>
            <pc:sldMk cId="412763102" sldId="270"/>
            <ac:spMk id="16" creationId="{0A5CEC37-A239-B037-07FE-6BF281457D31}"/>
          </ac:spMkLst>
        </pc:spChg>
        <pc:spChg chg="mod">
          <ac:chgData name="Andrea C." userId="4be2b7f3d71e10c2" providerId="LiveId" clId="{75280ECC-81CA-481A-98F6-E83392F89A3F}" dt="2025-05-03T06:49:41.198" v="3" actId="14100"/>
          <ac:spMkLst>
            <pc:docMk/>
            <pc:sldMk cId="412763102" sldId="270"/>
            <ac:spMk id="17" creationId="{8321048E-9EE5-4394-DA03-72E341A29EC6}"/>
          </ac:spMkLst>
        </pc:spChg>
        <pc:spChg chg="add del mod">
          <ac:chgData name="Andrea C." userId="4be2b7f3d71e10c2" providerId="LiveId" clId="{75280ECC-81CA-481A-98F6-E83392F89A3F}" dt="2025-05-03T06:50:25.079" v="4" actId="478"/>
          <ac:spMkLst>
            <pc:docMk/>
            <pc:sldMk cId="412763102" sldId="270"/>
            <ac:spMk id="18" creationId="{C7F03CA1-950B-F209-E1C5-504069235AB3}"/>
          </ac:spMkLst>
        </pc:spChg>
        <pc:spChg chg="add del mod">
          <ac:chgData name="Andrea C." userId="4be2b7f3d71e10c2" providerId="LiveId" clId="{75280ECC-81CA-481A-98F6-E83392F89A3F}" dt="2025-05-03T06:50:25.079" v="4" actId="478"/>
          <ac:spMkLst>
            <pc:docMk/>
            <pc:sldMk cId="412763102" sldId="270"/>
            <ac:spMk id="19" creationId="{073FBDD4-8ADA-54AC-7FDD-FE32F2114EAD}"/>
          </ac:spMkLst>
        </pc:spChg>
        <pc:spChg chg="add mod topLvl">
          <ac:chgData name="Andrea C." userId="4be2b7f3d71e10c2" providerId="LiveId" clId="{75280ECC-81CA-481A-98F6-E83392F89A3F}" dt="2025-05-03T06:51:58.138" v="19" actId="165"/>
          <ac:spMkLst>
            <pc:docMk/>
            <pc:sldMk cId="412763102" sldId="270"/>
            <ac:spMk id="20" creationId="{C7C86E38-A44B-D3BB-7E92-C3286B10FFB8}"/>
          </ac:spMkLst>
        </pc:spChg>
        <pc:spChg chg="add mod topLvl">
          <ac:chgData name="Andrea C." userId="4be2b7f3d71e10c2" providerId="LiveId" clId="{75280ECC-81CA-481A-98F6-E83392F89A3F}" dt="2025-05-03T06:52:06.673" v="20" actId="164"/>
          <ac:spMkLst>
            <pc:docMk/>
            <pc:sldMk cId="412763102" sldId="270"/>
            <ac:spMk id="24" creationId="{18966367-61F1-2BCC-2AFD-C69643671BA3}"/>
          </ac:spMkLst>
        </pc:spChg>
        <pc:spChg chg="add mod topLvl">
          <ac:chgData name="Andrea C." userId="4be2b7f3d71e10c2" providerId="LiveId" clId="{75280ECC-81CA-481A-98F6-E83392F89A3F}" dt="2025-05-03T06:52:06.673" v="20" actId="164"/>
          <ac:spMkLst>
            <pc:docMk/>
            <pc:sldMk cId="412763102" sldId="270"/>
            <ac:spMk id="25" creationId="{BE3B8B44-F6B9-367B-41E9-17C0C90F119E}"/>
          </ac:spMkLst>
        </pc:spChg>
        <pc:spChg chg="add mod topLvl">
          <ac:chgData name="Andrea C." userId="4be2b7f3d71e10c2" providerId="LiveId" clId="{75280ECC-81CA-481A-98F6-E83392F89A3F}" dt="2025-05-03T06:52:06.673" v="20" actId="164"/>
          <ac:spMkLst>
            <pc:docMk/>
            <pc:sldMk cId="412763102" sldId="270"/>
            <ac:spMk id="26" creationId="{54B36D74-4CB7-A245-13A9-C42FACF93592}"/>
          </ac:spMkLst>
        </pc:spChg>
        <pc:spChg chg="add mod topLvl">
          <ac:chgData name="Andrea C." userId="4be2b7f3d71e10c2" providerId="LiveId" clId="{75280ECC-81CA-481A-98F6-E83392F89A3F}" dt="2025-05-03T06:52:06.673" v="20" actId="164"/>
          <ac:spMkLst>
            <pc:docMk/>
            <pc:sldMk cId="412763102" sldId="270"/>
            <ac:spMk id="27" creationId="{3C6DE79F-E1D5-6FD5-D288-16C763971E63}"/>
          </ac:spMkLst>
        </pc:spChg>
        <pc:spChg chg="add mod topLvl">
          <ac:chgData name="Andrea C." userId="4be2b7f3d71e10c2" providerId="LiveId" clId="{75280ECC-81CA-481A-98F6-E83392F89A3F}" dt="2025-05-03T06:52:06.673" v="20" actId="164"/>
          <ac:spMkLst>
            <pc:docMk/>
            <pc:sldMk cId="412763102" sldId="270"/>
            <ac:spMk id="28" creationId="{5DD9D8B4-F04B-306E-2C86-F821C318041E}"/>
          </ac:spMkLst>
        </pc:spChg>
        <pc:spChg chg="mod">
          <ac:chgData name="Andrea C." userId="4be2b7f3d71e10c2" providerId="LiveId" clId="{75280ECC-81CA-481A-98F6-E83392F89A3F}" dt="2025-05-03T06:52:26.399" v="23" actId="1076"/>
          <ac:spMkLst>
            <pc:docMk/>
            <pc:sldMk cId="412763102" sldId="270"/>
            <ac:spMk id="30" creationId="{A5267E48-FEBF-6093-338F-66AB0D0E6B21}"/>
          </ac:spMkLst>
        </pc:spChg>
        <pc:spChg chg="mod">
          <ac:chgData name="Andrea C." userId="4be2b7f3d71e10c2" providerId="LiveId" clId="{75280ECC-81CA-481A-98F6-E83392F89A3F}" dt="2025-05-03T06:52:26.399" v="23" actId="1076"/>
          <ac:spMkLst>
            <pc:docMk/>
            <pc:sldMk cId="412763102" sldId="270"/>
            <ac:spMk id="31" creationId="{DAACF89B-1B9A-31B0-DA00-E6214AA0404B}"/>
          </ac:spMkLst>
        </pc:spChg>
        <pc:spChg chg="add mod topLvl">
          <ac:chgData name="Andrea C." userId="4be2b7f3d71e10c2" providerId="LiveId" clId="{75280ECC-81CA-481A-98F6-E83392F89A3F}" dt="2025-05-03T07:08:20.576" v="380" actId="164"/>
          <ac:spMkLst>
            <pc:docMk/>
            <pc:sldMk cId="412763102" sldId="270"/>
            <ac:spMk id="32" creationId="{AB3F406C-EB5C-8221-8AA9-E0D754385924}"/>
          </ac:spMkLst>
        </pc:spChg>
        <pc:spChg chg="add mod topLvl">
          <ac:chgData name="Andrea C." userId="4be2b7f3d71e10c2" providerId="LiveId" clId="{75280ECC-81CA-481A-98F6-E83392F89A3F}" dt="2025-05-03T07:08:20.576" v="380" actId="164"/>
          <ac:spMkLst>
            <pc:docMk/>
            <pc:sldMk cId="412763102" sldId="270"/>
            <ac:spMk id="33" creationId="{EA6C6754-0B53-F0E5-15E4-26033579F56B}"/>
          </ac:spMkLst>
        </pc:spChg>
        <pc:spChg chg="add mod">
          <ac:chgData name="Andrea C." userId="4be2b7f3d71e10c2" providerId="LiveId" clId="{75280ECC-81CA-481A-98F6-E83392F89A3F}" dt="2025-05-03T07:08:20.576" v="380" actId="164"/>
          <ac:spMkLst>
            <pc:docMk/>
            <pc:sldMk cId="412763102" sldId="270"/>
            <ac:spMk id="37" creationId="{429FA31E-BFF5-A831-1EE5-EE67A4C28B7A}"/>
          </ac:spMkLst>
        </pc:spChg>
        <pc:spChg chg="add mod">
          <ac:chgData name="Andrea C." userId="4be2b7f3d71e10c2" providerId="LiveId" clId="{75280ECC-81CA-481A-98F6-E83392F89A3F}" dt="2025-05-03T07:07:04.341" v="366" actId="1076"/>
          <ac:spMkLst>
            <pc:docMk/>
            <pc:sldMk cId="412763102" sldId="270"/>
            <ac:spMk id="38" creationId="{E7C6E91F-CC94-6FA3-C8CC-BE665290A408}"/>
          </ac:spMkLst>
        </pc:spChg>
        <pc:spChg chg="add mod">
          <ac:chgData name="Andrea C." userId="4be2b7f3d71e10c2" providerId="LiveId" clId="{75280ECC-81CA-481A-98F6-E83392F89A3F}" dt="2025-05-03T07:09:06.748" v="388" actId="208"/>
          <ac:spMkLst>
            <pc:docMk/>
            <pc:sldMk cId="412763102" sldId="270"/>
            <ac:spMk id="40" creationId="{5176002F-ECA2-4078-6981-085D03160A93}"/>
          </ac:spMkLst>
        </pc:spChg>
        <pc:grpChg chg="mod">
          <ac:chgData name="Andrea C." userId="4be2b7f3d71e10c2" providerId="LiveId" clId="{75280ECC-81CA-481A-98F6-E83392F89A3F}" dt="2025-05-03T06:52:26.399" v="23" actId="1076"/>
          <ac:grpSpMkLst>
            <pc:docMk/>
            <pc:sldMk cId="412763102" sldId="270"/>
            <ac:grpSpMk id="29" creationId="{927C2A78-F2C4-22E4-C5F2-01CE4999F310}"/>
          </ac:grpSpMkLst>
        </pc:grpChg>
        <pc:grpChg chg="mod">
          <ac:chgData name="Andrea C." userId="4be2b7f3d71e10c2" providerId="LiveId" clId="{75280ECC-81CA-481A-98F6-E83392F89A3F}" dt="2025-05-03T06:51:07.231" v="14" actId="207"/>
          <ac:grpSpMkLst>
            <pc:docMk/>
            <pc:sldMk cId="412763102" sldId="270"/>
            <ac:grpSpMk id="34" creationId="{0F50D86D-D575-8002-24CE-36B89D3FED1D}"/>
          </ac:grpSpMkLst>
        </pc:grpChg>
        <pc:grpChg chg="add mod">
          <ac:chgData name="Andrea C." userId="4be2b7f3d71e10c2" providerId="LiveId" clId="{75280ECC-81CA-481A-98F6-E83392F89A3F}" dt="2025-05-03T06:52:06.673" v="20" actId="164"/>
          <ac:grpSpMkLst>
            <pc:docMk/>
            <pc:sldMk cId="412763102" sldId="270"/>
            <ac:grpSpMk id="35" creationId="{01842848-8AF6-A44D-1056-6C092F2EA2E3}"/>
          </ac:grpSpMkLst>
        </pc:grpChg>
        <pc:grpChg chg="add mod">
          <ac:chgData name="Andrea C." userId="4be2b7f3d71e10c2" providerId="LiveId" clId="{75280ECC-81CA-481A-98F6-E83392F89A3F}" dt="2025-05-03T06:52:26.399" v="23" actId="1076"/>
          <ac:grpSpMkLst>
            <pc:docMk/>
            <pc:sldMk cId="412763102" sldId="270"/>
            <ac:grpSpMk id="36" creationId="{B4EDEA68-E3D9-CBB7-5B65-189162ADD029}"/>
          </ac:grpSpMkLst>
        </pc:grpChg>
        <pc:grpChg chg="add mod">
          <ac:chgData name="Andrea C." userId="4be2b7f3d71e10c2" providerId="LiveId" clId="{75280ECC-81CA-481A-98F6-E83392F89A3F}" dt="2025-05-03T07:08:20.576" v="380" actId="164"/>
          <ac:grpSpMkLst>
            <pc:docMk/>
            <pc:sldMk cId="412763102" sldId="270"/>
            <ac:grpSpMk id="39" creationId="{EAE7547F-C19F-1C34-05C7-BEF606678A2E}"/>
          </ac:grpSpMkLst>
        </pc:grpChg>
        <pc:picChg chg="del">
          <ac:chgData name="Andrea C." userId="4be2b7f3d71e10c2" providerId="LiveId" clId="{75280ECC-81CA-481A-98F6-E83392F89A3F}" dt="2025-05-03T06:50:25.079" v="4" actId="478"/>
          <ac:picMkLst>
            <pc:docMk/>
            <pc:sldMk cId="412763102" sldId="270"/>
            <ac:picMk id="7" creationId="{F673AC50-8F7C-9617-0692-E61913C0A595}"/>
          </ac:picMkLst>
        </pc:picChg>
        <pc:picChg chg="del">
          <ac:chgData name="Andrea C." userId="4be2b7f3d71e10c2" providerId="LiveId" clId="{75280ECC-81CA-481A-98F6-E83392F89A3F}" dt="2025-05-03T06:50:25.079" v="4" actId="478"/>
          <ac:picMkLst>
            <pc:docMk/>
            <pc:sldMk cId="412763102" sldId="270"/>
            <ac:picMk id="8" creationId="{FE76ADA0-D22F-F47F-44AF-75D9428BFE94}"/>
          </ac:picMkLst>
        </pc:picChg>
        <pc:picChg chg="mod">
          <ac:chgData name="Andrea C." userId="4be2b7f3d71e10c2" providerId="LiveId" clId="{75280ECC-81CA-481A-98F6-E83392F89A3F}" dt="2025-05-03T06:50:37.411" v="7" actId="164"/>
          <ac:picMkLst>
            <pc:docMk/>
            <pc:sldMk cId="412763102" sldId="270"/>
            <ac:picMk id="21" creationId="{081461EC-B10C-24F3-BD56-8F9BE45FF9AC}"/>
          </ac:picMkLst>
        </pc:picChg>
        <pc:picChg chg="mod">
          <ac:chgData name="Andrea C." userId="4be2b7f3d71e10c2" providerId="LiveId" clId="{75280ECC-81CA-481A-98F6-E83392F89A3F}" dt="2025-05-03T06:52:26.399" v="23" actId="1076"/>
          <ac:picMkLst>
            <pc:docMk/>
            <pc:sldMk cId="412763102" sldId="270"/>
            <ac:picMk id="22" creationId="{1733E67E-C167-4050-BED1-AEFD47E982EB}"/>
          </ac:picMkLst>
        </pc:picChg>
      </pc:sldChg>
      <pc:sldChg chg="modAnim">
        <pc:chgData name="Andrea C." userId="4be2b7f3d71e10c2" providerId="LiveId" clId="{75280ECC-81CA-481A-98F6-E83392F89A3F}" dt="2025-05-03T09:05:05.955" v="1172"/>
        <pc:sldMkLst>
          <pc:docMk/>
          <pc:sldMk cId="939522804" sldId="275"/>
        </pc:sldMkLst>
      </pc:sldChg>
      <pc:sldChg chg="del">
        <pc:chgData name="Andrea C." userId="4be2b7f3d71e10c2" providerId="LiveId" clId="{75280ECC-81CA-481A-98F6-E83392F89A3F}" dt="2025-05-03T09:15:33.631" v="1177" actId="47"/>
        <pc:sldMkLst>
          <pc:docMk/>
          <pc:sldMk cId="895124892" sldId="277"/>
        </pc:sldMkLst>
      </pc:sldChg>
      <pc:sldChg chg="modSp del mod">
        <pc:chgData name="Andrea C." userId="4be2b7f3d71e10c2" providerId="LiveId" clId="{75280ECC-81CA-481A-98F6-E83392F89A3F}" dt="2025-05-03T08:19:04.604" v="757" actId="47"/>
        <pc:sldMkLst>
          <pc:docMk/>
          <pc:sldMk cId="3971188302" sldId="278"/>
        </pc:sldMkLst>
        <pc:spChg chg="mod">
          <ac:chgData name="Andrea C." userId="4be2b7f3d71e10c2" providerId="LiveId" clId="{75280ECC-81CA-481A-98F6-E83392F89A3F}" dt="2025-05-03T08:11:18.844" v="424" actId="20577"/>
          <ac:spMkLst>
            <pc:docMk/>
            <pc:sldMk cId="3971188302" sldId="278"/>
            <ac:spMk id="2" creationId="{39EDB536-D948-22A7-A67F-7DC6BDCC2A4D}"/>
          </ac:spMkLst>
        </pc:spChg>
        <pc:spChg chg="mod">
          <ac:chgData name="Andrea C." userId="4be2b7f3d71e10c2" providerId="LiveId" clId="{75280ECC-81CA-481A-98F6-E83392F89A3F}" dt="2025-05-03T08:16:21.169" v="726" actId="20577"/>
          <ac:spMkLst>
            <pc:docMk/>
            <pc:sldMk cId="3971188302" sldId="278"/>
            <ac:spMk id="3" creationId="{DC293AE3-F903-F9EB-5257-E2968C29EB6C}"/>
          </ac:spMkLst>
        </pc:spChg>
      </pc:sldChg>
      <pc:sldChg chg="addSp delSp modSp mod ord modAnim modShow">
        <pc:chgData name="Andrea C." userId="4be2b7f3d71e10c2" providerId="LiveId" clId="{75280ECC-81CA-481A-98F6-E83392F89A3F}" dt="2025-05-03T09:14:47.511" v="1175" actId="729"/>
        <pc:sldMkLst>
          <pc:docMk/>
          <pc:sldMk cId="3864313098" sldId="279"/>
        </pc:sldMkLst>
        <pc:spChg chg="del mod">
          <ac:chgData name="Andrea C." userId="4be2b7f3d71e10c2" providerId="LiveId" clId="{75280ECC-81CA-481A-98F6-E83392F89A3F}" dt="2025-05-03T09:01:21.457" v="1027" actId="478"/>
          <ac:spMkLst>
            <pc:docMk/>
            <pc:sldMk cId="3864313098" sldId="279"/>
            <ac:spMk id="2" creationId="{71E00678-C9F1-D9AB-879F-19B888218A47}"/>
          </ac:spMkLst>
        </pc:spChg>
        <pc:spChg chg="del">
          <ac:chgData name="Andrea C." userId="4be2b7f3d71e10c2" providerId="LiveId" clId="{75280ECC-81CA-481A-98F6-E83392F89A3F}" dt="2025-05-03T09:01:16.611" v="1025" actId="478"/>
          <ac:spMkLst>
            <pc:docMk/>
            <pc:sldMk cId="3864313098" sldId="279"/>
            <ac:spMk id="4" creationId="{ACDC9564-EC0A-D0EA-BD2A-43DBCCEEC5B3}"/>
          </ac:spMkLst>
        </pc:spChg>
        <pc:spChg chg="del">
          <ac:chgData name="Andrea C." userId="4be2b7f3d71e10c2" providerId="LiveId" clId="{75280ECC-81CA-481A-98F6-E83392F89A3F}" dt="2025-05-03T09:01:19.258" v="1026" actId="478"/>
          <ac:spMkLst>
            <pc:docMk/>
            <pc:sldMk cId="3864313098" sldId="279"/>
            <ac:spMk id="5" creationId="{0058D635-1A0F-F12F-1C24-1FBD2DE413B1}"/>
          </ac:spMkLst>
        </pc:spChg>
        <pc:picChg chg="del">
          <ac:chgData name="Andrea C." userId="4be2b7f3d71e10c2" providerId="LiveId" clId="{75280ECC-81CA-481A-98F6-E83392F89A3F}" dt="2025-05-03T09:00:59.396" v="1021" actId="478"/>
          <ac:picMkLst>
            <pc:docMk/>
            <pc:sldMk cId="3864313098" sldId="279"/>
            <ac:picMk id="6" creationId="{C457A1D9-DC3D-EB35-D31B-451717BB8F09}"/>
          </ac:picMkLst>
        </pc:picChg>
        <pc:picChg chg="mod">
          <ac:chgData name="Andrea C." userId="4be2b7f3d71e10c2" providerId="LiveId" clId="{75280ECC-81CA-481A-98F6-E83392F89A3F}" dt="2025-05-03T09:01:29.474" v="1029" actId="14100"/>
          <ac:picMkLst>
            <pc:docMk/>
            <pc:sldMk cId="3864313098" sldId="279"/>
            <ac:picMk id="7" creationId="{D7396982-D778-E654-2279-11A24A9CFB77}"/>
          </ac:picMkLst>
        </pc:picChg>
        <pc:picChg chg="add del mod">
          <ac:chgData name="Andrea C." userId="4be2b7f3d71e10c2" providerId="LiveId" clId="{75280ECC-81CA-481A-98F6-E83392F89A3F}" dt="2025-05-03T09:03:02.154" v="1048" actId="21"/>
          <ac:picMkLst>
            <pc:docMk/>
            <pc:sldMk cId="3864313098" sldId="279"/>
            <ac:picMk id="7170" creationId="{8D2AE652-314C-2F4F-7CD8-4C332D262D07}"/>
          </ac:picMkLst>
        </pc:picChg>
      </pc:sldChg>
      <pc:sldChg chg="ord">
        <pc:chgData name="Andrea C." userId="4be2b7f3d71e10c2" providerId="LiveId" clId="{75280ECC-81CA-481A-98F6-E83392F89A3F}" dt="2025-05-03T07:10:20.974" v="399"/>
        <pc:sldMkLst>
          <pc:docMk/>
          <pc:sldMk cId="4178703516" sldId="280"/>
        </pc:sldMkLst>
      </pc:sldChg>
      <pc:sldChg chg="addSp delSp modSp new mod ord modAnim">
        <pc:chgData name="Andrea C." userId="4be2b7f3d71e10c2" providerId="LiveId" clId="{75280ECC-81CA-481A-98F6-E83392F89A3F}" dt="2025-05-03T08:58:09.016" v="820" actId="1076"/>
        <pc:sldMkLst>
          <pc:docMk/>
          <pc:sldMk cId="971477602" sldId="281"/>
        </pc:sldMkLst>
        <pc:spChg chg="mod">
          <ac:chgData name="Andrea C." userId="4be2b7f3d71e10c2" providerId="LiveId" clId="{75280ECC-81CA-481A-98F6-E83392F89A3F}" dt="2025-05-03T08:16:48.310" v="728"/>
          <ac:spMkLst>
            <pc:docMk/>
            <pc:sldMk cId="971477602" sldId="281"/>
            <ac:spMk id="2" creationId="{D6BE236E-D8B1-1E49-DD5C-01E6740E880E}"/>
          </ac:spMkLst>
        </pc:spChg>
        <pc:spChg chg="mod">
          <ac:chgData name="Andrea C." userId="4be2b7f3d71e10c2" providerId="LiveId" clId="{75280ECC-81CA-481A-98F6-E83392F89A3F}" dt="2025-05-03T08:17:47.141" v="754" actId="20577"/>
          <ac:spMkLst>
            <pc:docMk/>
            <pc:sldMk cId="971477602" sldId="281"/>
            <ac:spMk id="3" creationId="{C8AB13E4-DC83-7827-7542-8F8904FED1ED}"/>
          </ac:spMkLst>
        </pc:spChg>
        <pc:spChg chg="add mod">
          <ac:chgData name="Andrea C." userId="4be2b7f3d71e10c2" providerId="LiveId" clId="{75280ECC-81CA-481A-98F6-E83392F89A3F}" dt="2025-05-03T08:19:32.609" v="758"/>
          <ac:spMkLst>
            <pc:docMk/>
            <pc:sldMk cId="971477602" sldId="281"/>
            <ac:spMk id="4" creationId="{2B167C7E-477F-E0C5-59A2-CF287AAA4FE6}"/>
          </ac:spMkLst>
        </pc:spChg>
        <pc:spChg chg="add mod">
          <ac:chgData name="Andrea C." userId="4be2b7f3d71e10c2" providerId="LiveId" clId="{75280ECC-81CA-481A-98F6-E83392F89A3F}" dt="2025-05-03T08:19:32.609" v="758"/>
          <ac:spMkLst>
            <pc:docMk/>
            <pc:sldMk cId="971477602" sldId="281"/>
            <ac:spMk id="5" creationId="{46475AFA-9061-A11F-0277-3238521B4602}"/>
          </ac:spMkLst>
        </pc:spChg>
        <pc:spChg chg="add mod">
          <ac:chgData name="Andrea C." userId="4be2b7f3d71e10c2" providerId="LiveId" clId="{75280ECC-81CA-481A-98F6-E83392F89A3F}" dt="2025-05-03T08:19:32.609" v="758"/>
          <ac:spMkLst>
            <pc:docMk/>
            <pc:sldMk cId="971477602" sldId="281"/>
            <ac:spMk id="6" creationId="{DC55FB36-E0A6-A6A5-D454-769E5102D6F0}"/>
          </ac:spMkLst>
        </pc:spChg>
        <pc:spChg chg="add mod">
          <ac:chgData name="Andrea C." userId="4be2b7f3d71e10c2" providerId="LiveId" clId="{75280ECC-81CA-481A-98F6-E83392F89A3F}" dt="2025-05-03T08:19:32.609" v="758"/>
          <ac:spMkLst>
            <pc:docMk/>
            <pc:sldMk cId="971477602" sldId="281"/>
            <ac:spMk id="7" creationId="{7D1A9398-FE3C-D437-41D0-7DBEC2C81A50}"/>
          </ac:spMkLst>
        </pc:spChg>
        <pc:spChg chg="add mod topLvl">
          <ac:chgData name="Andrea C." userId="4be2b7f3d71e10c2" providerId="LiveId" clId="{75280ECC-81CA-481A-98F6-E83392F89A3F}" dt="2025-05-03T08:32:41.828" v="807" actId="164"/>
          <ac:spMkLst>
            <pc:docMk/>
            <pc:sldMk cId="971477602" sldId="281"/>
            <ac:spMk id="8" creationId="{2949F983-3A99-B1DB-6B39-EF86B21B06CD}"/>
          </ac:spMkLst>
        </pc:spChg>
        <pc:spChg chg="add mod topLvl">
          <ac:chgData name="Andrea C." userId="4be2b7f3d71e10c2" providerId="LiveId" clId="{75280ECC-81CA-481A-98F6-E83392F89A3F}" dt="2025-05-03T08:32:41.828" v="807" actId="164"/>
          <ac:spMkLst>
            <pc:docMk/>
            <pc:sldMk cId="971477602" sldId="281"/>
            <ac:spMk id="9" creationId="{105281D8-C0BD-6F26-1709-E5E9E42FCCB3}"/>
          </ac:spMkLst>
        </pc:spChg>
        <pc:spChg chg="add del mod topLvl">
          <ac:chgData name="Andrea C." userId="4be2b7f3d71e10c2" providerId="LiveId" clId="{75280ECC-81CA-481A-98F6-E83392F89A3F}" dt="2025-05-03T08:31:26.540" v="792" actId="478"/>
          <ac:spMkLst>
            <pc:docMk/>
            <pc:sldMk cId="971477602" sldId="281"/>
            <ac:spMk id="10" creationId="{84C2C1A4-5C80-9F5E-DDE0-9E1DC5732E7E}"/>
          </ac:spMkLst>
        </pc:spChg>
        <pc:spChg chg="add mod topLvl">
          <ac:chgData name="Andrea C." userId="4be2b7f3d71e10c2" providerId="LiveId" clId="{75280ECC-81CA-481A-98F6-E83392F89A3F}" dt="2025-05-03T08:32:41.828" v="807" actId="164"/>
          <ac:spMkLst>
            <pc:docMk/>
            <pc:sldMk cId="971477602" sldId="281"/>
            <ac:spMk id="11" creationId="{570D936A-D630-DA1A-A122-BAB17C6C52A5}"/>
          </ac:spMkLst>
        </pc:spChg>
        <pc:spChg chg="add mod">
          <ac:chgData name="Andrea C." userId="4be2b7f3d71e10c2" providerId="LiveId" clId="{75280ECC-81CA-481A-98F6-E83392F89A3F}" dt="2025-05-03T08:29:52.510" v="779" actId="571"/>
          <ac:spMkLst>
            <pc:docMk/>
            <pc:sldMk cId="971477602" sldId="281"/>
            <ac:spMk id="12" creationId="{569E2E91-42FF-9D21-1F41-D7334EF53534}"/>
          </ac:spMkLst>
        </pc:spChg>
        <pc:spChg chg="add mod">
          <ac:chgData name="Andrea C." userId="4be2b7f3d71e10c2" providerId="LiveId" clId="{75280ECC-81CA-481A-98F6-E83392F89A3F}" dt="2025-05-03T08:29:52.510" v="779" actId="571"/>
          <ac:spMkLst>
            <pc:docMk/>
            <pc:sldMk cId="971477602" sldId="281"/>
            <ac:spMk id="13" creationId="{4841E4A7-24A4-E498-A3CF-CC3B965853A6}"/>
          </ac:spMkLst>
        </pc:spChg>
        <pc:spChg chg="add mod">
          <ac:chgData name="Andrea C." userId="4be2b7f3d71e10c2" providerId="LiveId" clId="{75280ECC-81CA-481A-98F6-E83392F89A3F}" dt="2025-05-03T08:30:42.443" v="785"/>
          <ac:spMkLst>
            <pc:docMk/>
            <pc:sldMk cId="971477602" sldId="281"/>
            <ac:spMk id="15" creationId="{7D7D76DD-CFBC-8E4D-9089-54317CD013A8}"/>
          </ac:spMkLst>
        </pc:spChg>
        <pc:spChg chg="add mod">
          <ac:chgData name="Andrea C." userId="4be2b7f3d71e10c2" providerId="LiveId" clId="{75280ECC-81CA-481A-98F6-E83392F89A3F}" dt="2025-05-03T08:30:42.443" v="785"/>
          <ac:spMkLst>
            <pc:docMk/>
            <pc:sldMk cId="971477602" sldId="281"/>
            <ac:spMk id="16" creationId="{A3E14070-EEC5-D166-AD53-0D254004B5B7}"/>
          </ac:spMkLst>
        </pc:spChg>
        <pc:spChg chg="add mod">
          <ac:chgData name="Andrea C." userId="4be2b7f3d71e10c2" providerId="LiveId" clId="{75280ECC-81CA-481A-98F6-E83392F89A3F}" dt="2025-05-03T08:30:42.443" v="785"/>
          <ac:spMkLst>
            <pc:docMk/>
            <pc:sldMk cId="971477602" sldId="281"/>
            <ac:spMk id="17" creationId="{11471C9A-0B25-CD88-5329-2AB2CE85EA65}"/>
          </ac:spMkLst>
        </pc:spChg>
        <pc:spChg chg="add mod">
          <ac:chgData name="Andrea C." userId="4be2b7f3d71e10c2" providerId="LiveId" clId="{75280ECC-81CA-481A-98F6-E83392F89A3F}" dt="2025-05-03T08:30:42.443" v="785"/>
          <ac:spMkLst>
            <pc:docMk/>
            <pc:sldMk cId="971477602" sldId="281"/>
            <ac:spMk id="18" creationId="{14BD799A-509C-DB6A-DA17-C453B7C12364}"/>
          </ac:spMkLst>
        </pc:spChg>
        <pc:spChg chg="mod">
          <ac:chgData name="Andrea C." userId="4be2b7f3d71e10c2" providerId="LiveId" clId="{75280ECC-81CA-481A-98F6-E83392F89A3F}" dt="2025-05-03T08:30:45.859" v="786"/>
          <ac:spMkLst>
            <pc:docMk/>
            <pc:sldMk cId="971477602" sldId="281"/>
            <ac:spMk id="20" creationId="{33A8A9A6-3C16-012E-C659-13F7D3A8B684}"/>
          </ac:spMkLst>
        </pc:spChg>
        <pc:spChg chg="mod">
          <ac:chgData name="Andrea C." userId="4be2b7f3d71e10c2" providerId="LiveId" clId="{75280ECC-81CA-481A-98F6-E83392F89A3F}" dt="2025-05-03T08:30:45.859" v="786"/>
          <ac:spMkLst>
            <pc:docMk/>
            <pc:sldMk cId="971477602" sldId="281"/>
            <ac:spMk id="21" creationId="{C3E94416-CB33-444D-834C-132CF74FC03C}"/>
          </ac:spMkLst>
        </pc:spChg>
        <pc:spChg chg="mod">
          <ac:chgData name="Andrea C." userId="4be2b7f3d71e10c2" providerId="LiveId" clId="{75280ECC-81CA-481A-98F6-E83392F89A3F}" dt="2025-05-03T08:30:45.859" v="786"/>
          <ac:spMkLst>
            <pc:docMk/>
            <pc:sldMk cId="971477602" sldId="281"/>
            <ac:spMk id="22" creationId="{5699FF8E-5084-86AE-DBD9-E3809F9F22F3}"/>
          </ac:spMkLst>
        </pc:spChg>
        <pc:spChg chg="mod">
          <ac:chgData name="Andrea C." userId="4be2b7f3d71e10c2" providerId="LiveId" clId="{75280ECC-81CA-481A-98F6-E83392F89A3F}" dt="2025-05-03T08:30:45.859" v="786"/>
          <ac:spMkLst>
            <pc:docMk/>
            <pc:sldMk cId="971477602" sldId="281"/>
            <ac:spMk id="23" creationId="{642D1B12-09D4-BC31-D932-A987E84D7A16}"/>
          </ac:spMkLst>
        </pc:spChg>
        <pc:spChg chg="add mod">
          <ac:chgData name="Andrea C." userId="4be2b7f3d71e10c2" providerId="LiveId" clId="{75280ECC-81CA-481A-98F6-E83392F89A3F}" dt="2025-05-03T08:32:41.828" v="807" actId="164"/>
          <ac:spMkLst>
            <pc:docMk/>
            <pc:sldMk cId="971477602" sldId="281"/>
            <ac:spMk id="24" creationId="{0EED555F-DD8F-88DE-B2D4-6EEC86B9E48F}"/>
          </ac:spMkLst>
        </pc:spChg>
        <pc:spChg chg="add mod">
          <ac:chgData name="Andrea C." userId="4be2b7f3d71e10c2" providerId="LiveId" clId="{75280ECC-81CA-481A-98F6-E83392F89A3F}" dt="2025-05-03T08:32:41.828" v="807" actId="164"/>
          <ac:spMkLst>
            <pc:docMk/>
            <pc:sldMk cId="971477602" sldId="281"/>
            <ac:spMk id="25" creationId="{F5331DCF-15BB-E6EA-346D-8F3129D2F9A8}"/>
          </ac:spMkLst>
        </pc:spChg>
        <pc:spChg chg="add mod">
          <ac:chgData name="Andrea C." userId="4be2b7f3d71e10c2" providerId="LiveId" clId="{75280ECC-81CA-481A-98F6-E83392F89A3F}" dt="2025-05-03T08:32:41.828" v="807" actId="164"/>
          <ac:spMkLst>
            <pc:docMk/>
            <pc:sldMk cId="971477602" sldId="281"/>
            <ac:spMk id="26" creationId="{0F230F72-AF15-16C3-F534-0ED7B521A03B}"/>
          </ac:spMkLst>
        </pc:spChg>
        <pc:grpChg chg="add del mod">
          <ac:chgData name="Andrea C." userId="4be2b7f3d71e10c2" providerId="LiveId" clId="{75280ECC-81CA-481A-98F6-E83392F89A3F}" dt="2025-05-03T08:31:22.657" v="791" actId="165"/>
          <ac:grpSpMkLst>
            <pc:docMk/>
            <pc:sldMk cId="971477602" sldId="281"/>
            <ac:grpSpMk id="14" creationId="{B398F657-F3FA-360F-989E-91B11D6789B6}"/>
          </ac:grpSpMkLst>
        </pc:grpChg>
        <pc:grpChg chg="add mod">
          <ac:chgData name="Andrea C." userId="4be2b7f3d71e10c2" providerId="LiveId" clId="{75280ECC-81CA-481A-98F6-E83392F89A3F}" dt="2025-05-03T08:30:53.928" v="788" actId="1076"/>
          <ac:grpSpMkLst>
            <pc:docMk/>
            <pc:sldMk cId="971477602" sldId="281"/>
            <ac:grpSpMk id="19" creationId="{93A860F1-8718-FE21-5F8D-51041FD67BBA}"/>
          </ac:grpSpMkLst>
        </pc:grpChg>
        <pc:grpChg chg="add mod">
          <ac:chgData name="Andrea C." userId="4be2b7f3d71e10c2" providerId="LiveId" clId="{75280ECC-81CA-481A-98F6-E83392F89A3F}" dt="2025-05-03T08:32:41.828" v="807" actId="164"/>
          <ac:grpSpMkLst>
            <pc:docMk/>
            <pc:sldMk cId="971477602" sldId="281"/>
            <ac:grpSpMk id="27" creationId="{5BFBF9EB-D7E0-8BB6-206E-BBC8269CAE91}"/>
          </ac:grpSpMkLst>
        </pc:grpChg>
        <pc:picChg chg="add mod">
          <ac:chgData name="Andrea C." userId="4be2b7f3d71e10c2" providerId="LiveId" clId="{75280ECC-81CA-481A-98F6-E83392F89A3F}" dt="2025-05-03T08:58:09.016" v="820" actId="1076"/>
          <ac:picMkLst>
            <pc:docMk/>
            <pc:sldMk cId="971477602" sldId="281"/>
            <ac:picMk id="4" creationId="{D1C301EC-4274-2119-0CA4-48FABD53EF3E}"/>
          </ac:picMkLst>
        </pc:picChg>
        <pc:picChg chg="add mod">
          <ac:chgData name="Andrea C." userId="4be2b7f3d71e10c2" providerId="LiveId" clId="{75280ECC-81CA-481A-98F6-E83392F89A3F}" dt="2025-05-03T08:57:59.129" v="819" actId="1076"/>
          <ac:picMkLst>
            <pc:docMk/>
            <pc:sldMk cId="971477602" sldId="281"/>
            <ac:picMk id="5" creationId="{1085CC79-A626-C771-C542-C631AF7FF937}"/>
          </ac:picMkLst>
        </pc:picChg>
        <pc:picChg chg="add mod">
          <ac:chgData name="Andrea C." userId="4be2b7f3d71e10c2" providerId="LiveId" clId="{75280ECC-81CA-481A-98F6-E83392F89A3F}" dt="2025-05-03T08:57:55.735" v="818" actId="1076"/>
          <ac:picMkLst>
            <pc:docMk/>
            <pc:sldMk cId="971477602" sldId="281"/>
            <ac:picMk id="6" creationId="{B3459B66-5EA4-24DF-31AD-D2FCC0AE41D3}"/>
          </ac:picMkLst>
        </pc:picChg>
      </pc:sldChg>
      <pc:sldChg chg="addSp delSp modSp new del mod">
        <pc:chgData name="Andrea C." userId="4be2b7f3d71e10c2" providerId="LiveId" clId="{75280ECC-81CA-481A-98F6-E83392F89A3F}" dt="2025-05-03T07:10:03.609" v="395" actId="47"/>
        <pc:sldMkLst>
          <pc:docMk/>
          <pc:sldMk cId="3511296452" sldId="281"/>
        </pc:sldMkLst>
        <pc:spChg chg="del mod">
          <ac:chgData name="Andrea C." userId="4be2b7f3d71e10c2" providerId="LiveId" clId="{75280ECC-81CA-481A-98F6-E83392F89A3F}" dt="2025-05-03T07:06:56.719" v="364" actId="21"/>
          <ac:spMkLst>
            <pc:docMk/>
            <pc:sldMk cId="3511296452" sldId="281"/>
            <ac:spMk id="3" creationId="{E7C6E91F-CC94-6FA3-C8CC-BE665290A408}"/>
          </ac:spMkLst>
        </pc:spChg>
        <pc:spChg chg="add mod">
          <ac:chgData name="Andrea C." userId="4be2b7f3d71e10c2" providerId="LiveId" clId="{75280ECC-81CA-481A-98F6-E83392F89A3F}" dt="2025-05-03T07:06:56.719" v="364" actId="21"/>
          <ac:spMkLst>
            <pc:docMk/>
            <pc:sldMk cId="3511296452" sldId="281"/>
            <ac:spMk id="5" creationId="{1E594909-1260-DD0C-246F-7DBD4D9212EA}"/>
          </ac:spMkLst>
        </pc:spChg>
      </pc:sldChg>
      <pc:sldChg chg="addSp delSp new del mod">
        <pc:chgData name="Andrea C." userId="4be2b7f3d71e10c2" providerId="LiveId" clId="{75280ECC-81CA-481A-98F6-E83392F89A3F}" dt="2025-05-03T09:02:58.901" v="1046" actId="680"/>
        <pc:sldMkLst>
          <pc:docMk/>
          <pc:sldMk cId="1900391017" sldId="282"/>
        </pc:sldMkLst>
        <pc:spChg chg="add del">
          <ac:chgData name="Andrea C." userId="4be2b7f3d71e10c2" providerId="LiveId" clId="{75280ECC-81CA-481A-98F6-E83392F89A3F}" dt="2025-05-03T09:02:58.453" v="1045" actId="478"/>
          <ac:spMkLst>
            <pc:docMk/>
            <pc:sldMk cId="1900391017" sldId="282"/>
            <ac:spMk id="2" creationId="{EFE17CB9-90C5-678D-E2BD-D1008CDF52E3}"/>
          </ac:spMkLst>
        </pc:spChg>
        <pc:spChg chg="add del">
          <ac:chgData name="Andrea C." userId="4be2b7f3d71e10c2" providerId="LiveId" clId="{75280ECC-81CA-481A-98F6-E83392F89A3F}" dt="2025-05-03T09:02:58.453" v="1045" actId="478"/>
          <ac:spMkLst>
            <pc:docMk/>
            <pc:sldMk cId="1900391017" sldId="282"/>
            <ac:spMk id="3" creationId="{FAE546F6-4D93-09F7-F1CF-85CB10929BED}"/>
          </ac:spMkLst>
        </pc:spChg>
        <pc:spChg chg="add del">
          <ac:chgData name="Andrea C." userId="4be2b7f3d71e10c2" providerId="LiveId" clId="{75280ECC-81CA-481A-98F6-E83392F89A3F}" dt="2025-05-03T09:02:58.453" v="1045" actId="478"/>
          <ac:spMkLst>
            <pc:docMk/>
            <pc:sldMk cId="1900391017" sldId="282"/>
            <ac:spMk id="4" creationId="{2E62630C-0919-97A6-CE27-FE7CF4D91BF0}"/>
          </ac:spMkLst>
        </pc:spChg>
        <pc:spChg chg="add del">
          <ac:chgData name="Andrea C." userId="4be2b7f3d71e10c2" providerId="LiveId" clId="{75280ECC-81CA-481A-98F6-E83392F89A3F}" dt="2025-05-03T09:02:57.518" v="1044" actId="22"/>
          <ac:spMkLst>
            <pc:docMk/>
            <pc:sldMk cId="1900391017" sldId="282"/>
            <ac:spMk id="6" creationId="{F2FB724E-8C58-13F0-E3DF-85037CB213A6}"/>
          </ac:spMkLst>
        </pc:spChg>
      </pc:sldChg>
      <pc:sldChg chg="addSp delSp modSp new mod modAnim modShow">
        <pc:chgData name="Andrea C." userId="4be2b7f3d71e10c2" providerId="LiveId" clId="{75280ECC-81CA-481A-98F6-E83392F89A3F}" dt="2025-05-03T09:14:50.105" v="1176" actId="729"/>
        <pc:sldMkLst>
          <pc:docMk/>
          <pc:sldMk cId="3325177428" sldId="282"/>
        </pc:sldMkLst>
        <pc:spChg chg="del">
          <ac:chgData name="Andrea C." userId="4be2b7f3d71e10c2" providerId="LiveId" clId="{75280ECC-81CA-481A-98F6-E83392F89A3F}" dt="2025-05-03T09:03:06.371" v="1050" actId="478"/>
          <ac:spMkLst>
            <pc:docMk/>
            <pc:sldMk cId="3325177428" sldId="282"/>
            <ac:spMk id="2" creationId="{FF70457C-6605-FDC8-E1CD-0755AB026A3E}"/>
          </ac:spMkLst>
        </pc:spChg>
        <pc:spChg chg="del">
          <ac:chgData name="Andrea C." userId="4be2b7f3d71e10c2" providerId="LiveId" clId="{75280ECC-81CA-481A-98F6-E83392F89A3F}" dt="2025-05-03T09:03:06.371" v="1050" actId="478"/>
          <ac:spMkLst>
            <pc:docMk/>
            <pc:sldMk cId="3325177428" sldId="282"/>
            <ac:spMk id="3" creationId="{F5C0EE69-49B5-9372-5A0B-027568001EFB}"/>
          </ac:spMkLst>
        </pc:spChg>
        <pc:spChg chg="del">
          <ac:chgData name="Andrea C." userId="4be2b7f3d71e10c2" providerId="LiveId" clId="{75280ECC-81CA-481A-98F6-E83392F89A3F}" dt="2025-05-03T09:03:06.371" v="1050" actId="478"/>
          <ac:spMkLst>
            <pc:docMk/>
            <pc:sldMk cId="3325177428" sldId="282"/>
            <ac:spMk id="4" creationId="{12D3E167-9563-7293-5777-1C6EFA5942AB}"/>
          </ac:spMkLst>
        </pc:spChg>
        <pc:picChg chg="add mod">
          <ac:chgData name="Andrea C." userId="4be2b7f3d71e10c2" providerId="LiveId" clId="{75280ECC-81CA-481A-98F6-E83392F89A3F}" dt="2025-05-03T09:03:34.668" v="1057" actId="1076"/>
          <ac:picMkLst>
            <pc:docMk/>
            <pc:sldMk cId="3325177428" sldId="282"/>
            <ac:picMk id="7170" creationId="{8D2AE652-314C-2F4F-7CD8-4C332D262D07}"/>
          </ac:picMkLst>
        </pc:picChg>
      </pc:sldChg>
    </pc:docChg>
  </pc:docChgLst>
  <pc:docChgLst>
    <pc:chgData name="Andrea C." userId="4be2b7f3d71e10c2" providerId="LiveId" clId="{1FECD96B-B10E-4CA0-A0A5-BB1DC55005CC}"/>
    <pc:docChg chg="undo custSel addSld delSld modSld sldOrd">
      <pc:chgData name="Andrea C." userId="4be2b7f3d71e10c2" providerId="LiveId" clId="{1FECD96B-B10E-4CA0-A0A5-BB1DC55005CC}" dt="2025-05-01T16:04:40.123" v="3953"/>
      <pc:docMkLst>
        <pc:docMk/>
      </pc:docMkLst>
      <pc:sldChg chg="modSp mod">
        <pc:chgData name="Andrea C." userId="4be2b7f3d71e10c2" providerId="LiveId" clId="{1FECD96B-B10E-4CA0-A0A5-BB1DC55005CC}" dt="2025-05-01T14:45:44.379" v="2466" actId="1076"/>
        <pc:sldMkLst>
          <pc:docMk/>
          <pc:sldMk cId="2806016549" sldId="256"/>
        </pc:sldMkLst>
        <pc:spChg chg="mod">
          <ac:chgData name="Andrea C." userId="4be2b7f3d71e10c2" providerId="LiveId" clId="{1FECD96B-B10E-4CA0-A0A5-BB1DC55005CC}" dt="2025-05-01T14:45:40.423" v="2465" actId="1076"/>
          <ac:spMkLst>
            <pc:docMk/>
            <pc:sldMk cId="2806016549" sldId="256"/>
            <ac:spMk id="2" creationId="{82C6DF8E-9B5A-BFBA-F45A-27D274D452AA}"/>
          </ac:spMkLst>
        </pc:spChg>
        <pc:spChg chg="mod">
          <ac:chgData name="Andrea C." userId="4be2b7f3d71e10c2" providerId="LiveId" clId="{1FECD96B-B10E-4CA0-A0A5-BB1DC55005CC}" dt="2025-05-01T14:45:44.379" v="2466" actId="1076"/>
          <ac:spMkLst>
            <pc:docMk/>
            <pc:sldMk cId="2806016549" sldId="256"/>
            <ac:spMk id="3" creationId="{1DD68F21-E2F0-FD4C-D1D3-34C3EB1BF559}"/>
          </ac:spMkLst>
        </pc:spChg>
      </pc:sldChg>
      <pc:sldChg chg="modSp mod">
        <pc:chgData name="Andrea C." userId="4be2b7f3d71e10c2" providerId="LiveId" clId="{1FECD96B-B10E-4CA0-A0A5-BB1DC55005CC}" dt="2025-05-01T08:14:57.745" v="979"/>
        <pc:sldMkLst>
          <pc:docMk/>
          <pc:sldMk cId="2205169817" sldId="257"/>
        </pc:sldMkLst>
        <pc:spChg chg="mod">
          <ac:chgData name="Andrea C." userId="4be2b7f3d71e10c2" providerId="LiveId" clId="{1FECD96B-B10E-4CA0-A0A5-BB1DC55005CC}" dt="2025-05-01T08:14:57.745" v="979"/>
          <ac:spMkLst>
            <pc:docMk/>
            <pc:sldMk cId="2205169817" sldId="257"/>
            <ac:spMk id="2" creationId="{37FCA938-166E-B37F-6E0D-A13F1F4DF553}"/>
          </ac:spMkLst>
        </pc:spChg>
        <pc:spChg chg="mod">
          <ac:chgData name="Andrea C." userId="4be2b7f3d71e10c2" providerId="LiveId" clId="{1FECD96B-B10E-4CA0-A0A5-BB1DC55005CC}" dt="2025-05-01T08:14:57.745" v="979"/>
          <ac:spMkLst>
            <pc:docMk/>
            <pc:sldMk cId="2205169817" sldId="257"/>
            <ac:spMk id="3" creationId="{8AD0A27F-AB1D-71BC-862F-DB355ACD1208}"/>
          </ac:spMkLst>
        </pc:spChg>
      </pc:sldChg>
      <pc:sldChg chg="addSp delSp modSp new mod ord modAnim">
        <pc:chgData name="Andrea C." userId="4be2b7f3d71e10c2" providerId="LiveId" clId="{1FECD96B-B10E-4CA0-A0A5-BB1DC55005CC}" dt="2025-05-01T15:33:56.275" v="3496" actId="1076"/>
        <pc:sldMkLst>
          <pc:docMk/>
          <pc:sldMk cId="2227851571" sldId="258"/>
        </pc:sldMkLst>
        <pc:spChg chg="mod">
          <ac:chgData name="Andrea C." userId="4be2b7f3d71e10c2" providerId="LiveId" clId="{1FECD96B-B10E-4CA0-A0A5-BB1DC55005CC}" dt="2025-05-01T08:14:57.745" v="979"/>
          <ac:spMkLst>
            <pc:docMk/>
            <pc:sldMk cId="2227851571" sldId="258"/>
            <ac:spMk id="2" creationId="{739220F0-E67E-6FF9-0C39-17A33C8BF6EB}"/>
          </ac:spMkLst>
        </pc:spChg>
        <pc:spChg chg="add mod">
          <ac:chgData name="Andrea C." userId="4be2b7f3d71e10c2" providerId="LiveId" clId="{1FECD96B-B10E-4CA0-A0A5-BB1DC55005CC}" dt="2025-05-01T15:33:56.275" v="3496" actId="1076"/>
          <ac:spMkLst>
            <pc:docMk/>
            <pc:sldMk cId="2227851571" sldId="258"/>
            <ac:spMk id="4" creationId="{C19D11DF-DA1C-D9A7-4A35-CE125C0C5B7D}"/>
          </ac:spMkLst>
        </pc:spChg>
        <pc:spChg chg="add mod">
          <ac:chgData name="Andrea C." userId="4be2b7f3d71e10c2" providerId="LiveId" clId="{1FECD96B-B10E-4CA0-A0A5-BB1DC55005CC}" dt="2025-05-01T07:48:05.548" v="593" actId="1076"/>
          <ac:spMkLst>
            <pc:docMk/>
            <pc:sldMk cId="2227851571" sldId="258"/>
            <ac:spMk id="6" creationId="{061F96AE-174E-D7A7-5E80-FD6F2097FAAE}"/>
          </ac:spMkLst>
        </pc:spChg>
        <pc:grpChg chg="add mod">
          <ac:chgData name="Andrea C." userId="4be2b7f3d71e10c2" providerId="LiveId" clId="{1FECD96B-B10E-4CA0-A0A5-BB1DC55005CC}" dt="2025-05-01T07:47:20.969" v="586" actId="1076"/>
          <ac:grpSpMkLst>
            <pc:docMk/>
            <pc:sldMk cId="2227851571" sldId="258"/>
            <ac:grpSpMk id="5" creationId="{00A6BE5C-5DE1-7792-A347-D106113C0FB0}"/>
          </ac:grpSpMkLst>
        </pc:grpChg>
        <pc:grpChg chg="add mod">
          <ac:chgData name="Andrea C." userId="4be2b7f3d71e10c2" providerId="LiveId" clId="{1FECD96B-B10E-4CA0-A0A5-BB1DC55005CC}" dt="2025-05-01T07:48:05.548" v="593" actId="1076"/>
          <ac:grpSpMkLst>
            <pc:docMk/>
            <pc:sldMk cId="2227851571" sldId="258"/>
            <ac:grpSpMk id="7" creationId="{EA8CFD72-F525-7C2B-501E-B169EFE8EDE4}"/>
          </ac:grpSpMkLst>
        </pc:grpChg>
        <pc:picChg chg="add mod">
          <ac:chgData name="Andrea C." userId="4be2b7f3d71e10c2" providerId="LiveId" clId="{1FECD96B-B10E-4CA0-A0A5-BB1DC55005CC}" dt="2025-05-01T07:47:55.990" v="591" actId="1076"/>
          <ac:picMkLst>
            <pc:docMk/>
            <pc:sldMk cId="2227851571" sldId="258"/>
            <ac:picMk id="2050" creationId="{A6BFDD29-2CF3-877A-F179-AEA42288F1B6}"/>
          </ac:picMkLst>
        </pc:picChg>
        <pc:picChg chg="add mod">
          <ac:chgData name="Andrea C." userId="4be2b7f3d71e10c2" providerId="LiveId" clId="{1FECD96B-B10E-4CA0-A0A5-BB1DC55005CC}" dt="2025-05-01T07:47:20.969" v="586" actId="1076"/>
          <ac:picMkLst>
            <pc:docMk/>
            <pc:sldMk cId="2227851571" sldId="258"/>
            <ac:picMk id="2052" creationId="{41267DD7-28AE-378C-BBE6-CFC21B3A12CF}"/>
          </ac:picMkLst>
        </pc:picChg>
        <pc:picChg chg="add mod">
          <ac:chgData name="Andrea C." userId="4be2b7f3d71e10c2" providerId="LiveId" clId="{1FECD96B-B10E-4CA0-A0A5-BB1DC55005CC}" dt="2025-05-01T07:48:05.548" v="593" actId="1076"/>
          <ac:picMkLst>
            <pc:docMk/>
            <pc:sldMk cId="2227851571" sldId="258"/>
            <ac:picMk id="2054" creationId="{0E4A91F7-BD03-E9CE-CF9A-D725953A66BB}"/>
          </ac:picMkLst>
        </pc:picChg>
      </pc:sldChg>
      <pc:sldChg chg="new del ord">
        <pc:chgData name="Andrea C." userId="4be2b7f3d71e10c2" providerId="LiveId" clId="{1FECD96B-B10E-4CA0-A0A5-BB1DC55005CC}" dt="2025-05-01T07:32:59.763" v="508" actId="47"/>
        <pc:sldMkLst>
          <pc:docMk/>
          <pc:sldMk cId="2135484258" sldId="259"/>
        </pc:sldMkLst>
      </pc:sldChg>
      <pc:sldChg chg="addSp delSp modSp new mod modAnim">
        <pc:chgData name="Andrea C." userId="4be2b7f3d71e10c2" providerId="LiveId" clId="{1FECD96B-B10E-4CA0-A0A5-BB1DC55005CC}" dt="2025-05-01T08:14:57.745" v="979"/>
        <pc:sldMkLst>
          <pc:docMk/>
          <pc:sldMk cId="3469432624" sldId="260"/>
        </pc:sldMkLst>
        <pc:spChg chg="mod">
          <ac:chgData name="Andrea C." userId="4be2b7f3d71e10c2" providerId="LiveId" clId="{1FECD96B-B10E-4CA0-A0A5-BB1DC55005CC}" dt="2025-05-01T08:14:57.745" v="979"/>
          <ac:spMkLst>
            <pc:docMk/>
            <pc:sldMk cId="3469432624" sldId="260"/>
            <ac:spMk id="2" creationId="{B89CF010-7971-DD9C-B7B0-D71CF289DCDB}"/>
          </ac:spMkLst>
        </pc:spChg>
        <pc:graphicFrameChg chg="add mod modGraphic">
          <ac:chgData name="Andrea C." userId="4be2b7f3d71e10c2" providerId="LiveId" clId="{1FECD96B-B10E-4CA0-A0A5-BB1DC55005CC}" dt="2025-05-01T07:31:22.505" v="489"/>
          <ac:graphicFrameMkLst>
            <pc:docMk/>
            <pc:sldMk cId="3469432624" sldId="260"/>
            <ac:graphicFrameMk id="4" creationId="{F4987C9A-F85F-12A0-01CE-D70AFD6C8D13}"/>
          </ac:graphicFrameMkLst>
        </pc:graphicFrameChg>
        <pc:picChg chg="add mod">
          <ac:chgData name="Andrea C." userId="4be2b7f3d71e10c2" providerId="LiveId" clId="{1FECD96B-B10E-4CA0-A0A5-BB1DC55005CC}" dt="2025-05-01T07:31:16.692" v="487" actId="207"/>
          <ac:picMkLst>
            <pc:docMk/>
            <pc:sldMk cId="3469432624" sldId="260"/>
            <ac:picMk id="6" creationId="{172012CA-5868-A8E5-E78C-127508B4A7B0}"/>
          </ac:picMkLst>
        </pc:picChg>
        <pc:picChg chg="add mod">
          <ac:chgData name="Andrea C." userId="4be2b7f3d71e10c2" providerId="LiveId" clId="{1FECD96B-B10E-4CA0-A0A5-BB1DC55005CC}" dt="2025-05-01T07:31:31.702" v="490" actId="207"/>
          <ac:picMkLst>
            <pc:docMk/>
            <pc:sldMk cId="3469432624" sldId="260"/>
            <ac:picMk id="8" creationId="{CA395D55-C9DE-BF37-09BE-ADD0772876BB}"/>
          </ac:picMkLst>
        </pc:picChg>
        <pc:picChg chg="add mod">
          <ac:chgData name="Andrea C." userId="4be2b7f3d71e10c2" providerId="LiveId" clId="{1FECD96B-B10E-4CA0-A0A5-BB1DC55005CC}" dt="2025-05-01T07:31:19.253" v="488" actId="207"/>
          <ac:picMkLst>
            <pc:docMk/>
            <pc:sldMk cId="3469432624" sldId="260"/>
            <ac:picMk id="10" creationId="{791402C4-6C85-0009-1321-CEAE0A8139C6}"/>
          </ac:picMkLst>
        </pc:picChg>
        <pc:picChg chg="add mod">
          <ac:chgData name="Andrea C." userId="4be2b7f3d71e10c2" providerId="LiveId" clId="{1FECD96B-B10E-4CA0-A0A5-BB1DC55005CC}" dt="2025-05-01T07:31:34.259" v="491" actId="207"/>
          <ac:picMkLst>
            <pc:docMk/>
            <pc:sldMk cId="3469432624" sldId="260"/>
            <ac:picMk id="12" creationId="{50ABCE13-4424-B85B-D84E-A69582AB06FD}"/>
          </ac:picMkLst>
        </pc:picChg>
      </pc:sldChg>
      <pc:sldChg chg="addSp modSp new mod ord modAnim">
        <pc:chgData name="Andrea C." userId="4be2b7f3d71e10c2" providerId="LiveId" clId="{1FECD96B-B10E-4CA0-A0A5-BB1DC55005CC}" dt="2025-05-01T08:55:58.337" v="2172" actId="207"/>
        <pc:sldMkLst>
          <pc:docMk/>
          <pc:sldMk cId="53429334" sldId="261"/>
        </pc:sldMkLst>
        <pc:spChg chg="mod">
          <ac:chgData name="Andrea C." userId="4be2b7f3d71e10c2" providerId="LiveId" clId="{1FECD96B-B10E-4CA0-A0A5-BB1DC55005CC}" dt="2025-05-01T08:14:57.745" v="979"/>
          <ac:spMkLst>
            <pc:docMk/>
            <pc:sldMk cId="53429334" sldId="261"/>
            <ac:spMk id="2" creationId="{3B6FE18C-25F2-44FB-9BE8-3A6DD885A836}"/>
          </ac:spMkLst>
        </pc:spChg>
        <pc:spChg chg="mod">
          <ac:chgData name="Andrea C." userId="4be2b7f3d71e10c2" providerId="LiveId" clId="{1FECD96B-B10E-4CA0-A0A5-BB1DC55005CC}" dt="2025-05-01T08:55:58.337" v="2172" actId="207"/>
          <ac:spMkLst>
            <pc:docMk/>
            <pc:sldMk cId="53429334" sldId="261"/>
            <ac:spMk id="3" creationId="{A7D6D3AC-64E4-407D-58D9-5A43D7886A9D}"/>
          </ac:spMkLst>
        </pc:spChg>
        <pc:picChg chg="add mod">
          <ac:chgData name="Andrea C." userId="4be2b7f3d71e10c2" providerId="LiveId" clId="{1FECD96B-B10E-4CA0-A0A5-BB1DC55005CC}" dt="2025-05-01T08:51:12.864" v="2142" actId="207"/>
          <ac:picMkLst>
            <pc:docMk/>
            <pc:sldMk cId="53429334" sldId="261"/>
            <ac:picMk id="5" creationId="{E85D235A-C6E2-4A19-6DE8-18B39B7F4D4F}"/>
          </ac:picMkLst>
        </pc:picChg>
        <pc:picChg chg="add mod">
          <ac:chgData name="Andrea C." userId="4be2b7f3d71e10c2" providerId="LiveId" clId="{1FECD96B-B10E-4CA0-A0A5-BB1DC55005CC}" dt="2025-05-01T08:51:18.385" v="2143" actId="207"/>
          <ac:picMkLst>
            <pc:docMk/>
            <pc:sldMk cId="53429334" sldId="261"/>
            <ac:picMk id="7" creationId="{55C77415-9DB8-4E6C-4BE1-F4E85ED26F73}"/>
          </ac:picMkLst>
        </pc:picChg>
        <pc:picChg chg="add mod">
          <ac:chgData name="Andrea C." userId="4be2b7f3d71e10c2" providerId="LiveId" clId="{1FECD96B-B10E-4CA0-A0A5-BB1DC55005CC}" dt="2025-05-01T08:51:25.395" v="2144" actId="207"/>
          <ac:picMkLst>
            <pc:docMk/>
            <pc:sldMk cId="53429334" sldId="261"/>
            <ac:picMk id="9" creationId="{D1FA1C49-86D6-AD9A-AEFF-49C2B0EDAC2D}"/>
          </ac:picMkLst>
        </pc:picChg>
        <pc:picChg chg="add mod">
          <ac:chgData name="Andrea C." userId="4be2b7f3d71e10c2" providerId="LiveId" clId="{1FECD96B-B10E-4CA0-A0A5-BB1DC55005CC}" dt="2025-05-01T08:51:29.066" v="2145" actId="207"/>
          <ac:picMkLst>
            <pc:docMk/>
            <pc:sldMk cId="53429334" sldId="261"/>
            <ac:picMk id="11" creationId="{B6E3BFE4-858E-D0D6-C1A2-9E078EDAF8CB}"/>
          </ac:picMkLst>
        </pc:picChg>
      </pc:sldChg>
      <pc:sldChg chg="modSp add del">
        <pc:chgData name="Andrea C." userId="4be2b7f3d71e10c2" providerId="LiveId" clId="{1FECD96B-B10E-4CA0-A0A5-BB1DC55005CC}" dt="2025-05-01T08:33:03.493" v="1253" actId="47"/>
        <pc:sldMkLst>
          <pc:docMk/>
          <pc:sldMk cId="1554789991" sldId="262"/>
        </pc:sldMkLst>
      </pc:sldChg>
      <pc:sldChg chg="addSp delSp modSp new mod modAnim">
        <pc:chgData name="Andrea C." userId="4be2b7f3d71e10c2" providerId="LiveId" clId="{1FECD96B-B10E-4CA0-A0A5-BB1DC55005CC}" dt="2025-05-01T14:48:15.967" v="2565" actId="20577"/>
        <pc:sldMkLst>
          <pc:docMk/>
          <pc:sldMk cId="1561710338" sldId="263"/>
        </pc:sldMkLst>
        <pc:spChg chg="mod">
          <ac:chgData name="Andrea C." userId="4be2b7f3d71e10c2" providerId="LiveId" clId="{1FECD96B-B10E-4CA0-A0A5-BB1DC55005CC}" dt="2025-05-01T14:46:20.396" v="2483" actId="20577"/>
          <ac:spMkLst>
            <pc:docMk/>
            <pc:sldMk cId="1561710338" sldId="263"/>
            <ac:spMk id="2" creationId="{0338F2D6-7B95-FED5-6CA7-BE24D26D4366}"/>
          </ac:spMkLst>
        </pc:spChg>
        <pc:spChg chg="add del mod">
          <ac:chgData name="Andrea C." userId="4be2b7f3d71e10c2" providerId="LiveId" clId="{1FECD96B-B10E-4CA0-A0A5-BB1DC55005CC}" dt="2025-05-01T14:48:15.967" v="2565" actId="20577"/>
          <ac:spMkLst>
            <pc:docMk/>
            <pc:sldMk cId="1561710338" sldId="263"/>
            <ac:spMk id="3" creationId="{C0CE7A51-480F-5371-B2DF-F33B32784A7F}"/>
          </ac:spMkLst>
        </pc:spChg>
        <pc:spChg chg="add mod">
          <ac:chgData name="Andrea C." userId="4be2b7f3d71e10c2" providerId="LiveId" clId="{1FECD96B-B10E-4CA0-A0A5-BB1DC55005CC}" dt="2025-05-01T14:42:11.204" v="2406" actId="164"/>
          <ac:spMkLst>
            <pc:docMk/>
            <pc:sldMk cId="1561710338" sldId="263"/>
            <ac:spMk id="5" creationId="{8E8C4062-F18F-F12A-7031-B9DBAA3D3377}"/>
          </ac:spMkLst>
        </pc:spChg>
        <pc:spChg chg="add mod">
          <ac:chgData name="Andrea C." userId="4be2b7f3d71e10c2" providerId="LiveId" clId="{1FECD96B-B10E-4CA0-A0A5-BB1DC55005CC}" dt="2025-05-01T14:44:10.864" v="2447" actId="20577"/>
          <ac:spMkLst>
            <pc:docMk/>
            <pc:sldMk cId="1561710338" sldId="263"/>
            <ac:spMk id="7" creationId="{2DB8DE9A-36D8-ADD3-51D5-44B87A89AB58}"/>
          </ac:spMkLst>
        </pc:spChg>
        <pc:grpChg chg="add mod">
          <ac:chgData name="Andrea C." userId="4be2b7f3d71e10c2" providerId="LiveId" clId="{1FECD96B-B10E-4CA0-A0A5-BB1DC55005CC}" dt="2025-05-01T14:42:11.204" v="2406" actId="164"/>
          <ac:grpSpMkLst>
            <pc:docMk/>
            <pc:sldMk cId="1561710338" sldId="263"/>
            <ac:grpSpMk id="6" creationId="{885B1CA2-4FB5-D306-BB27-5F48AD8ACB54}"/>
          </ac:grpSpMkLst>
        </pc:grpChg>
        <pc:picChg chg="add mod">
          <ac:chgData name="Andrea C." userId="4be2b7f3d71e10c2" providerId="LiveId" clId="{1FECD96B-B10E-4CA0-A0A5-BB1DC55005CC}" dt="2025-05-01T08:51:49.060" v="2149" actId="1076"/>
          <ac:picMkLst>
            <pc:docMk/>
            <pc:sldMk cId="1561710338" sldId="263"/>
            <ac:picMk id="4" creationId="{F055B8D4-4E05-E2D0-D1A0-150F0AFAB69D}"/>
          </ac:picMkLst>
        </pc:picChg>
        <pc:picChg chg="add mod">
          <ac:chgData name="Andrea C." userId="4be2b7f3d71e10c2" providerId="LiveId" clId="{1FECD96B-B10E-4CA0-A0A5-BB1DC55005CC}" dt="2025-05-01T14:42:11.204" v="2406" actId="164"/>
          <ac:picMkLst>
            <pc:docMk/>
            <pc:sldMk cId="1561710338" sldId="263"/>
            <ac:picMk id="12292" creationId="{CF7780A6-C8EE-AF75-9B4B-B1E4D8F37D2C}"/>
          </ac:picMkLst>
        </pc:picChg>
      </pc:sldChg>
      <pc:sldChg chg="addSp delSp modSp new mod modAnim">
        <pc:chgData name="Andrea C." userId="4be2b7f3d71e10c2" providerId="LiveId" clId="{1FECD96B-B10E-4CA0-A0A5-BB1DC55005CC}" dt="2025-05-01T15:19:39.997" v="3048"/>
        <pc:sldMkLst>
          <pc:docMk/>
          <pc:sldMk cId="3300916224" sldId="264"/>
        </pc:sldMkLst>
        <pc:spChg chg="mod">
          <ac:chgData name="Andrea C." userId="4be2b7f3d71e10c2" providerId="LiveId" clId="{1FECD96B-B10E-4CA0-A0A5-BB1DC55005CC}" dt="2025-05-01T15:09:09.235" v="2882" actId="1076"/>
          <ac:spMkLst>
            <pc:docMk/>
            <pc:sldMk cId="3300916224" sldId="264"/>
            <ac:spMk id="2" creationId="{EC9EAC01-57CC-1676-5031-99808D5F248F}"/>
          </ac:spMkLst>
        </pc:spChg>
        <pc:spChg chg="add mod">
          <ac:chgData name="Andrea C." userId="4be2b7f3d71e10c2" providerId="LiveId" clId="{1FECD96B-B10E-4CA0-A0A5-BB1DC55005CC}" dt="2025-05-01T15:06:03.377" v="2819" actId="20577"/>
          <ac:spMkLst>
            <pc:docMk/>
            <pc:sldMk cId="3300916224" sldId="264"/>
            <ac:spMk id="4" creationId="{2864D2B3-DCB8-D35A-D06A-9B31B6BF0FD6}"/>
          </ac:spMkLst>
        </pc:spChg>
        <pc:spChg chg="add mod">
          <ac:chgData name="Andrea C." userId="4be2b7f3d71e10c2" providerId="LiveId" clId="{1FECD96B-B10E-4CA0-A0A5-BB1DC55005CC}" dt="2025-05-01T14:57:27.498" v="2612" actId="1076"/>
          <ac:spMkLst>
            <pc:docMk/>
            <pc:sldMk cId="3300916224" sldId="264"/>
            <ac:spMk id="17" creationId="{7B7AAE7E-4707-4160-D98D-7AAC3404BFCB}"/>
          </ac:spMkLst>
        </pc:spChg>
        <pc:spChg chg="add mod">
          <ac:chgData name="Andrea C." userId="4be2b7f3d71e10c2" providerId="LiveId" clId="{1FECD96B-B10E-4CA0-A0A5-BB1DC55005CC}" dt="2025-05-01T14:57:56.953" v="2626" actId="1076"/>
          <ac:spMkLst>
            <pc:docMk/>
            <pc:sldMk cId="3300916224" sldId="264"/>
            <ac:spMk id="18" creationId="{F236AF06-5846-57F6-50D2-570D416C9A8F}"/>
          </ac:spMkLst>
        </pc:spChg>
        <pc:spChg chg="add mod">
          <ac:chgData name="Andrea C." userId="4be2b7f3d71e10c2" providerId="LiveId" clId="{1FECD96B-B10E-4CA0-A0A5-BB1DC55005CC}" dt="2025-05-01T15:10:22.534" v="2890" actId="164"/>
          <ac:spMkLst>
            <pc:docMk/>
            <pc:sldMk cId="3300916224" sldId="264"/>
            <ac:spMk id="28" creationId="{D80DDFAA-E1D0-3A97-CAAC-94ECD5A5E9A1}"/>
          </ac:spMkLst>
        </pc:spChg>
        <pc:spChg chg="add mod">
          <ac:chgData name="Andrea C." userId="4be2b7f3d71e10c2" providerId="LiveId" clId="{1FECD96B-B10E-4CA0-A0A5-BB1DC55005CC}" dt="2025-05-01T15:10:22.534" v="2890" actId="164"/>
          <ac:spMkLst>
            <pc:docMk/>
            <pc:sldMk cId="3300916224" sldId="264"/>
            <ac:spMk id="29" creationId="{1928F7D7-E601-1B51-9E97-4CD62BC2838A}"/>
          </ac:spMkLst>
        </pc:spChg>
        <pc:spChg chg="add mod">
          <ac:chgData name="Andrea C." userId="4be2b7f3d71e10c2" providerId="LiveId" clId="{1FECD96B-B10E-4CA0-A0A5-BB1DC55005CC}" dt="2025-05-01T15:10:22.534" v="2890" actId="164"/>
          <ac:spMkLst>
            <pc:docMk/>
            <pc:sldMk cId="3300916224" sldId="264"/>
            <ac:spMk id="30" creationId="{6AD818BA-54D9-AB8F-D322-A1C9CCF2A7F7}"/>
          </ac:spMkLst>
        </pc:spChg>
        <pc:spChg chg="add mod">
          <ac:chgData name="Andrea C." userId="4be2b7f3d71e10c2" providerId="LiveId" clId="{1FECD96B-B10E-4CA0-A0A5-BB1DC55005CC}" dt="2025-05-01T15:10:22.534" v="2890" actId="164"/>
          <ac:spMkLst>
            <pc:docMk/>
            <pc:sldMk cId="3300916224" sldId="264"/>
            <ac:spMk id="31" creationId="{98C3FF83-298E-1C97-D35E-2F6720BD9B76}"/>
          </ac:spMkLst>
        </pc:spChg>
        <pc:spChg chg="add mod">
          <ac:chgData name="Andrea C." userId="4be2b7f3d71e10c2" providerId="LiveId" clId="{1FECD96B-B10E-4CA0-A0A5-BB1DC55005CC}" dt="2025-05-01T15:10:22.534" v="2890" actId="164"/>
          <ac:spMkLst>
            <pc:docMk/>
            <pc:sldMk cId="3300916224" sldId="264"/>
            <ac:spMk id="32" creationId="{E608CE0D-B855-AB00-F7B2-2CAE8D93B070}"/>
          </ac:spMkLst>
        </pc:spChg>
        <pc:spChg chg="add mod">
          <ac:chgData name="Andrea C." userId="4be2b7f3d71e10c2" providerId="LiveId" clId="{1FECD96B-B10E-4CA0-A0A5-BB1DC55005CC}" dt="2025-05-01T15:10:22.534" v="2890" actId="164"/>
          <ac:spMkLst>
            <pc:docMk/>
            <pc:sldMk cId="3300916224" sldId="264"/>
            <ac:spMk id="33" creationId="{5ECEB354-3BFC-B9FB-3F92-00EB3FC7263E}"/>
          </ac:spMkLst>
        </pc:spChg>
        <pc:spChg chg="add mod">
          <ac:chgData name="Andrea C." userId="4be2b7f3d71e10c2" providerId="LiveId" clId="{1FECD96B-B10E-4CA0-A0A5-BB1DC55005CC}" dt="2025-05-01T15:10:22.534" v="2890" actId="164"/>
          <ac:spMkLst>
            <pc:docMk/>
            <pc:sldMk cId="3300916224" sldId="264"/>
            <ac:spMk id="34" creationId="{9730B5FF-3B79-F6F0-D519-A7532BF11169}"/>
          </ac:spMkLst>
        </pc:spChg>
        <pc:spChg chg="add mod">
          <ac:chgData name="Andrea C." userId="4be2b7f3d71e10c2" providerId="LiveId" clId="{1FECD96B-B10E-4CA0-A0A5-BB1DC55005CC}" dt="2025-05-01T15:10:22.534" v="2890" actId="164"/>
          <ac:spMkLst>
            <pc:docMk/>
            <pc:sldMk cId="3300916224" sldId="264"/>
            <ac:spMk id="35" creationId="{5D65D504-4D0D-4232-FFBF-F0DB02EB7EDE}"/>
          </ac:spMkLst>
        </pc:spChg>
        <pc:spChg chg="add mod">
          <ac:chgData name="Andrea C." userId="4be2b7f3d71e10c2" providerId="LiveId" clId="{1FECD96B-B10E-4CA0-A0A5-BB1DC55005CC}" dt="2025-05-01T15:10:22.534" v="2890" actId="164"/>
          <ac:spMkLst>
            <pc:docMk/>
            <pc:sldMk cId="3300916224" sldId="264"/>
            <ac:spMk id="36" creationId="{DE83C1AC-11ED-EA6C-84AA-071BB20506E5}"/>
          </ac:spMkLst>
        </pc:spChg>
        <pc:spChg chg="add mod">
          <ac:chgData name="Andrea C." userId="4be2b7f3d71e10c2" providerId="LiveId" clId="{1FECD96B-B10E-4CA0-A0A5-BB1DC55005CC}" dt="2025-05-01T15:15:01.692" v="3017" actId="164"/>
          <ac:spMkLst>
            <pc:docMk/>
            <pc:sldMk cId="3300916224" sldId="264"/>
            <ac:spMk id="37" creationId="{3BD7ADA5-35E9-6385-7108-9AF2015C5B7E}"/>
          </ac:spMkLst>
        </pc:spChg>
        <pc:spChg chg="add mod">
          <ac:chgData name="Andrea C." userId="4be2b7f3d71e10c2" providerId="LiveId" clId="{1FECD96B-B10E-4CA0-A0A5-BB1DC55005CC}" dt="2025-05-01T15:11:23.708" v="2907" actId="1076"/>
          <ac:spMkLst>
            <pc:docMk/>
            <pc:sldMk cId="3300916224" sldId="264"/>
            <ac:spMk id="38" creationId="{36A55A07-5176-94CA-5046-3A092A6BF7B7}"/>
          </ac:spMkLst>
        </pc:spChg>
        <pc:spChg chg="add mod">
          <ac:chgData name="Andrea C." userId="4be2b7f3d71e10c2" providerId="LiveId" clId="{1FECD96B-B10E-4CA0-A0A5-BB1DC55005CC}" dt="2025-05-01T15:09:30.282" v="2883" actId="164"/>
          <ac:spMkLst>
            <pc:docMk/>
            <pc:sldMk cId="3300916224" sldId="264"/>
            <ac:spMk id="39" creationId="{B5DCBC81-E531-9D12-F0D9-9A6F99CE4A6C}"/>
          </ac:spMkLst>
        </pc:spChg>
        <pc:spChg chg="add mod">
          <ac:chgData name="Andrea C." userId="4be2b7f3d71e10c2" providerId="LiveId" clId="{1FECD96B-B10E-4CA0-A0A5-BB1DC55005CC}" dt="2025-05-01T15:09:30.282" v="2883" actId="164"/>
          <ac:spMkLst>
            <pc:docMk/>
            <pc:sldMk cId="3300916224" sldId="264"/>
            <ac:spMk id="40" creationId="{683B2937-2874-092B-DAE9-23FD41F000AD}"/>
          </ac:spMkLst>
        </pc:spChg>
        <pc:spChg chg="add mod">
          <ac:chgData name="Andrea C." userId="4be2b7f3d71e10c2" providerId="LiveId" clId="{1FECD96B-B10E-4CA0-A0A5-BB1DC55005CC}" dt="2025-05-01T15:09:30.282" v="2883" actId="164"/>
          <ac:spMkLst>
            <pc:docMk/>
            <pc:sldMk cId="3300916224" sldId="264"/>
            <ac:spMk id="41" creationId="{5CDC4224-76B3-093B-016D-4925A52D9A2C}"/>
          </ac:spMkLst>
        </pc:spChg>
        <pc:spChg chg="add mod">
          <ac:chgData name="Andrea C." userId="4be2b7f3d71e10c2" providerId="LiveId" clId="{1FECD96B-B10E-4CA0-A0A5-BB1DC55005CC}" dt="2025-05-01T15:09:30.282" v="2883" actId="164"/>
          <ac:spMkLst>
            <pc:docMk/>
            <pc:sldMk cId="3300916224" sldId="264"/>
            <ac:spMk id="42" creationId="{182E3E8E-9ACA-B3CC-6DCE-476A8E43FBDC}"/>
          </ac:spMkLst>
        </pc:spChg>
        <pc:spChg chg="add mod">
          <ac:chgData name="Andrea C." userId="4be2b7f3d71e10c2" providerId="LiveId" clId="{1FECD96B-B10E-4CA0-A0A5-BB1DC55005CC}" dt="2025-05-01T15:17:50.423" v="3037" actId="164"/>
          <ac:spMkLst>
            <pc:docMk/>
            <pc:sldMk cId="3300916224" sldId="264"/>
            <ac:spMk id="44" creationId="{0E59AC53-EA63-BA27-06F4-033A2BE6AD80}"/>
          </ac:spMkLst>
        </pc:spChg>
        <pc:spChg chg="add mod">
          <ac:chgData name="Andrea C." userId="4be2b7f3d71e10c2" providerId="LiveId" clId="{1FECD96B-B10E-4CA0-A0A5-BB1DC55005CC}" dt="2025-05-01T15:14:51.226" v="3016" actId="164"/>
          <ac:spMkLst>
            <pc:docMk/>
            <pc:sldMk cId="3300916224" sldId="264"/>
            <ac:spMk id="45" creationId="{86B53185-8A1F-A466-EB44-49470D5CC3C0}"/>
          </ac:spMkLst>
        </pc:spChg>
        <pc:spChg chg="add mod">
          <ac:chgData name="Andrea C." userId="4be2b7f3d71e10c2" providerId="LiveId" clId="{1FECD96B-B10E-4CA0-A0A5-BB1DC55005CC}" dt="2025-05-01T15:17:50.423" v="3037" actId="164"/>
          <ac:spMkLst>
            <pc:docMk/>
            <pc:sldMk cId="3300916224" sldId="264"/>
            <ac:spMk id="46" creationId="{EDB92EC6-6377-DAF7-4B91-10F437FA8C7A}"/>
          </ac:spMkLst>
        </pc:spChg>
        <pc:spChg chg="add mod">
          <ac:chgData name="Andrea C." userId="4be2b7f3d71e10c2" providerId="LiveId" clId="{1FECD96B-B10E-4CA0-A0A5-BB1DC55005CC}" dt="2025-05-01T15:14:51.226" v="3016" actId="164"/>
          <ac:spMkLst>
            <pc:docMk/>
            <pc:sldMk cId="3300916224" sldId="264"/>
            <ac:spMk id="47" creationId="{361A7117-72FB-F632-44AB-B8C034802050}"/>
          </ac:spMkLst>
        </pc:spChg>
        <pc:spChg chg="add mod">
          <ac:chgData name="Andrea C." userId="4be2b7f3d71e10c2" providerId="LiveId" clId="{1FECD96B-B10E-4CA0-A0A5-BB1DC55005CC}" dt="2025-05-01T15:10:57.578" v="2894" actId="1076"/>
          <ac:spMkLst>
            <pc:docMk/>
            <pc:sldMk cId="3300916224" sldId="264"/>
            <ac:spMk id="48" creationId="{919D6EAA-F72F-7F17-0287-BFFF06364DCD}"/>
          </ac:spMkLst>
        </pc:spChg>
        <pc:spChg chg="add mod">
          <ac:chgData name="Andrea C." userId="4be2b7f3d71e10c2" providerId="LiveId" clId="{1FECD96B-B10E-4CA0-A0A5-BB1DC55005CC}" dt="2025-05-01T15:14:51.226" v="3016" actId="164"/>
          <ac:spMkLst>
            <pc:docMk/>
            <pc:sldMk cId="3300916224" sldId="264"/>
            <ac:spMk id="49" creationId="{B032E93E-E202-140B-87D0-779A8E69C1EE}"/>
          </ac:spMkLst>
        </pc:spChg>
        <pc:spChg chg="add mod">
          <ac:chgData name="Andrea C." userId="4be2b7f3d71e10c2" providerId="LiveId" clId="{1FECD96B-B10E-4CA0-A0A5-BB1DC55005CC}" dt="2025-05-01T15:14:51.226" v="3016" actId="164"/>
          <ac:spMkLst>
            <pc:docMk/>
            <pc:sldMk cId="3300916224" sldId="264"/>
            <ac:spMk id="50" creationId="{737B8234-4A97-5BE6-ED7F-2F754730DF05}"/>
          </ac:spMkLst>
        </pc:spChg>
        <pc:spChg chg="add mod">
          <ac:chgData name="Andrea C." userId="4be2b7f3d71e10c2" providerId="LiveId" clId="{1FECD96B-B10E-4CA0-A0A5-BB1DC55005CC}" dt="2025-05-01T15:14:51.226" v="3016" actId="164"/>
          <ac:spMkLst>
            <pc:docMk/>
            <pc:sldMk cId="3300916224" sldId="264"/>
            <ac:spMk id="51" creationId="{42F3706F-0960-4E6C-DFC0-5A89142B17FF}"/>
          </ac:spMkLst>
        </pc:spChg>
        <pc:spChg chg="add mod">
          <ac:chgData name="Andrea C." userId="4be2b7f3d71e10c2" providerId="LiveId" clId="{1FECD96B-B10E-4CA0-A0A5-BB1DC55005CC}" dt="2025-05-01T15:14:51.226" v="3016" actId="164"/>
          <ac:spMkLst>
            <pc:docMk/>
            <pc:sldMk cId="3300916224" sldId="264"/>
            <ac:spMk id="53" creationId="{EF0A1BA0-84F9-95FA-D862-395C2FB386C9}"/>
          </ac:spMkLst>
        </pc:spChg>
        <pc:spChg chg="add mod">
          <ac:chgData name="Andrea C." userId="4be2b7f3d71e10c2" providerId="LiveId" clId="{1FECD96B-B10E-4CA0-A0A5-BB1DC55005CC}" dt="2025-05-01T15:14:51.226" v="3016" actId="164"/>
          <ac:spMkLst>
            <pc:docMk/>
            <pc:sldMk cId="3300916224" sldId="264"/>
            <ac:spMk id="54" creationId="{3B010331-F39B-9E22-6BAE-C7C58CE12693}"/>
          </ac:spMkLst>
        </pc:spChg>
        <pc:spChg chg="add mod">
          <ac:chgData name="Andrea C." userId="4be2b7f3d71e10c2" providerId="LiveId" clId="{1FECD96B-B10E-4CA0-A0A5-BB1DC55005CC}" dt="2025-05-01T15:14:51.226" v="3016" actId="164"/>
          <ac:spMkLst>
            <pc:docMk/>
            <pc:sldMk cId="3300916224" sldId="264"/>
            <ac:spMk id="55" creationId="{5DCF572C-3976-604A-C680-61FC3415586E}"/>
          </ac:spMkLst>
        </pc:spChg>
        <pc:spChg chg="add mod">
          <ac:chgData name="Andrea C." userId="4be2b7f3d71e10c2" providerId="LiveId" clId="{1FECD96B-B10E-4CA0-A0A5-BB1DC55005CC}" dt="2025-05-01T15:14:51.226" v="3016" actId="164"/>
          <ac:spMkLst>
            <pc:docMk/>
            <pc:sldMk cId="3300916224" sldId="264"/>
            <ac:spMk id="56" creationId="{1C272C92-FA0F-80D9-DE3B-9553CEBB27D1}"/>
          </ac:spMkLst>
        </pc:spChg>
        <pc:spChg chg="add mod">
          <ac:chgData name="Andrea C." userId="4be2b7f3d71e10c2" providerId="LiveId" clId="{1FECD96B-B10E-4CA0-A0A5-BB1DC55005CC}" dt="2025-05-01T15:15:01.692" v="3017" actId="164"/>
          <ac:spMkLst>
            <pc:docMk/>
            <pc:sldMk cId="3300916224" sldId="264"/>
            <ac:spMk id="57" creationId="{7E5C028D-1234-5D57-DCDE-4C9DAE5A1FAA}"/>
          </ac:spMkLst>
        </pc:spChg>
        <pc:spChg chg="add mod">
          <ac:chgData name="Andrea C." userId="4be2b7f3d71e10c2" providerId="LiveId" clId="{1FECD96B-B10E-4CA0-A0A5-BB1DC55005CC}" dt="2025-05-01T15:14:51.226" v="3016" actId="164"/>
          <ac:spMkLst>
            <pc:docMk/>
            <pc:sldMk cId="3300916224" sldId="264"/>
            <ac:spMk id="58" creationId="{60287FD1-EAFD-ACA2-9418-3FF1E8569D68}"/>
          </ac:spMkLst>
        </pc:spChg>
        <pc:spChg chg="add mod">
          <ac:chgData name="Andrea C." userId="4be2b7f3d71e10c2" providerId="LiveId" clId="{1FECD96B-B10E-4CA0-A0A5-BB1DC55005CC}" dt="2025-05-01T15:15:01.692" v="3017" actId="164"/>
          <ac:spMkLst>
            <pc:docMk/>
            <pc:sldMk cId="3300916224" sldId="264"/>
            <ac:spMk id="59" creationId="{FAB02122-C1DC-D485-463E-5C0053F9B1D7}"/>
          </ac:spMkLst>
        </pc:spChg>
        <pc:spChg chg="add mod">
          <ac:chgData name="Andrea C." userId="4be2b7f3d71e10c2" providerId="LiveId" clId="{1FECD96B-B10E-4CA0-A0A5-BB1DC55005CC}" dt="2025-05-01T15:15:01.692" v="3017" actId="164"/>
          <ac:spMkLst>
            <pc:docMk/>
            <pc:sldMk cId="3300916224" sldId="264"/>
            <ac:spMk id="60" creationId="{1C2ECAE8-506A-5F70-2C0E-62E50BE5CD0E}"/>
          </ac:spMkLst>
        </pc:spChg>
        <pc:spChg chg="add mod">
          <ac:chgData name="Andrea C." userId="4be2b7f3d71e10c2" providerId="LiveId" clId="{1FECD96B-B10E-4CA0-A0A5-BB1DC55005CC}" dt="2025-05-01T15:15:01.692" v="3017" actId="164"/>
          <ac:spMkLst>
            <pc:docMk/>
            <pc:sldMk cId="3300916224" sldId="264"/>
            <ac:spMk id="61" creationId="{96007040-1A3B-A6B9-9D3D-4676D29D2436}"/>
          </ac:spMkLst>
        </pc:spChg>
        <pc:spChg chg="add mod">
          <ac:chgData name="Andrea C." userId="4be2b7f3d71e10c2" providerId="LiveId" clId="{1FECD96B-B10E-4CA0-A0A5-BB1DC55005CC}" dt="2025-05-01T15:15:01.692" v="3017" actId="164"/>
          <ac:spMkLst>
            <pc:docMk/>
            <pc:sldMk cId="3300916224" sldId="264"/>
            <ac:spMk id="62" creationId="{320DA0A2-AC8F-46FD-BC58-3D9116DE26AF}"/>
          </ac:spMkLst>
        </pc:spChg>
        <pc:spChg chg="add mod">
          <ac:chgData name="Andrea C." userId="4be2b7f3d71e10c2" providerId="LiveId" clId="{1FECD96B-B10E-4CA0-A0A5-BB1DC55005CC}" dt="2025-05-01T15:15:01.692" v="3017" actId="164"/>
          <ac:spMkLst>
            <pc:docMk/>
            <pc:sldMk cId="3300916224" sldId="264"/>
            <ac:spMk id="63" creationId="{2FD673ED-668E-9F7A-E60E-485C2DB83085}"/>
          </ac:spMkLst>
        </pc:spChg>
        <pc:spChg chg="add mod">
          <ac:chgData name="Andrea C." userId="4be2b7f3d71e10c2" providerId="LiveId" clId="{1FECD96B-B10E-4CA0-A0A5-BB1DC55005CC}" dt="2025-05-01T15:15:01.692" v="3017" actId="164"/>
          <ac:spMkLst>
            <pc:docMk/>
            <pc:sldMk cId="3300916224" sldId="264"/>
            <ac:spMk id="3072" creationId="{B1ED50CE-564C-A08A-441F-499E94035C27}"/>
          </ac:spMkLst>
        </pc:spChg>
        <pc:spChg chg="add mod">
          <ac:chgData name="Andrea C." userId="4be2b7f3d71e10c2" providerId="LiveId" clId="{1FECD96B-B10E-4CA0-A0A5-BB1DC55005CC}" dt="2025-05-01T15:12:56.554" v="2941" actId="1076"/>
          <ac:spMkLst>
            <pc:docMk/>
            <pc:sldMk cId="3300916224" sldId="264"/>
            <ac:spMk id="3073" creationId="{06D8CECD-1C32-3676-EDC6-4E17DEFBE168}"/>
          </ac:spMkLst>
        </pc:spChg>
        <pc:spChg chg="add mod">
          <ac:chgData name="Andrea C." userId="4be2b7f3d71e10c2" providerId="LiveId" clId="{1FECD96B-B10E-4CA0-A0A5-BB1DC55005CC}" dt="2025-05-01T15:14:11.518" v="3008" actId="1037"/>
          <ac:spMkLst>
            <pc:docMk/>
            <pc:sldMk cId="3300916224" sldId="264"/>
            <ac:spMk id="3075" creationId="{BDD9D52F-3F58-98C9-7EAF-487CB1D35867}"/>
          </ac:spMkLst>
        </pc:spChg>
        <pc:spChg chg="add mod">
          <ac:chgData name="Andrea C." userId="4be2b7f3d71e10c2" providerId="LiveId" clId="{1FECD96B-B10E-4CA0-A0A5-BB1DC55005CC}" dt="2025-05-01T15:14:25.791" v="3011" actId="1076"/>
          <ac:spMkLst>
            <pc:docMk/>
            <pc:sldMk cId="3300916224" sldId="264"/>
            <ac:spMk id="3076" creationId="{17610334-2EDA-D6D0-BEEF-E8610038A8EA}"/>
          </ac:spMkLst>
        </pc:spChg>
        <pc:spChg chg="add mod">
          <ac:chgData name="Andrea C." userId="4be2b7f3d71e10c2" providerId="LiveId" clId="{1FECD96B-B10E-4CA0-A0A5-BB1DC55005CC}" dt="2025-05-01T15:15:01.692" v="3017" actId="164"/>
          <ac:spMkLst>
            <pc:docMk/>
            <pc:sldMk cId="3300916224" sldId="264"/>
            <ac:spMk id="3077" creationId="{2BD70FDD-3086-36E0-978A-F236B673CA10}"/>
          </ac:spMkLst>
        </pc:spChg>
        <pc:spChg chg="add mod">
          <ac:chgData name="Andrea C." userId="4be2b7f3d71e10c2" providerId="LiveId" clId="{1FECD96B-B10E-4CA0-A0A5-BB1DC55005CC}" dt="2025-05-01T15:15:01.692" v="3017" actId="164"/>
          <ac:spMkLst>
            <pc:docMk/>
            <pc:sldMk cId="3300916224" sldId="264"/>
            <ac:spMk id="3078" creationId="{ED947E95-8C90-7B03-EFAF-FED72415A680}"/>
          </ac:spMkLst>
        </pc:spChg>
        <pc:grpChg chg="add mod">
          <ac:chgData name="Andrea C." userId="4be2b7f3d71e10c2" providerId="LiveId" clId="{1FECD96B-B10E-4CA0-A0A5-BB1DC55005CC}" dt="2025-05-01T14:54:36.492" v="2582" actId="164"/>
          <ac:grpSpMkLst>
            <pc:docMk/>
            <pc:sldMk cId="3300916224" sldId="264"/>
            <ac:grpSpMk id="15" creationId="{05268DC1-4D82-64AA-9F1F-1DEC7C573E86}"/>
          </ac:grpSpMkLst>
        </pc:grpChg>
        <pc:grpChg chg="add mod">
          <ac:chgData name="Andrea C." userId="4be2b7f3d71e10c2" providerId="LiveId" clId="{1FECD96B-B10E-4CA0-A0A5-BB1DC55005CC}" dt="2025-05-01T15:09:30.282" v="2883" actId="164"/>
          <ac:grpSpMkLst>
            <pc:docMk/>
            <pc:sldMk cId="3300916224" sldId="264"/>
            <ac:grpSpMk id="43" creationId="{7B5C42B2-8DC6-9A03-0907-B75B387C8260}"/>
          </ac:grpSpMkLst>
        </pc:grpChg>
        <pc:grpChg chg="add mod">
          <ac:chgData name="Andrea C." userId="4be2b7f3d71e10c2" providerId="LiveId" clId="{1FECD96B-B10E-4CA0-A0A5-BB1DC55005CC}" dt="2025-05-01T15:10:22.534" v="2890" actId="164"/>
          <ac:grpSpMkLst>
            <pc:docMk/>
            <pc:sldMk cId="3300916224" sldId="264"/>
            <ac:grpSpMk id="52" creationId="{56BF42B1-7E13-23FB-AC0A-1F529E738D7B}"/>
          </ac:grpSpMkLst>
        </pc:grpChg>
        <pc:grpChg chg="mod">
          <ac:chgData name="Andrea C." userId="4be2b7f3d71e10c2" providerId="LiveId" clId="{1FECD96B-B10E-4CA0-A0A5-BB1DC55005CC}" dt="2025-05-01T15:17:50.423" v="3037" actId="164"/>
          <ac:grpSpMkLst>
            <pc:docMk/>
            <pc:sldMk cId="3300916224" sldId="264"/>
            <ac:grpSpMk id="3079" creationId="{78BE8FCE-A17B-3622-3A34-D6F0EE7B902D}"/>
          </ac:grpSpMkLst>
        </pc:grpChg>
        <pc:grpChg chg="add mod">
          <ac:chgData name="Andrea C." userId="4be2b7f3d71e10c2" providerId="LiveId" clId="{1FECD96B-B10E-4CA0-A0A5-BB1DC55005CC}" dt="2025-05-01T15:17:50.423" v="3037" actId="164"/>
          <ac:grpSpMkLst>
            <pc:docMk/>
            <pc:sldMk cId="3300916224" sldId="264"/>
            <ac:grpSpMk id="3081" creationId="{AFD9A988-7541-C659-7910-9E15C5C0A834}"/>
          </ac:grpSpMkLst>
        </pc:grpChg>
        <pc:picChg chg="add mod">
          <ac:chgData name="Andrea C." userId="4be2b7f3d71e10c2" providerId="LiveId" clId="{1FECD96B-B10E-4CA0-A0A5-BB1DC55005CC}" dt="2025-05-01T08:52:07.562" v="2151" actId="1076"/>
          <ac:picMkLst>
            <pc:docMk/>
            <pc:sldMk cId="3300916224" sldId="264"/>
            <ac:picMk id="5" creationId="{04AE6829-3242-811E-13D1-0575A05343A4}"/>
          </ac:picMkLst>
        </pc:picChg>
        <pc:picChg chg="add mod">
          <ac:chgData name="Andrea C." userId="4be2b7f3d71e10c2" providerId="LiveId" clId="{1FECD96B-B10E-4CA0-A0A5-BB1DC55005CC}" dt="2025-05-01T08:52:34.130" v="2155" actId="1076"/>
          <ac:picMkLst>
            <pc:docMk/>
            <pc:sldMk cId="3300916224" sldId="264"/>
            <ac:picMk id="6" creationId="{E0D4EF54-916B-0198-4A0B-5D512AEBE5B0}"/>
          </ac:picMkLst>
        </pc:picChg>
        <pc:picChg chg="add mod">
          <ac:chgData name="Andrea C." userId="4be2b7f3d71e10c2" providerId="LiveId" clId="{1FECD96B-B10E-4CA0-A0A5-BB1DC55005CC}" dt="2025-05-01T15:04:34.073" v="2746" actId="208"/>
          <ac:picMkLst>
            <pc:docMk/>
            <pc:sldMk cId="3300916224" sldId="264"/>
            <ac:picMk id="23" creationId="{E3019630-791D-FA08-1FA5-77F6CA765575}"/>
          </ac:picMkLst>
        </pc:picChg>
        <pc:picChg chg="add mod">
          <ac:chgData name="Andrea C." userId="4be2b7f3d71e10c2" providerId="LiveId" clId="{1FECD96B-B10E-4CA0-A0A5-BB1DC55005CC}" dt="2025-05-01T15:04:37.053" v="2747" actId="208"/>
          <ac:picMkLst>
            <pc:docMk/>
            <pc:sldMk cId="3300916224" sldId="264"/>
            <ac:picMk id="25" creationId="{8489F4E1-7C05-286C-3BFD-F34324809E89}"/>
          </ac:picMkLst>
        </pc:picChg>
        <pc:picChg chg="add mod">
          <ac:chgData name="Andrea C." userId="4be2b7f3d71e10c2" providerId="LiveId" clId="{1FECD96B-B10E-4CA0-A0A5-BB1DC55005CC}" dt="2025-05-01T15:04:39.680" v="2748" actId="208"/>
          <ac:picMkLst>
            <pc:docMk/>
            <pc:sldMk cId="3300916224" sldId="264"/>
            <ac:picMk id="27" creationId="{2178AC81-E67D-A7FE-BB15-BCEB9492C0F7}"/>
          </ac:picMkLst>
        </pc:picChg>
        <pc:inkChg chg="add mod">
          <ac:chgData name="Andrea C." userId="4be2b7f3d71e10c2" providerId="LiveId" clId="{1FECD96B-B10E-4CA0-A0A5-BB1DC55005CC}" dt="2025-05-01T14:54:36.492" v="2582" actId="164"/>
          <ac:inkMkLst>
            <pc:docMk/>
            <pc:sldMk cId="3300916224" sldId="264"/>
            <ac:inkMk id="14" creationId="{A1A1EDE7-0D05-05EF-6D99-8D114E830A2F}"/>
          </ac:inkMkLst>
        </pc:inkChg>
        <pc:cxnChg chg="add mod">
          <ac:chgData name="Andrea C." userId="4be2b7f3d71e10c2" providerId="LiveId" clId="{1FECD96B-B10E-4CA0-A0A5-BB1DC55005CC}" dt="2025-05-01T14:54:36.492" v="2582" actId="164"/>
          <ac:cxnSpMkLst>
            <pc:docMk/>
            <pc:sldMk cId="3300916224" sldId="264"/>
            <ac:cxnSpMk id="8" creationId="{FE3AFC68-CC19-B907-E977-2750605FCF74}"/>
          </ac:cxnSpMkLst>
        </pc:cxnChg>
        <pc:cxnChg chg="add mod">
          <ac:chgData name="Andrea C." userId="4be2b7f3d71e10c2" providerId="LiveId" clId="{1FECD96B-B10E-4CA0-A0A5-BB1DC55005CC}" dt="2025-05-01T14:54:36.492" v="2582" actId="164"/>
          <ac:cxnSpMkLst>
            <pc:docMk/>
            <pc:sldMk cId="3300916224" sldId="264"/>
            <ac:cxnSpMk id="9" creationId="{98B5A3BA-2584-A232-8609-D554CCAF086E}"/>
          </ac:cxnSpMkLst>
        </pc:cxnChg>
        <pc:cxnChg chg="add">
          <ac:chgData name="Andrea C." userId="4be2b7f3d71e10c2" providerId="LiveId" clId="{1FECD96B-B10E-4CA0-A0A5-BB1DC55005CC}" dt="2025-05-01T15:01:57.389" v="2725" actId="11529"/>
          <ac:cxnSpMkLst>
            <pc:docMk/>
            <pc:sldMk cId="3300916224" sldId="264"/>
            <ac:cxnSpMk id="20" creationId="{4820943A-B0EC-C88A-2A76-FC56C0B6015B}"/>
          </ac:cxnSpMkLst>
        </pc:cxnChg>
        <pc:cxnChg chg="add mod">
          <ac:chgData name="Andrea C." userId="4be2b7f3d71e10c2" providerId="LiveId" clId="{1FECD96B-B10E-4CA0-A0A5-BB1DC55005CC}" dt="2025-05-01T15:02:04.186" v="2727" actId="1076"/>
          <ac:cxnSpMkLst>
            <pc:docMk/>
            <pc:sldMk cId="3300916224" sldId="264"/>
            <ac:cxnSpMk id="21" creationId="{8627CFE5-6B8E-4744-98A0-ED707B3BE253}"/>
          </ac:cxnSpMkLst>
        </pc:cxnChg>
      </pc:sldChg>
      <pc:sldChg chg="addSp delSp modSp new mod delAnim modAnim">
        <pc:chgData name="Andrea C." userId="4be2b7f3d71e10c2" providerId="LiveId" clId="{1FECD96B-B10E-4CA0-A0A5-BB1DC55005CC}" dt="2025-05-01T09:02:31.510" v="2365"/>
        <pc:sldMkLst>
          <pc:docMk/>
          <pc:sldMk cId="2072081461" sldId="265"/>
        </pc:sldMkLst>
        <pc:spChg chg="mod">
          <ac:chgData name="Andrea C." userId="4be2b7f3d71e10c2" providerId="LiveId" clId="{1FECD96B-B10E-4CA0-A0A5-BB1DC55005CC}" dt="2025-05-01T08:14:57.745" v="979"/>
          <ac:spMkLst>
            <pc:docMk/>
            <pc:sldMk cId="2072081461" sldId="265"/>
            <ac:spMk id="2" creationId="{9F1BD617-EFFC-55DC-23E9-AC5A7696DF74}"/>
          </ac:spMkLst>
        </pc:spChg>
        <pc:graphicFrameChg chg="add mod modGraphic">
          <ac:chgData name="Andrea C." userId="4be2b7f3d71e10c2" providerId="LiveId" clId="{1FECD96B-B10E-4CA0-A0A5-BB1DC55005CC}" dt="2025-05-01T09:01:48.732" v="2333"/>
          <ac:graphicFrameMkLst>
            <pc:docMk/>
            <pc:sldMk cId="2072081461" sldId="265"/>
            <ac:graphicFrameMk id="8" creationId="{15B2B4A7-B2CA-9F95-DBB6-FAB939960B58}"/>
          </ac:graphicFrameMkLst>
        </pc:graphicFrameChg>
        <pc:picChg chg="add mod">
          <ac:chgData name="Andrea C." userId="4be2b7f3d71e10c2" providerId="LiveId" clId="{1FECD96B-B10E-4CA0-A0A5-BB1DC55005CC}" dt="2025-05-01T08:53:58.610" v="2170" actId="1076"/>
          <ac:picMkLst>
            <pc:docMk/>
            <pc:sldMk cId="2072081461" sldId="265"/>
            <ac:picMk id="4" creationId="{FCFFF520-42A2-D8F6-A61B-B6B85C29B408}"/>
          </ac:picMkLst>
        </pc:picChg>
        <pc:picChg chg="add mod">
          <ac:chgData name="Andrea C." userId="4be2b7f3d71e10c2" providerId="LiveId" clId="{1FECD96B-B10E-4CA0-A0A5-BB1DC55005CC}" dt="2025-05-01T08:53:53.755" v="2169" actId="1076"/>
          <ac:picMkLst>
            <pc:docMk/>
            <pc:sldMk cId="2072081461" sldId="265"/>
            <ac:picMk id="5" creationId="{D14E3349-1DE8-6442-E863-276FA5B980EC}"/>
          </ac:picMkLst>
        </pc:picChg>
        <pc:picChg chg="add mod">
          <ac:chgData name="Andrea C." userId="4be2b7f3d71e10c2" providerId="LiveId" clId="{1FECD96B-B10E-4CA0-A0A5-BB1DC55005CC}" dt="2025-05-01T09:00:51.655" v="2328" actId="1076"/>
          <ac:picMkLst>
            <pc:docMk/>
            <pc:sldMk cId="2072081461" sldId="265"/>
            <ac:picMk id="11" creationId="{77986618-E997-C80F-48F6-0D0CA4888A54}"/>
          </ac:picMkLst>
        </pc:picChg>
        <pc:picChg chg="add mod">
          <ac:chgData name="Andrea C." userId="4be2b7f3d71e10c2" providerId="LiveId" clId="{1FECD96B-B10E-4CA0-A0A5-BB1DC55005CC}" dt="2025-05-01T09:01:29.856" v="2331" actId="207"/>
          <ac:picMkLst>
            <pc:docMk/>
            <pc:sldMk cId="2072081461" sldId="265"/>
            <ac:picMk id="13" creationId="{E912EBE0-3BC3-3EDE-DABC-354F9FD09750}"/>
          </ac:picMkLst>
        </pc:picChg>
        <pc:picChg chg="add mod">
          <ac:chgData name="Andrea C." userId="4be2b7f3d71e10c2" providerId="LiveId" clId="{1FECD96B-B10E-4CA0-A0A5-BB1DC55005CC}" dt="2025-05-01T09:02:18.369" v="2362" actId="207"/>
          <ac:picMkLst>
            <pc:docMk/>
            <pc:sldMk cId="2072081461" sldId="265"/>
            <ac:picMk id="17" creationId="{FBA50FBC-250D-43C2-436A-F44E36CA79D6}"/>
          </ac:picMkLst>
        </pc:picChg>
      </pc:sldChg>
      <pc:sldChg chg="addSp modSp add del mod">
        <pc:chgData name="Andrea C." userId="4be2b7f3d71e10c2" providerId="LiveId" clId="{1FECD96B-B10E-4CA0-A0A5-BB1DC55005CC}" dt="2025-05-01T15:18:40.268" v="3041" actId="47"/>
        <pc:sldMkLst>
          <pc:docMk/>
          <pc:sldMk cId="1040989282" sldId="266"/>
        </pc:sldMkLst>
      </pc:sldChg>
      <pc:sldChg chg="addSp delSp modSp new mod">
        <pc:chgData name="Andrea C." userId="4be2b7f3d71e10c2" providerId="LiveId" clId="{1FECD96B-B10E-4CA0-A0A5-BB1DC55005CC}" dt="2025-05-01T09:04:10.367" v="2376" actId="20577"/>
        <pc:sldMkLst>
          <pc:docMk/>
          <pc:sldMk cId="3643979440" sldId="267"/>
        </pc:sldMkLst>
        <pc:spChg chg="mod">
          <ac:chgData name="Andrea C." userId="4be2b7f3d71e10c2" providerId="LiveId" clId="{1FECD96B-B10E-4CA0-A0A5-BB1DC55005CC}" dt="2025-05-01T08:14:57.745" v="979"/>
          <ac:spMkLst>
            <pc:docMk/>
            <pc:sldMk cId="3643979440" sldId="267"/>
            <ac:spMk id="2" creationId="{59C7F626-DD12-03AC-AA2E-687F6F7F7178}"/>
          </ac:spMkLst>
        </pc:spChg>
        <pc:spChg chg="mod">
          <ac:chgData name="Andrea C." userId="4be2b7f3d71e10c2" providerId="LiveId" clId="{1FECD96B-B10E-4CA0-A0A5-BB1DC55005CC}" dt="2025-05-01T09:04:10.367" v="2376" actId="20577"/>
          <ac:spMkLst>
            <pc:docMk/>
            <pc:sldMk cId="3643979440" sldId="267"/>
            <ac:spMk id="3" creationId="{D576B564-9763-A6B2-AC64-7BAB3C5DACE3}"/>
          </ac:spMkLst>
        </pc:spChg>
        <pc:picChg chg="add mod">
          <ac:chgData name="Andrea C." userId="4be2b7f3d71e10c2" providerId="LiveId" clId="{1FECD96B-B10E-4CA0-A0A5-BB1DC55005CC}" dt="2025-05-01T08:53:15.554" v="2163" actId="1076"/>
          <ac:picMkLst>
            <pc:docMk/>
            <pc:sldMk cId="3643979440" sldId="267"/>
            <ac:picMk id="5" creationId="{D3AFE5CF-BA16-9192-C17B-023D2EB0A8CD}"/>
          </ac:picMkLst>
        </pc:picChg>
      </pc:sldChg>
      <pc:sldChg chg="addSp delSp modSp new mod ord modAnim">
        <pc:chgData name="Andrea C." userId="4be2b7f3d71e10c2" providerId="LiveId" clId="{1FECD96B-B10E-4CA0-A0A5-BB1DC55005CC}" dt="2025-05-01T15:31:45.165" v="3495" actId="20577"/>
        <pc:sldMkLst>
          <pc:docMk/>
          <pc:sldMk cId="1760284237" sldId="268"/>
        </pc:sldMkLst>
        <pc:spChg chg="mod">
          <ac:chgData name="Andrea C." userId="4be2b7f3d71e10c2" providerId="LiveId" clId="{1FECD96B-B10E-4CA0-A0A5-BB1DC55005CC}" dt="2025-05-01T08:14:57.745" v="979"/>
          <ac:spMkLst>
            <pc:docMk/>
            <pc:sldMk cId="1760284237" sldId="268"/>
            <ac:spMk id="2" creationId="{7E9CF8F5-AF7C-AB58-F3D2-2666BE548674}"/>
          </ac:spMkLst>
        </pc:spChg>
        <pc:spChg chg="mod">
          <ac:chgData name="Andrea C." userId="4be2b7f3d71e10c2" providerId="LiveId" clId="{1FECD96B-B10E-4CA0-A0A5-BB1DC55005CC}" dt="2025-05-01T15:31:45.165" v="3495" actId="20577"/>
          <ac:spMkLst>
            <pc:docMk/>
            <pc:sldMk cId="1760284237" sldId="268"/>
            <ac:spMk id="3" creationId="{B8E1FA4F-5B46-8EE6-BAC7-51DAAC9A04E4}"/>
          </ac:spMkLst>
        </pc:spChg>
        <pc:spChg chg="add mod">
          <ac:chgData name="Andrea C." userId="4be2b7f3d71e10c2" providerId="LiveId" clId="{1FECD96B-B10E-4CA0-A0A5-BB1DC55005CC}" dt="2025-05-01T15:21:29.969" v="3054" actId="164"/>
          <ac:spMkLst>
            <pc:docMk/>
            <pc:sldMk cId="1760284237" sldId="268"/>
            <ac:spMk id="10" creationId="{3D83BC53-ED19-7207-51C3-61A513E536A7}"/>
          </ac:spMkLst>
        </pc:spChg>
        <pc:spChg chg="add mod">
          <ac:chgData name="Andrea C." userId="4be2b7f3d71e10c2" providerId="LiveId" clId="{1FECD96B-B10E-4CA0-A0A5-BB1DC55005CC}" dt="2025-05-01T15:21:29.969" v="3054" actId="164"/>
          <ac:spMkLst>
            <pc:docMk/>
            <pc:sldMk cId="1760284237" sldId="268"/>
            <ac:spMk id="11" creationId="{21F7048B-D832-FD8C-F76E-3AC19B695D2A}"/>
          </ac:spMkLst>
        </pc:spChg>
        <pc:spChg chg="mod">
          <ac:chgData name="Andrea C." userId="4be2b7f3d71e10c2" providerId="LiveId" clId="{1FECD96B-B10E-4CA0-A0A5-BB1DC55005CC}" dt="2025-05-01T15:21:25.716" v="3053"/>
          <ac:spMkLst>
            <pc:docMk/>
            <pc:sldMk cId="1760284237" sldId="268"/>
            <ac:spMk id="23" creationId="{19EE4E9A-A4D1-285B-61C6-0F210CF8CDDE}"/>
          </ac:spMkLst>
        </pc:spChg>
        <pc:spChg chg="mod">
          <ac:chgData name="Andrea C." userId="4be2b7f3d71e10c2" providerId="LiveId" clId="{1FECD96B-B10E-4CA0-A0A5-BB1DC55005CC}" dt="2025-05-01T15:21:25.716" v="3053"/>
          <ac:spMkLst>
            <pc:docMk/>
            <pc:sldMk cId="1760284237" sldId="268"/>
            <ac:spMk id="30" creationId="{563FC521-9C78-0F46-C718-851A52894DD4}"/>
          </ac:spMkLst>
        </pc:spChg>
        <pc:spChg chg="mod">
          <ac:chgData name="Andrea C." userId="4be2b7f3d71e10c2" providerId="LiveId" clId="{1FECD96B-B10E-4CA0-A0A5-BB1DC55005CC}" dt="2025-05-01T15:21:25.716" v="3053"/>
          <ac:spMkLst>
            <pc:docMk/>
            <pc:sldMk cId="1760284237" sldId="268"/>
            <ac:spMk id="31" creationId="{02B6E79D-C638-5A96-E7D6-F6A03A62FEC5}"/>
          </ac:spMkLst>
        </pc:spChg>
        <pc:spChg chg="mod">
          <ac:chgData name="Andrea C." userId="4be2b7f3d71e10c2" providerId="LiveId" clId="{1FECD96B-B10E-4CA0-A0A5-BB1DC55005CC}" dt="2025-05-01T15:21:25.716" v="3053"/>
          <ac:spMkLst>
            <pc:docMk/>
            <pc:sldMk cId="1760284237" sldId="268"/>
            <ac:spMk id="40" creationId="{121EE1FA-782A-4528-7ABE-74290B1BBFE5}"/>
          </ac:spMkLst>
        </pc:spChg>
        <pc:spChg chg="mod">
          <ac:chgData name="Andrea C." userId="4be2b7f3d71e10c2" providerId="LiveId" clId="{1FECD96B-B10E-4CA0-A0A5-BB1DC55005CC}" dt="2025-05-01T15:21:25.716" v="3053"/>
          <ac:spMkLst>
            <pc:docMk/>
            <pc:sldMk cId="1760284237" sldId="268"/>
            <ac:spMk id="43" creationId="{1C4C5605-B419-A866-CEB7-16BB4E265428}"/>
          </ac:spMkLst>
        </pc:spChg>
        <pc:spChg chg="mod">
          <ac:chgData name="Andrea C." userId="4be2b7f3d71e10c2" providerId="LiveId" clId="{1FECD96B-B10E-4CA0-A0A5-BB1DC55005CC}" dt="2025-05-01T15:21:25.716" v="3053"/>
          <ac:spMkLst>
            <pc:docMk/>
            <pc:sldMk cId="1760284237" sldId="268"/>
            <ac:spMk id="55" creationId="{2A524D67-1330-7C00-9EAF-DCA6E3296509}"/>
          </ac:spMkLst>
        </pc:spChg>
        <pc:spChg chg="mod">
          <ac:chgData name="Andrea C." userId="4be2b7f3d71e10c2" providerId="LiveId" clId="{1FECD96B-B10E-4CA0-A0A5-BB1DC55005CC}" dt="2025-05-01T15:21:25.716" v="3053"/>
          <ac:spMkLst>
            <pc:docMk/>
            <pc:sldMk cId="1760284237" sldId="268"/>
            <ac:spMk id="59" creationId="{A80DE576-0F47-8938-DD31-AFD292E168A9}"/>
          </ac:spMkLst>
        </pc:spChg>
        <pc:spChg chg="mod">
          <ac:chgData name="Andrea C." userId="4be2b7f3d71e10c2" providerId="LiveId" clId="{1FECD96B-B10E-4CA0-A0A5-BB1DC55005CC}" dt="2025-05-01T15:21:25.716" v="3053"/>
          <ac:spMkLst>
            <pc:docMk/>
            <pc:sldMk cId="1760284237" sldId="268"/>
            <ac:spMk id="61" creationId="{D42DE3EA-FE0E-3049-E416-C1DC8F32380A}"/>
          </ac:spMkLst>
        </pc:spChg>
        <pc:grpChg chg="mod">
          <ac:chgData name="Andrea C." userId="4be2b7f3d71e10c2" providerId="LiveId" clId="{1FECD96B-B10E-4CA0-A0A5-BB1DC55005CC}" dt="2025-05-01T15:21:29.969" v="3054" actId="164"/>
          <ac:grpSpMkLst>
            <pc:docMk/>
            <pc:sldMk cId="1760284237" sldId="268"/>
            <ac:grpSpMk id="6" creationId="{25A314E8-6F69-4242-9688-2A7ADE30D0C7}"/>
          </ac:grpSpMkLst>
        </pc:grpChg>
        <pc:grpChg chg="mod">
          <ac:chgData name="Andrea C." userId="4be2b7f3d71e10c2" providerId="LiveId" clId="{1FECD96B-B10E-4CA0-A0A5-BB1DC55005CC}" dt="2025-05-01T15:21:29.969" v="3054" actId="164"/>
          <ac:grpSpMkLst>
            <pc:docMk/>
            <pc:sldMk cId="1760284237" sldId="268"/>
            <ac:grpSpMk id="17" creationId="{300F7CCC-C53F-D59A-B084-108605AD1F25}"/>
          </ac:grpSpMkLst>
        </pc:grpChg>
        <pc:grpChg chg="mod">
          <ac:chgData name="Andrea C." userId="4be2b7f3d71e10c2" providerId="LiveId" clId="{1FECD96B-B10E-4CA0-A0A5-BB1DC55005CC}" dt="2025-05-01T15:21:29.969" v="3054" actId="164"/>
          <ac:grpSpMkLst>
            <pc:docMk/>
            <pc:sldMk cId="1760284237" sldId="268"/>
            <ac:grpSpMk id="27" creationId="{22E8CCBE-9AF7-AEE4-4E2A-E32ADCB92424}"/>
          </ac:grpSpMkLst>
        </pc:grpChg>
        <pc:grpChg chg="mod">
          <ac:chgData name="Andrea C." userId="4be2b7f3d71e10c2" providerId="LiveId" clId="{1FECD96B-B10E-4CA0-A0A5-BB1DC55005CC}" dt="2025-05-01T15:21:29.969" v="3054" actId="164"/>
          <ac:grpSpMkLst>
            <pc:docMk/>
            <pc:sldMk cId="1760284237" sldId="268"/>
            <ac:grpSpMk id="32" creationId="{013C9626-29D0-913C-B841-C21E9A254BF3}"/>
          </ac:grpSpMkLst>
        </pc:grpChg>
        <pc:grpChg chg="add mod">
          <ac:chgData name="Andrea C." userId="4be2b7f3d71e10c2" providerId="LiveId" clId="{1FECD96B-B10E-4CA0-A0A5-BB1DC55005CC}" dt="2025-05-01T15:21:29.969" v="3054" actId="164"/>
          <ac:grpSpMkLst>
            <pc:docMk/>
            <pc:sldMk cId="1760284237" sldId="268"/>
            <ac:grpSpMk id="62" creationId="{BB0CDDAF-BBA6-6D05-AF7C-F2C37366390F}"/>
          </ac:grpSpMkLst>
        </pc:grpChg>
        <pc:picChg chg="add mod">
          <ac:chgData name="Andrea C." userId="4be2b7f3d71e10c2" providerId="LiveId" clId="{1FECD96B-B10E-4CA0-A0A5-BB1DC55005CC}" dt="2025-05-01T08:52:59.082" v="2159"/>
          <ac:picMkLst>
            <pc:docMk/>
            <pc:sldMk cId="1760284237" sldId="268"/>
            <ac:picMk id="4" creationId="{495C1AEF-4F91-264B-A52B-C7A926F717E3}"/>
          </ac:picMkLst>
        </pc:picChg>
        <pc:picChg chg="mod">
          <ac:chgData name="Andrea C." userId="4be2b7f3d71e10c2" providerId="LiveId" clId="{1FECD96B-B10E-4CA0-A0A5-BB1DC55005CC}" dt="2025-05-01T15:21:29.969" v="3054" actId="164"/>
          <ac:picMkLst>
            <pc:docMk/>
            <pc:sldMk cId="1760284237" sldId="268"/>
            <ac:picMk id="14" creationId="{60FA7101-FA84-A367-FA3F-77EBE376BEC0}"/>
          </ac:picMkLst>
        </pc:picChg>
        <pc:picChg chg="mod">
          <ac:chgData name="Andrea C." userId="4be2b7f3d71e10c2" providerId="LiveId" clId="{1FECD96B-B10E-4CA0-A0A5-BB1DC55005CC}" dt="2025-05-01T15:21:29.969" v="3054" actId="164"/>
          <ac:picMkLst>
            <pc:docMk/>
            <pc:sldMk cId="1760284237" sldId="268"/>
            <ac:picMk id="15" creationId="{1B6AF787-5794-CA31-BF8A-FFD0121E9E92}"/>
          </ac:picMkLst>
        </pc:picChg>
        <pc:picChg chg="mod">
          <ac:chgData name="Andrea C." userId="4be2b7f3d71e10c2" providerId="LiveId" clId="{1FECD96B-B10E-4CA0-A0A5-BB1DC55005CC}" dt="2025-05-01T15:21:29.969" v="3054" actId="164"/>
          <ac:picMkLst>
            <pc:docMk/>
            <pc:sldMk cId="1760284237" sldId="268"/>
            <ac:picMk id="16" creationId="{D3F916A6-8653-425B-1E0E-2573EB90DD99}"/>
          </ac:picMkLst>
        </pc:picChg>
      </pc:sldChg>
      <pc:sldChg chg="addSp delSp modSp new mod modClrScheme modAnim chgLayout">
        <pc:chgData name="Andrea C." userId="4be2b7f3d71e10c2" providerId="LiveId" clId="{1FECD96B-B10E-4CA0-A0A5-BB1DC55005CC}" dt="2025-05-01T08:47:58.518" v="2119" actId="1037"/>
        <pc:sldMkLst>
          <pc:docMk/>
          <pc:sldMk cId="2460159402" sldId="269"/>
        </pc:sldMkLst>
        <pc:spChg chg="add del mod ord">
          <ac:chgData name="Andrea C." userId="4be2b7f3d71e10c2" providerId="LiveId" clId="{1FECD96B-B10E-4CA0-A0A5-BB1DC55005CC}" dt="2025-05-01T08:28:11.636" v="1220" actId="478"/>
          <ac:spMkLst>
            <pc:docMk/>
            <pc:sldMk cId="2460159402" sldId="269"/>
            <ac:spMk id="2" creationId="{50427F4B-FF05-BD55-9E12-B934303EF472}"/>
          </ac:spMkLst>
        </pc:spChg>
        <pc:spChg chg="add mod ord">
          <ac:chgData name="Andrea C." userId="4be2b7f3d71e10c2" providerId="LiveId" clId="{1FECD96B-B10E-4CA0-A0A5-BB1DC55005CC}" dt="2025-05-01T08:46:37.439" v="1943" actId="14100"/>
          <ac:spMkLst>
            <pc:docMk/>
            <pc:sldMk cId="2460159402" sldId="269"/>
            <ac:spMk id="4" creationId="{1D76B6F2-A9DA-DBD6-5B39-C3BFB73CA69A}"/>
          </ac:spMkLst>
        </pc:spChg>
        <pc:spChg chg="add mod ord">
          <ac:chgData name="Andrea C." userId="4be2b7f3d71e10c2" providerId="LiveId" clId="{1FECD96B-B10E-4CA0-A0A5-BB1DC55005CC}" dt="2025-05-01T08:47:52.012" v="2095" actId="1076"/>
          <ac:spMkLst>
            <pc:docMk/>
            <pc:sldMk cId="2460159402" sldId="269"/>
            <ac:spMk id="5" creationId="{1A7461AD-FC13-9832-23A2-CF9228D49279}"/>
          </ac:spMkLst>
        </pc:spChg>
        <pc:spChg chg="add mod">
          <ac:chgData name="Andrea C." userId="4be2b7f3d71e10c2" providerId="LiveId" clId="{1FECD96B-B10E-4CA0-A0A5-BB1DC55005CC}" dt="2025-05-01T08:47:45.568" v="2094" actId="1076"/>
          <ac:spMkLst>
            <pc:docMk/>
            <pc:sldMk cId="2460159402" sldId="269"/>
            <ac:spMk id="13" creationId="{A5A0997B-4767-0091-CBD9-727F15952304}"/>
          </ac:spMkLst>
        </pc:spChg>
        <pc:picChg chg="add mod">
          <ac:chgData name="Andrea C." userId="4be2b7f3d71e10c2" providerId="LiveId" clId="{1FECD96B-B10E-4CA0-A0A5-BB1DC55005CC}" dt="2025-05-01T08:21:35.664" v="1120" actId="1076"/>
          <ac:picMkLst>
            <pc:docMk/>
            <pc:sldMk cId="2460159402" sldId="269"/>
            <ac:picMk id="6" creationId="{E4556F82-DC79-9F41-F5D5-40E3602D1ECD}"/>
          </ac:picMkLst>
        </pc:picChg>
        <pc:picChg chg="add mod">
          <ac:chgData name="Andrea C." userId="4be2b7f3d71e10c2" providerId="LiveId" clId="{1FECD96B-B10E-4CA0-A0A5-BB1DC55005CC}" dt="2025-05-01T08:21:31.840" v="1119" actId="1076"/>
          <ac:picMkLst>
            <pc:docMk/>
            <pc:sldMk cId="2460159402" sldId="269"/>
            <ac:picMk id="7" creationId="{BD7AB79A-3FBA-0220-E91B-AFC8E0BFDB9E}"/>
          </ac:picMkLst>
        </pc:picChg>
        <pc:picChg chg="add mod">
          <ac:chgData name="Andrea C." userId="4be2b7f3d71e10c2" providerId="LiveId" clId="{1FECD96B-B10E-4CA0-A0A5-BB1DC55005CC}" dt="2025-05-01T08:21:24.310" v="1118" actId="1076"/>
          <ac:picMkLst>
            <pc:docMk/>
            <pc:sldMk cId="2460159402" sldId="269"/>
            <ac:picMk id="8" creationId="{8D6C18E5-7F3F-6D6B-5FA3-6BF1F07C528B}"/>
          </ac:picMkLst>
        </pc:picChg>
        <pc:picChg chg="add mod">
          <ac:chgData name="Andrea C." userId="4be2b7f3d71e10c2" providerId="LiveId" clId="{1FECD96B-B10E-4CA0-A0A5-BB1DC55005CC}" dt="2025-05-01T08:21:16.088" v="1117" actId="1076"/>
          <ac:picMkLst>
            <pc:docMk/>
            <pc:sldMk cId="2460159402" sldId="269"/>
            <ac:picMk id="9" creationId="{5FB65C87-8A12-3F15-80B5-91EDB878DDE7}"/>
          </ac:picMkLst>
        </pc:picChg>
        <pc:picChg chg="add mod">
          <ac:chgData name="Andrea C." userId="4be2b7f3d71e10c2" providerId="LiveId" clId="{1FECD96B-B10E-4CA0-A0A5-BB1DC55005CC}" dt="2025-05-01T08:47:58.518" v="2119" actId="1037"/>
          <ac:picMkLst>
            <pc:docMk/>
            <pc:sldMk cId="2460159402" sldId="269"/>
            <ac:picMk id="12" creationId="{3FC342EC-7D36-CDEF-4A9A-53DDDB5FAABB}"/>
          </ac:picMkLst>
        </pc:picChg>
        <pc:picChg chg="add mod">
          <ac:chgData name="Andrea C." userId="4be2b7f3d71e10c2" providerId="LiveId" clId="{1FECD96B-B10E-4CA0-A0A5-BB1DC55005CC}" dt="2025-05-01T08:47:58.518" v="2119" actId="1037"/>
          <ac:picMkLst>
            <pc:docMk/>
            <pc:sldMk cId="2460159402" sldId="269"/>
            <ac:picMk id="11268" creationId="{0AB6C973-68F9-1309-2248-8CB8A23F0009}"/>
          </ac:picMkLst>
        </pc:picChg>
        <pc:picChg chg="add mod">
          <ac:chgData name="Andrea C." userId="4be2b7f3d71e10c2" providerId="LiveId" clId="{1FECD96B-B10E-4CA0-A0A5-BB1DC55005CC}" dt="2025-05-01T08:47:58.518" v="2119" actId="1037"/>
          <ac:picMkLst>
            <pc:docMk/>
            <pc:sldMk cId="2460159402" sldId="269"/>
            <ac:picMk id="11270" creationId="{47C362DC-0748-2600-D615-AD1879FD68ED}"/>
          </ac:picMkLst>
        </pc:picChg>
      </pc:sldChg>
      <pc:sldChg chg="addSp modSp new mod">
        <pc:chgData name="Andrea C." userId="4be2b7f3d71e10c2" providerId="LiveId" clId="{1FECD96B-B10E-4CA0-A0A5-BB1DC55005CC}" dt="2025-05-01T08:54:03.829" v="2171"/>
        <pc:sldMkLst>
          <pc:docMk/>
          <pc:sldMk cId="412763102" sldId="270"/>
        </pc:sldMkLst>
        <pc:spChg chg="mod">
          <ac:chgData name="Andrea C." userId="4be2b7f3d71e10c2" providerId="LiveId" clId="{1FECD96B-B10E-4CA0-A0A5-BB1DC55005CC}" dt="2025-05-01T08:34:04.703" v="1269" actId="20577"/>
          <ac:spMkLst>
            <pc:docMk/>
            <pc:sldMk cId="412763102" sldId="270"/>
            <ac:spMk id="2" creationId="{6BC43797-E5D6-3649-5EF9-C51C7170CB63}"/>
          </ac:spMkLst>
        </pc:spChg>
        <pc:picChg chg="add mod">
          <ac:chgData name="Andrea C." userId="4be2b7f3d71e10c2" providerId="LiveId" clId="{1FECD96B-B10E-4CA0-A0A5-BB1DC55005CC}" dt="2025-05-01T08:54:03.829" v="2171"/>
          <ac:picMkLst>
            <pc:docMk/>
            <pc:sldMk cId="412763102" sldId="270"/>
            <ac:picMk id="4" creationId="{2AECB49F-5B86-D038-3058-774D924102B6}"/>
          </ac:picMkLst>
        </pc:picChg>
        <pc:picChg chg="add mod">
          <ac:chgData name="Andrea C." userId="4be2b7f3d71e10c2" providerId="LiveId" clId="{1FECD96B-B10E-4CA0-A0A5-BB1DC55005CC}" dt="2025-05-01T08:54:03.829" v="2171"/>
          <ac:picMkLst>
            <pc:docMk/>
            <pc:sldMk cId="412763102" sldId="270"/>
            <ac:picMk id="5" creationId="{5C65C2A3-4AD4-316B-2C3A-5DE1A9C17FE7}"/>
          </ac:picMkLst>
        </pc:picChg>
      </pc:sldChg>
      <pc:sldChg chg="addSp delSp modSp new del">
        <pc:chgData name="Andrea C." userId="4be2b7f3d71e10c2" providerId="LiveId" clId="{1FECD96B-B10E-4CA0-A0A5-BB1DC55005CC}" dt="2025-05-01T08:34:56.965" v="1286" actId="47"/>
        <pc:sldMkLst>
          <pc:docMk/>
          <pc:sldMk cId="651933207" sldId="271"/>
        </pc:sldMkLst>
      </pc:sldChg>
      <pc:sldChg chg="addSp delSp modSp new mod">
        <pc:chgData name="Andrea C." userId="4be2b7f3d71e10c2" providerId="LiveId" clId="{1FECD96B-B10E-4CA0-A0A5-BB1DC55005CC}" dt="2025-05-01T08:34:48.127" v="1285" actId="1038"/>
        <pc:sldMkLst>
          <pc:docMk/>
          <pc:sldMk cId="1449738740" sldId="272"/>
        </pc:sldMkLst>
        <pc:picChg chg="add mod">
          <ac:chgData name="Andrea C." userId="4be2b7f3d71e10c2" providerId="LiveId" clId="{1FECD96B-B10E-4CA0-A0A5-BB1DC55005CC}" dt="2025-05-01T08:34:48.127" v="1285" actId="1038"/>
          <ac:picMkLst>
            <pc:docMk/>
            <pc:sldMk cId="1449738740" sldId="272"/>
            <ac:picMk id="6146" creationId="{C5B122FE-20C5-DD96-2190-70808F3AEBB3}"/>
          </ac:picMkLst>
        </pc:picChg>
      </pc:sldChg>
      <pc:sldChg chg="addSp delSp modSp new del mod">
        <pc:chgData name="Andrea C." userId="4be2b7f3d71e10c2" providerId="LiveId" clId="{1FECD96B-B10E-4CA0-A0A5-BB1DC55005CC}" dt="2025-05-01T15:50:50.892" v="3599" actId="47"/>
        <pc:sldMkLst>
          <pc:docMk/>
          <pc:sldMk cId="3600278811" sldId="273"/>
        </pc:sldMkLst>
      </pc:sldChg>
      <pc:sldChg chg="addSp delSp modSp new del mod">
        <pc:chgData name="Andrea C." userId="4be2b7f3d71e10c2" providerId="LiveId" clId="{1FECD96B-B10E-4CA0-A0A5-BB1DC55005CC}" dt="2025-05-01T15:50:51.886" v="3600" actId="47"/>
        <pc:sldMkLst>
          <pc:docMk/>
          <pc:sldMk cId="2557621587" sldId="274"/>
        </pc:sldMkLst>
      </pc:sldChg>
      <pc:sldChg chg="addSp delSp modSp new mod">
        <pc:chgData name="Andrea C." userId="4be2b7f3d71e10c2" providerId="LiveId" clId="{1FECD96B-B10E-4CA0-A0A5-BB1DC55005CC}" dt="2025-05-01T15:24:36.034" v="3340" actId="20577"/>
        <pc:sldMkLst>
          <pc:docMk/>
          <pc:sldMk cId="939522804" sldId="275"/>
        </pc:sldMkLst>
        <pc:spChg chg="mod">
          <ac:chgData name="Andrea C." userId="4be2b7f3d71e10c2" providerId="LiveId" clId="{1FECD96B-B10E-4CA0-A0A5-BB1DC55005CC}" dt="2025-05-01T08:14:57.745" v="979"/>
          <ac:spMkLst>
            <pc:docMk/>
            <pc:sldMk cId="939522804" sldId="275"/>
            <ac:spMk id="2" creationId="{19A3807A-5B01-AC9E-8454-442EE7BC013B}"/>
          </ac:spMkLst>
        </pc:spChg>
        <pc:spChg chg="add mod">
          <ac:chgData name="Andrea C." userId="4be2b7f3d71e10c2" providerId="LiveId" clId="{1FECD96B-B10E-4CA0-A0A5-BB1DC55005CC}" dt="2025-05-01T14:44:24.014" v="2454" actId="1076"/>
          <ac:spMkLst>
            <pc:docMk/>
            <pc:sldMk cId="939522804" sldId="275"/>
            <ac:spMk id="4" creationId="{8B49045A-588B-D037-216A-D28328962AB9}"/>
          </ac:spMkLst>
        </pc:spChg>
        <pc:spChg chg="add mod">
          <ac:chgData name="Andrea C." userId="4be2b7f3d71e10c2" providerId="LiveId" clId="{1FECD96B-B10E-4CA0-A0A5-BB1DC55005CC}" dt="2025-05-01T15:24:36.034" v="3340" actId="20577"/>
          <ac:spMkLst>
            <pc:docMk/>
            <pc:sldMk cId="939522804" sldId="275"/>
            <ac:spMk id="5" creationId="{2FA49A7E-4C8A-2273-2E7C-F8FCB927F70D}"/>
          </ac:spMkLst>
        </pc:spChg>
        <pc:picChg chg="add mod">
          <ac:chgData name="Andrea C." userId="4be2b7f3d71e10c2" providerId="LiveId" clId="{1FECD96B-B10E-4CA0-A0A5-BB1DC55005CC}" dt="2025-05-01T08:52:51.238" v="2157"/>
          <ac:picMkLst>
            <pc:docMk/>
            <pc:sldMk cId="939522804" sldId="275"/>
            <ac:picMk id="6" creationId="{2DACAFFB-DE55-9595-C6EA-1D5072D52B03}"/>
          </ac:picMkLst>
        </pc:picChg>
        <pc:picChg chg="add mod">
          <ac:chgData name="Andrea C." userId="4be2b7f3d71e10c2" providerId="LiveId" clId="{1FECD96B-B10E-4CA0-A0A5-BB1DC55005CC}" dt="2025-05-01T08:15:24.181" v="982" actId="14100"/>
          <ac:picMkLst>
            <pc:docMk/>
            <pc:sldMk cId="939522804" sldId="275"/>
            <ac:picMk id="9218" creationId="{9DCD5A6C-8379-F2AE-F1EF-0734ECD8DE68}"/>
          </ac:picMkLst>
        </pc:picChg>
      </pc:sldChg>
      <pc:sldChg chg="addSp delSp modSp new del">
        <pc:chgData name="Andrea C." userId="4be2b7f3d71e10c2" providerId="LiveId" clId="{1FECD96B-B10E-4CA0-A0A5-BB1DC55005CC}" dt="2025-05-01T08:24:18.114" v="1150" actId="47"/>
        <pc:sldMkLst>
          <pc:docMk/>
          <pc:sldMk cId="1591010425" sldId="276"/>
        </pc:sldMkLst>
      </pc:sldChg>
      <pc:sldChg chg="addSp delSp modSp new mod">
        <pc:chgData name="Andrea C." userId="4be2b7f3d71e10c2" providerId="LiveId" clId="{1FECD96B-B10E-4CA0-A0A5-BB1DC55005CC}" dt="2025-05-01T08:33:49.204" v="1261" actId="14100"/>
        <pc:sldMkLst>
          <pc:docMk/>
          <pc:sldMk cId="2645166465" sldId="276"/>
        </pc:sldMkLst>
        <pc:picChg chg="add mod">
          <ac:chgData name="Andrea C." userId="4be2b7f3d71e10c2" providerId="LiveId" clId="{1FECD96B-B10E-4CA0-A0A5-BB1DC55005CC}" dt="2025-05-01T08:33:49.204" v="1261" actId="14100"/>
          <ac:picMkLst>
            <pc:docMk/>
            <pc:sldMk cId="2645166465" sldId="276"/>
            <ac:picMk id="4" creationId="{1FBAEFF1-0A51-C92B-3487-47EF1D858E1F}"/>
          </ac:picMkLst>
        </pc:picChg>
      </pc:sldChg>
      <pc:sldChg chg="addSp modSp new mod">
        <pc:chgData name="Andrea C." userId="4be2b7f3d71e10c2" providerId="LiveId" clId="{1FECD96B-B10E-4CA0-A0A5-BB1DC55005CC}" dt="2025-05-01T15:41:43.348" v="3501" actId="1076"/>
        <pc:sldMkLst>
          <pc:docMk/>
          <pc:sldMk cId="895124892" sldId="277"/>
        </pc:sldMkLst>
        <pc:picChg chg="add mod">
          <ac:chgData name="Andrea C." userId="4be2b7f3d71e10c2" providerId="LiveId" clId="{1FECD96B-B10E-4CA0-A0A5-BB1DC55005CC}" dt="2025-05-01T15:41:43.348" v="3501" actId="1076"/>
          <ac:picMkLst>
            <pc:docMk/>
            <pc:sldMk cId="895124892" sldId="277"/>
            <ac:picMk id="5" creationId="{5D316BEB-88AA-4D12-31EB-A765AAE3D195}"/>
          </ac:picMkLst>
        </pc:picChg>
      </pc:sldChg>
      <pc:sldChg chg="addSp modSp new mod">
        <pc:chgData name="Andrea C." userId="4be2b7f3d71e10c2" providerId="LiveId" clId="{1FECD96B-B10E-4CA0-A0A5-BB1DC55005CC}" dt="2025-05-01T16:01:55.086" v="3950" actId="20577"/>
        <pc:sldMkLst>
          <pc:docMk/>
          <pc:sldMk cId="3971188302" sldId="278"/>
        </pc:sldMkLst>
      </pc:sldChg>
      <pc:sldChg chg="addSp delSp modSp new mod modClrScheme chgLayout">
        <pc:chgData name="Andrea C." userId="4be2b7f3d71e10c2" providerId="LiveId" clId="{1FECD96B-B10E-4CA0-A0A5-BB1DC55005CC}" dt="2025-05-01T15:50:43.818" v="3597"/>
        <pc:sldMkLst>
          <pc:docMk/>
          <pc:sldMk cId="3864313098" sldId="279"/>
        </pc:sldMkLst>
        <pc:picChg chg="add mod modCrop">
          <ac:chgData name="Andrea C." userId="4be2b7f3d71e10c2" providerId="LiveId" clId="{1FECD96B-B10E-4CA0-A0A5-BB1DC55005CC}" dt="2025-05-01T15:50:33.674" v="3595" actId="1076"/>
          <ac:picMkLst>
            <pc:docMk/>
            <pc:sldMk cId="3864313098" sldId="279"/>
            <ac:picMk id="7" creationId="{D7396982-D778-E654-2279-11A24A9CFB77}"/>
          </ac:picMkLst>
        </pc:picChg>
      </pc:sldChg>
      <pc:sldChg chg="addSp delSp modSp new mod modAnim">
        <pc:chgData name="Andrea C." userId="4be2b7f3d71e10c2" providerId="LiveId" clId="{1FECD96B-B10E-4CA0-A0A5-BB1DC55005CC}" dt="2025-05-01T16:04:40.123" v="3953"/>
        <pc:sldMkLst>
          <pc:docMk/>
          <pc:sldMk cId="4178703516" sldId="280"/>
        </pc:sldMkLst>
        <pc:spChg chg="mod">
          <ac:chgData name="Andrea C." userId="4be2b7f3d71e10c2" providerId="LiveId" clId="{1FECD96B-B10E-4CA0-A0A5-BB1DC55005CC}" dt="2025-05-01T15:58:34.918" v="3619" actId="20577"/>
          <ac:spMkLst>
            <pc:docMk/>
            <pc:sldMk cId="4178703516" sldId="280"/>
            <ac:spMk id="2" creationId="{D6518CCD-37E3-4AB2-34AE-98AB92C8D1B2}"/>
          </ac:spMkLst>
        </pc:spChg>
        <pc:spChg chg="mod">
          <ac:chgData name="Andrea C." userId="4be2b7f3d71e10c2" providerId="LiveId" clId="{1FECD96B-B10E-4CA0-A0A5-BB1DC55005CC}" dt="2025-05-01T16:01:13.178" v="3849" actId="5793"/>
          <ac:spMkLst>
            <pc:docMk/>
            <pc:sldMk cId="4178703516" sldId="280"/>
            <ac:spMk id="3" creationId="{C337C02E-9B2D-E113-D334-2D62F924047A}"/>
          </ac:spMkLst>
        </pc:spChg>
        <pc:picChg chg="add mod">
          <ac:chgData name="Andrea C." userId="4be2b7f3d71e10c2" providerId="LiveId" clId="{1FECD96B-B10E-4CA0-A0A5-BB1DC55005CC}" dt="2025-05-01T15:58:32.097" v="3609"/>
          <ac:picMkLst>
            <pc:docMk/>
            <pc:sldMk cId="4178703516" sldId="280"/>
            <ac:picMk id="5" creationId="{649E9C96-BA49-2A8C-47CC-6EA352C320E8}"/>
          </ac:picMkLst>
        </pc:picChg>
        <pc:picChg chg="add mod">
          <ac:chgData name="Andrea C." userId="4be2b7f3d71e10c2" providerId="LiveId" clId="{1FECD96B-B10E-4CA0-A0A5-BB1DC55005CC}" dt="2025-05-01T15:58:32.097" v="3609"/>
          <ac:picMkLst>
            <pc:docMk/>
            <pc:sldMk cId="4178703516" sldId="280"/>
            <ac:picMk id="6" creationId="{10B8C421-2777-9490-64C2-B37BDB245BB1}"/>
          </ac:picMkLst>
        </pc:picChg>
      </pc:sldChg>
    </pc:docChg>
  </pc:docChgLst>
  <pc:docChgLst>
    <pc:chgData name="Anna Schaub" userId="be31d9ea62362640" providerId="Windows Live" clId="Web-{C56E7ED3-ADDA-B5A7-0A73-8786AA40F962}"/>
    <pc:docChg chg="addSld delSld modSld">
      <pc:chgData name="Anna Schaub" userId="be31d9ea62362640" providerId="Windows Live" clId="Web-{C56E7ED3-ADDA-B5A7-0A73-8786AA40F962}" dt="2025-05-04T12:21:22.045" v="131" actId="20577"/>
      <pc:docMkLst>
        <pc:docMk/>
      </pc:docMkLst>
      <pc:sldChg chg="modSp del">
        <pc:chgData name="Anna Schaub" userId="be31d9ea62362640" providerId="Windows Live" clId="Web-{C56E7ED3-ADDA-B5A7-0A73-8786AA40F962}" dt="2025-05-04T12:20:27.215" v="126"/>
        <pc:sldMkLst>
          <pc:docMk/>
          <pc:sldMk cId="2205169817" sldId="257"/>
        </pc:sldMkLst>
        <pc:graphicFrameChg chg="modGraphic">
          <ac:chgData name="Anna Schaub" userId="be31d9ea62362640" providerId="Windows Live" clId="Web-{C56E7ED3-ADDA-B5A7-0A73-8786AA40F962}" dt="2025-05-04T12:16:41.693" v="108" actId="20577"/>
          <ac:graphicFrameMkLst>
            <pc:docMk/>
            <pc:sldMk cId="2205169817" sldId="257"/>
            <ac:graphicFrameMk id="8" creationId="{33705CE4-B5A0-B13C-F338-49D78935ADF7}"/>
          </ac:graphicFrameMkLst>
        </pc:graphicFrameChg>
      </pc:sldChg>
      <pc:sldChg chg="modSp add del replId">
        <pc:chgData name="Anna Schaub" userId="be31d9ea62362640" providerId="Windows Live" clId="Web-{C56E7ED3-ADDA-B5A7-0A73-8786AA40F962}" dt="2025-05-04T12:16:55.662" v="110"/>
        <pc:sldMkLst>
          <pc:docMk/>
          <pc:sldMk cId="425197358" sldId="283"/>
        </pc:sldMkLst>
        <pc:graphicFrameChg chg="modGraphic">
          <ac:chgData name="Anna Schaub" userId="be31d9ea62362640" providerId="Windows Live" clId="Web-{C56E7ED3-ADDA-B5A7-0A73-8786AA40F962}" dt="2025-05-04T12:16:34.364" v="105" actId="20577"/>
          <ac:graphicFrameMkLst>
            <pc:docMk/>
            <pc:sldMk cId="425197358" sldId="283"/>
            <ac:graphicFrameMk id="8" creationId="{6E46C4DD-A795-9918-575A-98F25208DA0A}"/>
          </ac:graphicFrameMkLst>
        </pc:graphicFrameChg>
      </pc:sldChg>
      <pc:sldChg chg="modSp add replId">
        <pc:chgData name="Anna Schaub" userId="be31d9ea62362640" providerId="Windows Live" clId="Web-{C56E7ED3-ADDA-B5A7-0A73-8786AA40F962}" dt="2025-05-04T12:21:22.045" v="131" actId="20577"/>
        <pc:sldMkLst>
          <pc:docMk/>
          <pc:sldMk cId="1824019425" sldId="284"/>
        </pc:sldMkLst>
        <pc:graphicFrameChg chg="modGraphic">
          <ac:chgData name="Anna Schaub" userId="be31d9ea62362640" providerId="Windows Live" clId="Web-{C56E7ED3-ADDA-B5A7-0A73-8786AA40F962}" dt="2025-05-04T12:21:22.045" v="131" actId="20577"/>
          <ac:graphicFrameMkLst>
            <pc:docMk/>
            <pc:sldMk cId="1824019425" sldId="284"/>
            <ac:graphicFrameMk id="8" creationId="{49F57714-B471-C35F-9AAA-213516251684}"/>
          </ac:graphicFrameMkLst>
        </pc:graphicFrameChg>
      </pc:sldChg>
      <pc:sldChg chg="add del replId">
        <pc:chgData name="Anna Schaub" userId="be31d9ea62362640" providerId="Windows Live" clId="Web-{C56E7ED3-ADDA-B5A7-0A73-8786AA40F962}" dt="2025-05-04T12:20:25.731" v="125"/>
        <pc:sldMkLst>
          <pc:docMk/>
          <pc:sldMk cId="110272322" sldId="285"/>
        </pc:sldMkLst>
      </pc:sldChg>
      <pc:sldChg chg="add replId">
        <pc:chgData name="Anna Schaub" userId="be31d9ea62362640" providerId="Windows Live" clId="Web-{C56E7ED3-ADDA-B5A7-0A73-8786AA40F962}" dt="2025-05-04T12:20:30.074" v="127"/>
        <pc:sldMkLst>
          <pc:docMk/>
          <pc:sldMk cId="266853566" sldId="285"/>
        </pc:sldMkLst>
      </pc:sldChg>
    </pc:docChg>
  </pc:docChgLst>
  <pc:docChgLst>
    <pc:chgData name="Andrea C." userId="4be2b7f3d71e10c2" providerId="Windows Live" clId="Web-{A8E4AF04-DB14-1087-6807-3C6F92B6F9D9}"/>
    <pc:docChg chg="modSld">
      <pc:chgData name="Andrea C." userId="4be2b7f3d71e10c2" providerId="Windows Live" clId="Web-{A8E4AF04-DB14-1087-6807-3C6F92B6F9D9}" dt="2025-05-05T10:54:37.119" v="7" actId="20577"/>
      <pc:docMkLst>
        <pc:docMk/>
      </pc:docMkLst>
      <pc:sldChg chg="modSp">
        <pc:chgData name="Andrea C." userId="4be2b7f3d71e10c2" providerId="Windows Live" clId="Web-{A8E4AF04-DB14-1087-6807-3C6F92B6F9D9}" dt="2025-05-05T10:54:37.119" v="7" actId="20577"/>
        <pc:sldMkLst>
          <pc:docMk/>
          <pc:sldMk cId="2460159402" sldId="269"/>
        </pc:sldMkLst>
        <pc:spChg chg="mod">
          <ac:chgData name="Andrea C." userId="4be2b7f3d71e10c2" providerId="Windows Live" clId="Web-{A8E4AF04-DB14-1087-6807-3C6F92B6F9D9}" dt="2025-05-05T10:54:37.119" v="7" actId="20577"/>
          <ac:spMkLst>
            <pc:docMk/>
            <pc:sldMk cId="2460159402" sldId="269"/>
            <ac:spMk id="5" creationId="{1A7461AD-FC13-9832-23A2-CF9228D4927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D53CB-070E-447A-BDD4-37E2E469893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34F2F027-B069-4CB2-AED7-ED548BCA3238}">
      <dgm:prSet phldrT="[Text]"/>
      <dgm:spPr/>
      <dgm:t>
        <a:bodyPr/>
        <a:lstStyle/>
        <a:p>
          <a:r>
            <a:rPr lang="en-US" b="1" dirty="0" err="1"/>
            <a:t>Immunchemische</a:t>
          </a:r>
          <a:r>
            <a:rPr lang="en-US" b="1" dirty="0"/>
            <a:t> </a:t>
          </a:r>
          <a:r>
            <a:rPr lang="en-US" b="1" dirty="0" err="1"/>
            <a:t>Messverfahren</a:t>
          </a:r>
          <a:endParaRPr lang="de-CH" b="1" dirty="0"/>
        </a:p>
      </dgm:t>
    </dgm:pt>
    <dgm:pt modelId="{5937603E-69D3-46CB-9308-F6F9C5329DE7}" type="parTrans" cxnId="{7E4291C9-EBD3-4911-A2CF-B1306A4930C6}">
      <dgm:prSet/>
      <dgm:spPr/>
      <dgm:t>
        <a:bodyPr/>
        <a:lstStyle/>
        <a:p>
          <a:endParaRPr lang="de-CH"/>
        </a:p>
      </dgm:t>
    </dgm:pt>
    <dgm:pt modelId="{484B06F8-F4F9-4961-BBA0-9B6248A3DF46}" type="sibTrans" cxnId="{7E4291C9-EBD3-4911-A2CF-B1306A4930C6}">
      <dgm:prSet/>
      <dgm:spPr/>
      <dgm:t>
        <a:bodyPr/>
        <a:lstStyle/>
        <a:p>
          <a:endParaRPr lang="de-CH"/>
        </a:p>
      </dgm:t>
    </dgm:pt>
    <dgm:pt modelId="{773FC018-F876-4B8A-BD6E-F7A8CF800AF5}">
      <dgm:prSet phldrT="[Text]" phldr="0"/>
      <dgm:spPr/>
      <dgm:t>
        <a:bodyPr/>
        <a:lstStyle/>
        <a:p>
          <a:pPr rtl="0"/>
          <a:r>
            <a:rPr lang="de-CH" b="1" dirty="0">
              <a:latin typeface="Calibri Light" panose="020F0302020204030204"/>
            </a:rPr>
            <a:t>Direkte Antigen-Antikörper-Reaktion</a:t>
          </a:r>
          <a:endParaRPr lang="de-CH" b="1" dirty="0"/>
        </a:p>
      </dgm:t>
    </dgm:pt>
    <dgm:pt modelId="{0F41FF6D-5A8D-427C-83EB-4B20E1A5CBBE}" type="parTrans" cxnId="{E3B77588-5EB3-402D-A2F4-E5A19A18602C}">
      <dgm:prSet/>
      <dgm:spPr/>
      <dgm:t>
        <a:bodyPr/>
        <a:lstStyle/>
        <a:p>
          <a:endParaRPr lang="de-CH"/>
        </a:p>
      </dgm:t>
    </dgm:pt>
    <dgm:pt modelId="{A5694C10-A97D-4D98-A522-17FA5799467B}" type="sibTrans" cxnId="{E3B77588-5EB3-402D-A2F4-E5A19A18602C}">
      <dgm:prSet/>
      <dgm:spPr/>
      <dgm:t>
        <a:bodyPr/>
        <a:lstStyle/>
        <a:p>
          <a:endParaRPr lang="de-CH"/>
        </a:p>
      </dgm:t>
    </dgm:pt>
    <dgm:pt modelId="{89D2D7FF-9C46-4F2A-A774-90006DA7AEE9}">
      <dgm:prSet phldrT="[Text]" phldr="0"/>
      <dgm:spPr/>
      <dgm:t>
        <a:bodyPr/>
        <a:lstStyle/>
        <a:p>
          <a:pPr rtl="0"/>
          <a:r>
            <a:rPr lang="de-CH" b="1" dirty="0">
              <a:latin typeface="Calibri Light" panose="020F0302020204030204"/>
            </a:rPr>
            <a:t>Verfahren mit radioaktiven Tracern</a:t>
          </a:r>
          <a:endParaRPr lang="de-CH" b="1" dirty="0"/>
        </a:p>
      </dgm:t>
    </dgm:pt>
    <dgm:pt modelId="{A4ED286D-B422-4735-9C70-FF533FC52D09}" type="parTrans" cxnId="{DAA3FEA9-FCDF-4F4B-A038-3416EB943846}">
      <dgm:prSet/>
      <dgm:spPr/>
      <dgm:t>
        <a:bodyPr/>
        <a:lstStyle/>
        <a:p>
          <a:endParaRPr lang="de-CH"/>
        </a:p>
      </dgm:t>
    </dgm:pt>
    <dgm:pt modelId="{F116E74B-8681-4E48-B039-C99FCA6B7EC4}" type="sibTrans" cxnId="{DAA3FEA9-FCDF-4F4B-A038-3416EB943846}">
      <dgm:prSet/>
      <dgm:spPr/>
      <dgm:t>
        <a:bodyPr/>
        <a:lstStyle/>
        <a:p>
          <a:endParaRPr lang="de-CH"/>
        </a:p>
      </dgm:t>
    </dgm:pt>
    <dgm:pt modelId="{93C4A3A5-C2A9-455F-87F0-6D41776DDAAF}">
      <dgm:prSet phldrT="[Text]" phldr="0"/>
      <dgm:spPr/>
      <dgm:t>
        <a:bodyPr/>
        <a:lstStyle/>
        <a:p>
          <a:r>
            <a:rPr lang="de-CH" b="1" dirty="0">
              <a:latin typeface="Calibri Light" panose="020F0302020204030204"/>
            </a:rPr>
            <a:t>ELISA</a:t>
          </a:r>
          <a:endParaRPr lang="de-CH" b="1" dirty="0"/>
        </a:p>
      </dgm:t>
    </dgm:pt>
    <dgm:pt modelId="{89072673-842F-4A68-864C-4555FCAF2259}" type="parTrans" cxnId="{51D3BD08-CAA4-4856-8427-F235482D96AF}">
      <dgm:prSet/>
      <dgm:spPr/>
      <dgm:t>
        <a:bodyPr/>
        <a:lstStyle/>
        <a:p>
          <a:endParaRPr lang="de-CH"/>
        </a:p>
      </dgm:t>
    </dgm:pt>
    <dgm:pt modelId="{ADDC3A94-7E3D-418B-826F-512E4A04D8A8}" type="sibTrans" cxnId="{51D3BD08-CAA4-4856-8427-F235482D96AF}">
      <dgm:prSet/>
      <dgm:spPr/>
      <dgm:t>
        <a:bodyPr/>
        <a:lstStyle/>
        <a:p>
          <a:endParaRPr lang="de-CH"/>
        </a:p>
      </dgm:t>
    </dgm:pt>
    <dgm:pt modelId="{62E494CD-BC21-46E2-950A-588B188C5137}">
      <dgm:prSet phldrT="[Text]" phldr="0"/>
      <dgm:spPr/>
      <dgm:t>
        <a:bodyPr/>
        <a:lstStyle/>
        <a:p>
          <a:pPr rtl="0"/>
          <a:r>
            <a:rPr lang="de-CH" b="1" dirty="0">
              <a:latin typeface="Calibri Light" panose="020F0302020204030204"/>
            </a:rPr>
            <a:t>Verfahren mit nicht-radioaktiven Tracern</a:t>
          </a:r>
          <a:endParaRPr lang="de-CH" b="1" dirty="0"/>
        </a:p>
      </dgm:t>
    </dgm:pt>
    <dgm:pt modelId="{703D592D-DCEB-446F-A040-64A744C9FD2A}" type="parTrans" cxnId="{C3C175DE-1FEA-4B9C-B47A-56052B32684A}">
      <dgm:prSet/>
      <dgm:spPr/>
      <dgm:t>
        <a:bodyPr/>
        <a:lstStyle/>
        <a:p>
          <a:endParaRPr lang="de-CH"/>
        </a:p>
      </dgm:t>
    </dgm:pt>
    <dgm:pt modelId="{A6C95A96-0B61-4A2C-A160-0C90B23D0306}" type="sibTrans" cxnId="{C3C175DE-1FEA-4B9C-B47A-56052B32684A}">
      <dgm:prSet/>
      <dgm:spPr/>
      <dgm:t>
        <a:bodyPr/>
        <a:lstStyle/>
        <a:p>
          <a:endParaRPr lang="de-CH"/>
        </a:p>
      </dgm:t>
    </dgm:pt>
    <dgm:pt modelId="{542DC4E4-0C3B-4B71-8F94-45BF80B7B12C}">
      <dgm:prSet phldr="0"/>
      <dgm:spPr/>
      <dgm:t>
        <a:bodyPr/>
        <a:lstStyle/>
        <a:p>
          <a:r>
            <a:rPr lang="de-CH" b="1" dirty="0">
              <a:latin typeface="Calibri Light" panose="020F0302020204030204"/>
            </a:rPr>
            <a:t>MEIA</a:t>
          </a:r>
        </a:p>
      </dgm:t>
    </dgm:pt>
    <dgm:pt modelId="{5F813373-DC03-4D33-8D0D-F70968514EA3}" type="parTrans" cxnId="{AF969DB7-8499-4924-B2C4-7BDD5A3984BB}">
      <dgm:prSet/>
      <dgm:spPr/>
      <dgm:t>
        <a:bodyPr/>
        <a:lstStyle/>
        <a:p>
          <a:endParaRPr lang="de-DE"/>
        </a:p>
      </dgm:t>
    </dgm:pt>
    <dgm:pt modelId="{465E218A-91B6-4281-8681-911446565042}" type="sibTrans" cxnId="{AF969DB7-8499-4924-B2C4-7BDD5A3984BB}">
      <dgm:prSet/>
      <dgm:spPr/>
    </dgm:pt>
    <dgm:pt modelId="{C37192BC-ED92-4CE9-AEFE-978AADF8F115}">
      <dgm:prSet phldr="0"/>
      <dgm:spPr/>
      <dgm:t>
        <a:bodyPr/>
        <a:lstStyle/>
        <a:p>
          <a:r>
            <a:rPr lang="de-CH" b="1" dirty="0">
              <a:latin typeface="Calibri Light" panose="020F0302020204030204"/>
            </a:rPr>
            <a:t>EMIT</a:t>
          </a:r>
        </a:p>
      </dgm:t>
    </dgm:pt>
    <dgm:pt modelId="{07F7306B-B850-49A2-A616-6EE8A03B5468}" type="parTrans" cxnId="{F60C8AF2-CFA2-438D-B608-F45CE294AF87}">
      <dgm:prSet/>
      <dgm:spPr/>
      <dgm:t>
        <a:bodyPr/>
        <a:lstStyle/>
        <a:p>
          <a:endParaRPr lang="de-DE"/>
        </a:p>
      </dgm:t>
    </dgm:pt>
    <dgm:pt modelId="{EB6C0851-1435-4F4C-A6B7-277E93DDE421}" type="sibTrans" cxnId="{F60C8AF2-CFA2-438D-B608-F45CE294AF87}">
      <dgm:prSet/>
      <dgm:spPr/>
    </dgm:pt>
    <dgm:pt modelId="{E2B1F4FD-CAA7-45E1-B9CE-BD11B43A183F}">
      <dgm:prSet phldr="0"/>
      <dgm:spPr/>
      <dgm:t>
        <a:bodyPr/>
        <a:lstStyle/>
        <a:p>
          <a:r>
            <a:rPr lang="de-CH" b="1" dirty="0">
              <a:latin typeface="Calibri Light" panose="020F0302020204030204"/>
            </a:rPr>
            <a:t>FPIA</a:t>
          </a:r>
        </a:p>
      </dgm:t>
    </dgm:pt>
    <dgm:pt modelId="{C175E188-E2DE-4E30-BD9C-FDD417F66EC1}" type="parTrans" cxnId="{E07B03C5-4459-486C-8A36-5001BAF7FE90}">
      <dgm:prSet/>
      <dgm:spPr/>
      <dgm:t>
        <a:bodyPr/>
        <a:lstStyle/>
        <a:p>
          <a:endParaRPr lang="de-DE"/>
        </a:p>
      </dgm:t>
    </dgm:pt>
    <dgm:pt modelId="{2BB7B822-F38A-4435-961A-19E05E397789}" type="sibTrans" cxnId="{E07B03C5-4459-486C-8A36-5001BAF7FE90}">
      <dgm:prSet/>
      <dgm:spPr/>
    </dgm:pt>
    <dgm:pt modelId="{6B03A581-2CEB-4B68-92AB-A56F02EE10F4}">
      <dgm:prSet phldr="0"/>
      <dgm:spPr/>
      <dgm:t>
        <a:bodyPr/>
        <a:lstStyle/>
        <a:p>
          <a:pPr rtl="0"/>
          <a:r>
            <a:rPr lang="de-CH" b="1" dirty="0">
              <a:latin typeface="Calibri Light" panose="020F0302020204030204"/>
            </a:rPr>
            <a:t>CEDIA</a:t>
          </a:r>
        </a:p>
      </dgm:t>
    </dgm:pt>
    <dgm:pt modelId="{9715FC6D-36A1-4379-B925-D2A04F45A2FC}" type="parTrans" cxnId="{1913C881-434A-4519-9B81-1BFA423EBBC4}">
      <dgm:prSet/>
      <dgm:spPr/>
      <dgm:t>
        <a:bodyPr/>
        <a:lstStyle/>
        <a:p>
          <a:endParaRPr lang="de-DE"/>
        </a:p>
      </dgm:t>
    </dgm:pt>
    <dgm:pt modelId="{58626359-6A8B-496D-BEEB-52CC6B105111}" type="sibTrans" cxnId="{1913C881-434A-4519-9B81-1BFA423EBBC4}">
      <dgm:prSet/>
      <dgm:spPr/>
    </dgm:pt>
    <dgm:pt modelId="{4FED25C2-EFA9-413C-A7E3-A7057B462B8A}">
      <dgm:prSet phldr="0"/>
      <dgm:spPr/>
      <dgm:t>
        <a:bodyPr/>
        <a:lstStyle/>
        <a:p>
          <a:r>
            <a:rPr lang="de-CH" b="1" dirty="0">
              <a:latin typeface="Calibri Light" panose="020F0302020204030204"/>
            </a:rPr>
            <a:t>FACS</a:t>
          </a:r>
        </a:p>
      </dgm:t>
    </dgm:pt>
    <dgm:pt modelId="{DFE2D241-EF21-422D-A090-2CB500A5A173}" type="parTrans" cxnId="{07D46006-9386-45CB-9273-D601B97E5BD4}">
      <dgm:prSet/>
      <dgm:spPr/>
      <dgm:t>
        <a:bodyPr/>
        <a:lstStyle/>
        <a:p>
          <a:endParaRPr lang="de-DE"/>
        </a:p>
      </dgm:t>
    </dgm:pt>
    <dgm:pt modelId="{FB0DD929-7E31-4DAE-B3C8-F28FADA0BEC9}" type="sibTrans" cxnId="{07D46006-9386-45CB-9273-D601B97E5BD4}">
      <dgm:prSet/>
      <dgm:spPr/>
    </dgm:pt>
    <dgm:pt modelId="{77016D57-58C4-4564-91C9-12AD875B6E6E}" type="pres">
      <dgm:prSet presAssocID="{620D53CB-070E-447A-BDD4-37E2E46989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ABCC7F-1508-4444-9F42-1ED89C4020B4}" type="pres">
      <dgm:prSet presAssocID="{34F2F027-B069-4CB2-AED7-ED548BCA3238}" presName="hierRoot1" presStyleCnt="0"/>
      <dgm:spPr/>
    </dgm:pt>
    <dgm:pt modelId="{463C7CF7-344B-42D4-A30A-0151DDB00162}" type="pres">
      <dgm:prSet presAssocID="{34F2F027-B069-4CB2-AED7-ED548BCA3238}" presName="composite" presStyleCnt="0"/>
      <dgm:spPr/>
    </dgm:pt>
    <dgm:pt modelId="{230CED20-BE97-4015-A6C4-5D5579DEBEB1}" type="pres">
      <dgm:prSet presAssocID="{34F2F027-B069-4CB2-AED7-ED548BCA3238}" presName="background" presStyleLbl="node0" presStyleIdx="0" presStyleCnt="1"/>
      <dgm:spPr/>
    </dgm:pt>
    <dgm:pt modelId="{2471065E-8EC7-4227-8A71-A465E04F0021}" type="pres">
      <dgm:prSet presAssocID="{34F2F027-B069-4CB2-AED7-ED548BCA3238}" presName="text" presStyleLbl="fgAcc0" presStyleIdx="0" presStyleCnt="1">
        <dgm:presLayoutVars>
          <dgm:chPref val="3"/>
        </dgm:presLayoutVars>
      </dgm:prSet>
      <dgm:spPr/>
    </dgm:pt>
    <dgm:pt modelId="{103A42E8-1DC3-4CD2-AE50-C91CED5563AC}" type="pres">
      <dgm:prSet presAssocID="{34F2F027-B069-4CB2-AED7-ED548BCA3238}" presName="hierChild2" presStyleCnt="0"/>
      <dgm:spPr/>
    </dgm:pt>
    <dgm:pt modelId="{2CA74547-D2A8-42DB-B65D-87DA391EF019}" type="pres">
      <dgm:prSet presAssocID="{0F41FF6D-5A8D-427C-83EB-4B20E1A5CBBE}" presName="Name10" presStyleLbl="parChTrans1D2" presStyleIdx="0" presStyleCnt="3"/>
      <dgm:spPr/>
    </dgm:pt>
    <dgm:pt modelId="{FDE0F16E-E6F3-4D70-A9EB-FACE84AC1AB8}" type="pres">
      <dgm:prSet presAssocID="{773FC018-F876-4B8A-BD6E-F7A8CF800AF5}" presName="hierRoot2" presStyleCnt="0"/>
      <dgm:spPr/>
    </dgm:pt>
    <dgm:pt modelId="{9DE91A34-D3C7-40F3-A10A-0002F6B5FDF5}" type="pres">
      <dgm:prSet presAssocID="{773FC018-F876-4B8A-BD6E-F7A8CF800AF5}" presName="composite2" presStyleCnt="0"/>
      <dgm:spPr/>
    </dgm:pt>
    <dgm:pt modelId="{AA311849-C312-433E-A496-2CEA42292D3E}" type="pres">
      <dgm:prSet presAssocID="{773FC018-F876-4B8A-BD6E-F7A8CF800AF5}" presName="background2" presStyleLbl="node2" presStyleIdx="0" presStyleCnt="3"/>
      <dgm:spPr/>
    </dgm:pt>
    <dgm:pt modelId="{D64D9FE1-D8FA-484B-BFF7-C5A9FCBC1C97}" type="pres">
      <dgm:prSet presAssocID="{773FC018-F876-4B8A-BD6E-F7A8CF800AF5}" presName="text2" presStyleLbl="fgAcc2" presStyleIdx="0" presStyleCnt="3">
        <dgm:presLayoutVars>
          <dgm:chPref val="3"/>
        </dgm:presLayoutVars>
      </dgm:prSet>
      <dgm:spPr/>
    </dgm:pt>
    <dgm:pt modelId="{B07F3BEC-33C1-4CE1-9A69-9085E4A5CC44}" type="pres">
      <dgm:prSet presAssocID="{773FC018-F876-4B8A-BD6E-F7A8CF800AF5}" presName="hierChild3" presStyleCnt="0"/>
      <dgm:spPr/>
    </dgm:pt>
    <dgm:pt modelId="{0A25542A-C27A-46CB-96E5-33D80A8DF176}" type="pres">
      <dgm:prSet presAssocID="{A4ED286D-B422-4735-9C70-FF533FC52D09}" presName="Name10" presStyleLbl="parChTrans1D2" presStyleIdx="1" presStyleCnt="3"/>
      <dgm:spPr/>
    </dgm:pt>
    <dgm:pt modelId="{CEABE38B-61F3-48B4-A33D-B69816D62AFC}" type="pres">
      <dgm:prSet presAssocID="{89D2D7FF-9C46-4F2A-A774-90006DA7AEE9}" presName="hierRoot2" presStyleCnt="0"/>
      <dgm:spPr/>
    </dgm:pt>
    <dgm:pt modelId="{A5681654-D9BE-47F0-AAAF-383BC3E0BB81}" type="pres">
      <dgm:prSet presAssocID="{89D2D7FF-9C46-4F2A-A774-90006DA7AEE9}" presName="composite2" presStyleCnt="0"/>
      <dgm:spPr/>
    </dgm:pt>
    <dgm:pt modelId="{B93329D2-1D40-4081-94DA-B03D5ACFD57E}" type="pres">
      <dgm:prSet presAssocID="{89D2D7FF-9C46-4F2A-A774-90006DA7AEE9}" presName="background2" presStyleLbl="node2" presStyleIdx="1" presStyleCnt="3"/>
      <dgm:spPr/>
    </dgm:pt>
    <dgm:pt modelId="{178B858F-313D-4056-A00A-F4C689B802D7}" type="pres">
      <dgm:prSet presAssocID="{89D2D7FF-9C46-4F2A-A774-90006DA7AEE9}" presName="text2" presStyleLbl="fgAcc2" presStyleIdx="1" presStyleCnt="3">
        <dgm:presLayoutVars>
          <dgm:chPref val="3"/>
        </dgm:presLayoutVars>
      </dgm:prSet>
      <dgm:spPr/>
    </dgm:pt>
    <dgm:pt modelId="{C0642D1A-2F68-48CD-9262-A452A887457C}" type="pres">
      <dgm:prSet presAssocID="{89D2D7FF-9C46-4F2A-A774-90006DA7AEE9}" presName="hierChild3" presStyleCnt="0"/>
      <dgm:spPr/>
    </dgm:pt>
    <dgm:pt modelId="{2A8F1985-6385-46FF-B4C4-4C099C1A8B25}" type="pres">
      <dgm:prSet presAssocID="{703D592D-DCEB-446F-A040-64A744C9FD2A}" presName="Name10" presStyleLbl="parChTrans1D2" presStyleIdx="2" presStyleCnt="3"/>
      <dgm:spPr/>
    </dgm:pt>
    <dgm:pt modelId="{F7009B3A-B18E-4758-9FED-013CBF163789}" type="pres">
      <dgm:prSet presAssocID="{62E494CD-BC21-46E2-950A-588B188C5137}" presName="hierRoot2" presStyleCnt="0"/>
      <dgm:spPr/>
    </dgm:pt>
    <dgm:pt modelId="{1D35669D-9882-4B65-9FA1-1D14D4B5F617}" type="pres">
      <dgm:prSet presAssocID="{62E494CD-BC21-46E2-950A-588B188C5137}" presName="composite2" presStyleCnt="0"/>
      <dgm:spPr/>
    </dgm:pt>
    <dgm:pt modelId="{2E10F5B1-6D91-4F5C-824E-96ACEC8BB745}" type="pres">
      <dgm:prSet presAssocID="{62E494CD-BC21-46E2-950A-588B188C5137}" presName="background2" presStyleLbl="node2" presStyleIdx="2" presStyleCnt="3"/>
      <dgm:spPr/>
    </dgm:pt>
    <dgm:pt modelId="{7CC4B01A-4FD2-4656-B2C0-7AAE0AA2CA2B}" type="pres">
      <dgm:prSet presAssocID="{62E494CD-BC21-46E2-950A-588B188C5137}" presName="text2" presStyleLbl="fgAcc2" presStyleIdx="2" presStyleCnt="3">
        <dgm:presLayoutVars>
          <dgm:chPref val="3"/>
        </dgm:presLayoutVars>
      </dgm:prSet>
      <dgm:spPr/>
    </dgm:pt>
    <dgm:pt modelId="{4C8AB9F9-2B6D-4B57-AC94-D8973C13A5B3}" type="pres">
      <dgm:prSet presAssocID="{62E494CD-BC21-46E2-950A-588B188C5137}" presName="hierChild3" presStyleCnt="0"/>
      <dgm:spPr/>
    </dgm:pt>
    <dgm:pt modelId="{8E56E94C-5695-4CF3-A7A1-F0BC9164E352}" type="pres">
      <dgm:prSet presAssocID="{89072673-842F-4A68-864C-4555FCAF2259}" presName="Name17" presStyleLbl="parChTrans1D3" presStyleIdx="0" presStyleCnt="6"/>
      <dgm:spPr/>
    </dgm:pt>
    <dgm:pt modelId="{9504638D-5085-4B6E-A22E-40EA7029CFE9}" type="pres">
      <dgm:prSet presAssocID="{93C4A3A5-C2A9-455F-87F0-6D41776DDAAF}" presName="hierRoot3" presStyleCnt="0"/>
      <dgm:spPr/>
    </dgm:pt>
    <dgm:pt modelId="{E1F91D72-44BF-41D3-BF7D-27FF29AB051F}" type="pres">
      <dgm:prSet presAssocID="{93C4A3A5-C2A9-455F-87F0-6D41776DDAAF}" presName="composite3" presStyleCnt="0"/>
      <dgm:spPr/>
    </dgm:pt>
    <dgm:pt modelId="{EF00B4B7-CC15-4D76-8DF1-2DB99F7BBC94}" type="pres">
      <dgm:prSet presAssocID="{93C4A3A5-C2A9-455F-87F0-6D41776DDAAF}" presName="background3" presStyleLbl="node3" presStyleIdx="0" presStyleCnt="6"/>
      <dgm:spPr/>
    </dgm:pt>
    <dgm:pt modelId="{64959C7C-9B34-4EF6-AD2C-19B119D8F1FA}" type="pres">
      <dgm:prSet presAssocID="{93C4A3A5-C2A9-455F-87F0-6D41776DDAAF}" presName="text3" presStyleLbl="fgAcc3" presStyleIdx="0" presStyleCnt="6">
        <dgm:presLayoutVars>
          <dgm:chPref val="3"/>
        </dgm:presLayoutVars>
      </dgm:prSet>
      <dgm:spPr/>
    </dgm:pt>
    <dgm:pt modelId="{325D2D1B-1207-4CDA-954B-09D099DF83B3}" type="pres">
      <dgm:prSet presAssocID="{93C4A3A5-C2A9-455F-87F0-6D41776DDAAF}" presName="hierChild4" presStyleCnt="0"/>
      <dgm:spPr/>
    </dgm:pt>
    <dgm:pt modelId="{4396391F-240E-49C3-B1A8-0F1814B9B4B6}" type="pres">
      <dgm:prSet presAssocID="{5F813373-DC03-4D33-8D0D-F70968514EA3}" presName="Name17" presStyleLbl="parChTrans1D3" presStyleIdx="1" presStyleCnt="6"/>
      <dgm:spPr/>
    </dgm:pt>
    <dgm:pt modelId="{B48EE206-0B48-4492-8913-BB781BD6B315}" type="pres">
      <dgm:prSet presAssocID="{542DC4E4-0C3B-4B71-8F94-45BF80B7B12C}" presName="hierRoot3" presStyleCnt="0"/>
      <dgm:spPr/>
    </dgm:pt>
    <dgm:pt modelId="{30B2CAFE-2FA3-4760-9FCA-5068206F0EDD}" type="pres">
      <dgm:prSet presAssocID="{542DC4E4-0C3B-4B71-8F94-45BF80B7B12C}" presName="composite3" presStyleCnt="0"/>
      <dgm:spPr/>
    </dgm:pt>
    <dgm:pt modelId="{2BEC2810-845D-4FD8-8598-9DBFA2E24744}" type="pres">
      <dgm:prSet presAssocID="{542DC4E4-0C3B-4B71-8F94-45BF80B7B12C}" presName="background3" presStyleLbl="node3" presStyleIdx="1" presStyleCnt="6"/>
      <dgm:spPr/>
    </dgm:pt>
    <dgm:pt modelId="{445E18B6-7FD1-4ED1-86C0-A492AF9EBEFD}" type="pres">
      <dgm:prSet presAssocID="{542DC4E4-0C3B-4B71-8F94-45BF80B7B12C}" presName="text3" presStyleLbl="fgAcc3" presStyleIdx="1" presStyleCnt="6">
        <dgm:presLayoutVars>
          <dgm:chPref val="3"/>
        </dgm:presLayoutVars>
      </dgm:prSet>
      <dgm:spPr/>
    </dgm:pt>
    <dgm:pt modelId="{1B369FC6-94D9-4CBD-9143-00F5F731B4E5}" type="pres">
      <dgm:prSet presAssocID="{542DC4E4-0C3B-4B71-8F94-45BF80B7B12C}" presName="hierChild4" presStyleCnt="0"/>
      <dgm:spPr/>
    </dgm:pt>
    <dgm:pt modelId="{4C13DD23-EAA6-4AE8-AF8E-D9709F890185}" type="pres">
      <dgm:prSet presAssocID="{07F7306B-B850-49A2-A616-6EE8A03B5468}" presName="Name17" presStyleLbl="parChTrans1D3" presStyleIdx="2" presStyleCnt="6"/>
      <dgm:spPr/>
    </dgm:pt>
    <dgm:pt modelId="{FF3382B7-60FD-4BD4-BA62-5A20E553E135}" type="pres">
      <dgm:prSet presAssocID="{C37192BC-ED92-4CE9-AEFE-978AADF8F115}" presName="hierRoot3" presStyleCnt="0"/>
      <dgm:spPr/>
    </dgm:pt>
    <dgm:pt modelId="{53173776-EA6B-47B2-9439-085CDEEB9E59}" type="pres">
      <dgm:prSet presAssocID="{C37192BC-ED92-4CE9-AEFE-978AADF8F115}" presName="composite3" presStyleCnt="0"/>
      <dgm:spPr/>
    </dgm:pt>
    <dgm:pt modelId="{66426D64-2D5C-4D52-A99B-08A166B8C2CC}" type="pres">
      <dgm:prSet presAssocID="{C37192BC-ED92-4CE9-AEFE-978AADF8F115}" presName="background3" presStyleLbl="node3" presStyleIdx="2" presStyleCnt="6"/>
      <dgm:spPr/>
    </dgm:pt>
    <dgm:pt modelId="{8414095A-DDB3-4514-B628-09778DA409A6}" type="pres">
      <dgm:prSet presAssocID="{C37192BC-ED92-4CE9-AEFE-978AADF8F115}" presName="text3" presStyleLbl="fgAcc3" presStyleIdx="2" presStyleCnt="6">
        <dgm:presLayoutVars>
          <dgm:chPref val="3"/>
        </dgm:presLayoutVars>
      </dgm:prSet>
      <dgm:spPr/>
    </dgm:pt>
    <dgm:pt modelId="{5970A616-9629-4A87-A370-9EA925D5D3DD}" type="pres">
      <dgm:prSet presAssocID="{C37192BC-ED92-4CE9-AEFE-978AADF8F115}" presName="hierChild4" presStyleCnt="0"/>
      <dgm:spPr/>
    </dgm:pt>
    <dgm:pt modelId="{BD6B8131-923B-458C-9726-F03AC8C1E631}" type="pres">
      <dgm:prSet presAssocID="{9715FC6D-36A1-4379-B925-D2A04F45A2FC}" presName="Name17" presStyleLbl="parChTrans1D3" presStyleIdx="3" presStyleCnt="6"/>
      <dgm:spPr/>
    </dgm:pt>
    <dgm:pt modelId="{C6406185-CE9C-4A6A-9EAD-F6A5B8230017}" type="pres">
      <dgm:prSet presAssocID="{6B03A581-2CEB-4B68-92AB-A56F02EE10F4}" presName="hierRoot3" presStyleCnt="0"/>
      <dgm:spPr/>
    </dgm:pt>
    <dgm:pt modelId="{7AB8F3AD-2BB1-45B7-B43C-5B3E42019016}" type="pres">
      <dgm:prSet presAssocID="{6B03A581-2CEB-4B68-92AB-A56F02EE10F4}" presName="composite3" presStyleCnt="0"/>
      <dgm:spPr/>
    </dgm:pt>
    <dgm:pt modelId="{A12B99C6-33CE-4785-A5F7-B482777311B1}" type="pres">
      <dgm:prSet presAssocID="{6B03A581-2CEB-4B68-92AB-A56F02EE10F4}" presName="background3" presStyleLbl="node3" presStyleIdx="3" presStyleCnt="6"/>
      <dgm:spPr/>
    </dgm:pt>
    <dgm:pt modelId="{09FFB927-5434-4C7F-9A4E-3F590421F509}" type="pres">
      <dgm:prSet presAssocID="{6B03A581-2CEB-4B68-92AB-A56F02EE10F4}" presName="text3" presStyleLbl="fgAcc3" presStyleIdx="3" presStyleCnt="6">
        <dgm:presLayoutVars>
          <dgm:chPref val="3"/>
        </dgm:presLayoutVars>
      </dgm:prSet>
      <dgm:spPr/>
    </dgm:pt>
    <dgm:pt modelId="{A253293C-BC5A-4A59-99E7-448F3DCB8FC3}" type="pres">
      <dgm:prSet presAssocID="{6B03A581-2CEB-4B68-92AB-A56F02EE10F4}" presName="hierChild4" presStyleCnt="0"/>
      <dgm:spPr/>
    </dgm:pt>
    <dgm:pt modelId="{1B993246-2564-4E6C-82C3-196E2F045842}" type="pres">
      <dgm:prSet presAssocID="{C175E188-E2DE-4E30-BD9C-FDD417F66EC1}" presName="Name17" presStyleLbl="parChTrans1D3" presStyleIdx="4" presStyleCnt="6"/>
      <dgm:spPr/>
    </dgm:pt>
    <dgm:pt modelId="{E9889472-E050-43BD-AC92-29C7CEF19875}" type="pres">
      <dgm:prSet presAssocID="{E2B1F4FD-CAA7-45E1-B9CE-BD11B43A183F}" presName="hierRoot3" presStyleCnt="0"/>
      <dgm:spPr/>
    </dgm:pt>
    <dgm:pt modelId="{846795DD-F401-4288-B4F1-8F4FA337D426}" type="pres">
      <dgm:prSet presAssocID="{E2B1F4FD-CAA7-45E1-B9CE-BD11B43A183F}" presName="composite3" presStyleCnt="0"/>
      <dgm:spPr/>
    </dgm:pt>
    <dgm:pt modelId="{D898E42F-C97C-4805-A90B-361D493AAF26}" type="pres">
      <dgm:prSet presAssocID="{E2B1F4FD-CAA7-45E1-B9CE-BD11B43A183F}" presName="background3" presStyleLbl="node3" presStyleIdx="4" presStyleCnt="6"/>
      <dgm:spPr/>
    </dgm:pt>
    <dgm:pt modelId="{50C85408-9E58-47A0-8E5D-B28C6F248E06}" type="pres">
      <dgm:prSet presAssocID="{E2B1F4FD-CAA7-45E1-B9CE-BD11B43A183F}" presName="text3" presStyleLbl="fgAcc3" presStyleIdx="4" presStyleCnt="6">
        <dgm:presLayoutVars>
          <dgm:chPref val="3"/>
        </dgm:presLayoutVars>
      </dgm:prSet>
      <dgm:spPr/>
    </dgm:pt>
    <dgm:pt modelId="{5995B6D1-715D-40BF-A11E-2444F6FE2741}" type="pres">
      <dgm:prSet presAssocID="{E2B1F4FD-CAA7-45E1-B9CE-BD11B43A183F}" presName="hierChild4" presStyleCnt="0"/>
      <dgm:spPr/>
    </dgm:pt>
    <dgm:pt modelId="{83385E73-59B4-4E1A-B2D4-E6B19AEDB108}" type="pres">
      <dgm:prSet presAssocID="{DFE2D241-EF21-422D-A090-2CB500A5A173}" presName="Name17" presStyleLbl="parChTrans1D3" presStyleIdx="5" presStyleCnt="6"/>
      <dgm:spPr/>
    </dgm:pt>
    <dgm:pt modelId="{08CFC171-B98F-46E0-B0DF-5DDAD0271A5B}" type="pres">
      <dgm:prSet presAssocID="{4FED25C2-EFA9-413C-A7E3-A7057B462B8A}" presName="hierRoot3" presStyleCnt="0"/>
      <dgm:spPr/>
    </dgm:pt>
    <dgm:pt modelId="{686F17CE-E2F7-4E10-A234-57C9C8874D16}" type="pres">
      <dgm:prSet presAssocID="{4FED25C2-EFA9-413C-A7E3-A7057B462B8A}" presName="composite3" presStyleCnt="0"/>
      <dgm:spPr/>
    </dgm:pt>
    <dgm:pt modelId="{8C1CA0BB-43C3-468F-8DF3-DBE533726850}" type="pres">
      <dgm:prSet presAssocID="{4FED25C2-EFA9-413C-A7E3-A7057B462B8A}" presName="background3" presStyleLbl="node3" presStyleIdx="5" presStyleCnt="6"/>
      <dgm:spPr/>
    </dgm:pt>
    <dgm:pt modelId="{770025E9-9D13-4E08-B545-B9971F43ADD2}" type="pres">
      <dgm:prSet presAssocID="{4FED25C2-EFA9-413C-A7E3-A7057B462B8A}" presName="text3" presStyleLbl="fgAcc3" presStyleIdx="5" presStyleCnt="6">
        <dgm:presLayoutVars>
          <dgm:chPref val="3"/>
        </dgm:presLayoutVars>
      </dgm:prSet>
      <dgm:spPr/>
    </dgm:pt>
    <dgm:pt modelId="{6B0D842E-B515-461A-B8B8-C641F940CF30}" type="pres">
      <dgm:prSet presAssocID="{4FED25C2-EFA9-413C-A7E3-A7057B462B8A}" presName="hierChild4" presStyleCnt="0"/>
      <dgm:spPr/>
    </dgm:pt>
  </dgm:ptLst>
  <dgm:cxnLst>
    <dgm:cxn modelId="{79590406-306C-44C1-8434-026E1B8442D5}" type="presOf" srcId="{93C4A3A5-C2A9-455F-87F0-6D41776DDAAF}" destId="{64959C7C-9B34-4EF6-AD2C-19B119D8F1FA}" srcOrd="0" destOrd="0" presId="urn:microsoft.com/office/officeart/2005/8/layout/hierarchy1"/>
    <dgm:cxn modelId="{AA450706-ACAC-49EA-8104-32FB21575B5D}" type="presOf" srcId="{34F2F027-B069-4CB2-AED7-ED548BCA3238}" destId="{2471065E-8EC7-4227-8A71-A465E04F0021}" srcOrd="0" destOrd="0" presId="urn:microsoft.com/office/officeart/2005/8/layout/hierarchy1"/>
    <dgm:cxn modelId="{07D46006-9386-45CB-9273-D601B97E5BD4}" srcId="{62E494CD-BC21-46E2-950A-588B188C5137}" destId="{4FED25C2-EFA9-413C-A7E3-A7057B462B8A}" srcOrd="5" destOrd="0" parTransId="{DFE2D241-EF21-422D-A090-2CB500A5A173}" sibTransId="{FB0DD929-7E31-4DAE-B3C8-F28FADA0BEC9}"/>
    <dgm:cxn modelId="{51D3BD08-CAA4-4856-8427-F235482D96AF}" srcId="{62E494CD-BC21-46E2-950A-588B188C5137}" destId="{93C4A3A5-C2A9-455F-87F0-6D41776DDAAF}" srcOrd="0" destOrd="0" parTransId="{89072673-842F-4A68-864C-4555FCAF2259}" sibTransId="{ADDC3A94-7E3D-418B-826F-512E4A04D8A8}"/>
    <dgm:cxn modelId="{C8BBB819-03CB-44FF-98C3-5225D3E4120F}" type="presOf" srcId="{9715FC6D-36A1-4379-B925-D2A04F45A2FC}" destId="{BD6B8131-923B-458C-9726-F03AC8C1E631}" srcOrd="0" destOrd="0" presId="urn:microsoft.com/office/officeart/2005/8/layout/hierarchy1"/>
    <dgm:cxn modelId="{C1C7CE19-6500-4D84-ADE0-DBC02E9E575F}" type="presOf" srcId="{0F41FF6D-5A8D-427C-83EB-4B20E1A5CBBE}" destId="{2CA74547-D2A8-42DB-B65D-87DA391EF019}" srcOrd="0" destOrd="0" presId="urn:microsoft.com/office/officeart/2005/8/layout/hierarchy1"/>
    <dgm:cxn modelId="{1713B72C-E05B-4DD0-B00D-A74CEF04E010}" type="presOf" srcId="{620D53CB-070E-447A-BDD4-37E2E4698938}" destId="{77016D57-58C4-4564-91C9-12AD875B6E6E}" srcOrd="0" destOrd="0" presId="urn:microsoft.com/office/officeart/2005/8/layout/hierarchy1"/>
    <dgm:cxn modelId="{4FCC1033-ABE0-479E-B742-0A9E88519A84}" type="presOf" srcId="{C175E188-E2DE-4E30-BD9C-FDD417F66EC1}" destId="{1B993246-2564-4E6C-82C3-196E2F045842}" srcOrd="0" destOrd="0" presId="urn:microsoft.com/office/officeart/2005/8/layout/hierarchy1"/>
    <dgm:cxn modelId="{CCB64740-2A61-451F-B4E7-0E404058BB66}" type="presOf" srcId="{62E494CD-BC21-46E2-950A-588B188C5137}" destId="{7CC4B01A-4FD2-4656-B2C0-7AAE0AA2CA2B}" srcOrd="0" destOrd="0" presId="urn:microsoft.com/office/officeart/2005/8/layout/hierarchy1"/>
    <dgm:cxn modelId="{C66A5D45-A42A-410C-8008-4269F52E2B86}" type="presOf" srcId="{E2B1F4FD-CAA7-45E1-B9CE-BD11B43A183F}" destId="{50C85408-9E58-47A0-8E5D-B28C6F248E06}" srcOrd="0" destOrd="0" presId="urn:microsoft.com/office/officeart/2005/8/layout/hierarchy1"/>
    <dgm:cxn modelId="{FC9B6970-115A-4C78-A6E2-946851EC0AB4}" type="presOf" srcId="{542DC4E4-0C3B-4B71-8F94-45BF80B7B12C}" destId="{445E18B6-7FD1-4ED1-86C0-A492AF9EBEFD}" srcOrd="0" destOrd="0" presId="urn:microsoft.com/office/officeart/2005/8/layout/hierarchy1"/>
    <dgm:cxn modelId="{766AC058-94AA-40E2-BFCB-4F2E99CEFA5A}" type="presOf" srcId="{89D2D7FF-9C46-4F2A-A774-90006DA7AEE9}" destId="{178B858F-313D-4056-A00A-F4C689B802D7}" srcOrd="0" destOrd="0" presId="urn:microsoft.com/office/officeart/2005/8/layout/hierarchy1"/>
    <dgm:cxn modelId="{1913C881-434A-4519-9B81-1BFA423EBBC4}" srcId="{62E494CD-BC21-46E2-950A-588B188C5137}" destId="{6B03A581-2CEB-4B68-92AB-A56F02EE10F4}" srcOrd="3" destOrd="0" parTransId="{9715FC6D-36A1-4379-B925-D2A04F45A2FC}" sibTransId="{58626359-6A8B-496D-BEEB-52CC6B105111}"/>
    <dgm:cxn modelId="{2DF04085-F1C8-47BC-BDBF-23A3FC5EACE3}" type="presOf" srcId="{DFE2D241-EF21-422D-A090-2CB500A5A173}" destId="{83385E73-59B4-4E1A-B2D4-E6B19AEDB108}" srcOrd="0" destOrd="0" presId="urn:microsoft.com/office/officeart/2005/8/layout/hierarchy1"/>
    <dgm:cxn modelId="{343C2688-C063-48D7-8528-07DDE4200DBE}" type="presOf" srcId="{4FED25C2-EFA9-413C-A7E3-A7057B462B8A}" destId="{770025E9-9D13-4E08-B545-B9971F43ADD2}" srcOrd="0" destOrd="0" presId="urn:microsoft.com/office/officeart/2005/8/layout/hierarchy1"/>
    <dgm:cxn modelId="{E3B77588-5EB3-402D-A2F4-E5A19A18602C}" srcId="{34F2F027-B069-4CB2-AED7-ED548BCA3238}" destId="{773FC018-F876-4B8A-BD6E-F7A8CF800AF5}" srcOrd="0" destOrd="0" parTransId="{0F41FF6D-5A8D-427C-83EB-4B20E1A5CBBE}" sibTransId="{A5694C10-A97D-4D98-A522-17FA5799467B}"/>
    <dgm:cxn modelId="{9EBC8E8F-2E1C-4253-947F-F75BFC6A78E4}" type="presOf" srcId="{07F7306B-B850-49A2-A616-6EE8A03B5468}" destId="{4C13DD23-EAA6-4AE8-AF8E-D9709F890185}" srcOrd="0" destOrd="0" presId="urn:microsoft.com/office/officeart/2005/8/layout/hierarchy1"/>
    <dgm:cxn modelId="{BFBABFA4-0C53-448F-8030-D70BBDC8AB69}" type="presOf" srcId="{773FC018-F876-4B8A-BD6E-F7A8CF800AF5}" destId="{D64D9FE1-D8FA-484B-BFF7-C5A9FCBC1C97}" srcOrd="0" destOrd="0" presId="urn:microsoft.com/office/officeart/2005/8/layout/hierarchy1"/>
    <dgm:cxn modelId="{DAA3FEA9-FCDF-4F4B-A038-3416EB943846}" srcId="{34F2F027-B069-4CB2-AED7-ED548BCA3238}" destId="{89D2D7FF-9C46-4F2A-A774-90006DA7AEE9}" srcOrd="1" destOrd="0" parTransId="{A4ED286D-B422-4735-9C70-FF533FC52D09}" sibTransId="{F116E74B-8681-4E48-B039-C99FCA6B7EC4}"/>
    <dgm:cxn modelId="{B1CE5FAC-D5BA-4AB7-9E8E-85F26A11E593}" type="presOf" srcId="{89072673-842F-4A68-864C-4555FCAF2259}" destId="{8E56E94C-5695-4CF3-A7A1-F0BC9164E352}" srcOrd="0" destOrd="0" presId="urn:microsoft.com/office/officeart/2005/8/layout/hierarchy1"/>
    <dgm:cxn modelId="{AF969DB7-8499-4924-B2C4-7BDD5A3984BB}" srcId="{62E494CD-BC21-46E2-950A-588B188C5137}" destId="{542DC4E4-0C3B-4B71-8F94-45BF80B7B12C}" srcOrd="1" destOrd="0" parTransId="{5F813373-DC03-4D33-8D0D-F70968514EA3}" sibTransId="{465E218A-91B6-4281-8681-911446565042}"/>
    <dgm:cxn modelId="{D7AB72BD-D8A4-45FD-AF17-269C85779586}" type="presOf" srcId="{A4ED286D-B422-4735-9C70-FF533FC52D09}" destId="{0A25542A-C27A-46CB-96E5-33D80A8DF176}" srcOrd="0" destOrd="0" presId="urn:microsoft.com/office/officeart/2005/8/layout/hierarchy1"/>
    <dgm:cxn modelId="{E07B03C5-4459-486C-8A36-5001BAF7FE90}" srcId="{62E494CD-BC21-46E2-950A-588B188C5137}" destId="{E2B1F4FD-CAA7-45E1-B9CE-BD11B43A183F}" srcOrd="4" destOrd="0" parTransId="{C175E188-E2DE-4E30-BD9C-FDD417F66EC1}" sibTransId="{2BB7B822-F38A-4435-961A-19E05E397789}"/>
    <dgm:cxn modelId="{7E4291C9-EBD3-4911-A2CF-B1306A4930C6}" srcId="{620D53CB-070E-447A-BDD4-37E2E4698938}" destId="{34F2F027-B069-4CB2-AED7-ED548BCA3238}" srcOrd="0" destOrd="0" parTransId="{5937603E-69D3-46CB-9308-F6F9C5329DE7}" sibTransId="{484B06F8-F4F9-4961-BBA0-9B6248A3DF46}"/>
    <dgm:cxn modelId="{165A78CB-31B1-4F47-8C6B-345E813959A4}" type="presOf" srcId="{703D592D-DCEB-446F-A040-64A744C9FD2A}" destId="{2A8F1985-6385-46FF-B4C4-4C099C1A8B25}" srcOrd="0" destOrd="0" presId="urn:microsoft.com/office/officeart/2005/8/layout/hierarchy1"/>
    <dgm:cxn modelId="{E7E723DA-E37E-4B51-B7FE-CCD4A703EE22}" type="presOf" srcId="{5F813373-DC03-4D33-8D0D-F70968514EA3}" destId="{4396391F-240E-49C3-B1A8-0F1814B9B4B6}" srcOrd="0" destOrd="0" presId="urn:microsoft.com/office/officeart/2005/8/layout/hierarchy1"/>
    <dgm:cxn modelId="{C3C175DE-1FEA-4B9C-B47A-56052B32684A}" srcId="{34F2F027-B069-4CB2-AED7-ED548BCA3238}" destId="{62E494CD-BC21-46E2-950A-588B188C5137}" srcOrd="2" destOrd="0" parTransId="{703D592D-DCEB-446F-A040-64A744C9FD2A}" sibTransId="{A6C95A96-0B61-4A2C-A160-0C90B23D0306}"/>
    <dgm:cxn modelId="{280C0AF2-BD22-48C0-8D05-A319F8F59F11}" type="presOf" srcId="{6B03A581-2CEB-4B68-92AB-A56F02EE10F4}" destId="{09FFB927-5434-4C7F-9A4E-3F590421F509}" srcOrd="0" destOrd="0" presId="urn:microsoft.com/office/officeart/2005/8/layout/hierarchy1"/>
    <dgm:cxn modelId="{F60C8AF2-CFA2-438D-B608-F45CE294AF87}" srcId="{62E494CD-BC21-46E2-950A-588B188C5137}" destId="{C37192BC-ED92-4CE9-AEFE-978AADF8F115}" srcOrd="2" destOrd="0" parTransId="{07F7306B-B850-49A2-A616-6EE8A03B5468}" sibTransId="{EB6C0851-1435-4F4C-A6B7-277E93DDE421}"/>
    <dgm:cxn modelId="{71EFA3FE-F162-4E04-8FC1-FA4670EA2ACB}" type="presOf" srcId="{C37192BC-ED92-4CE9-AEFE-978AADF8F115}" destId="{8414095A-DDB3-4514-B628-09778DA409A6}" srcOrd="0" destOrd="0" presId="urn:microsoft.com/office/officeart/2005/8/layout/hierarchy1"/>
    <dgm:cxn modelId="{F7DD092F-2597-4187-B576-DCD7C388EDBF}" type="presParOf" srcId="{77016D57-58C4-4564-91C9-12AD875B6E6E}" destId="{7DABCC7F-1508-4444-9F42-1ED89C4020B4}" srcOrd="0" destOrd="0" presId="urn:microsoft.com/office/officeart/2005/8/layout/hierarchy1"/>
    <dgm:cxn modelId="{44CD6151-2AAD-4983-9B54-FD2EE316297B}" type="presParOf" srcId="{7DABCC7F-1508-4444-9F42-1ED89C4020B4}" destId="{463C7CF7-344B-42D4-A30A-0151DDB00162}" srcOrd="0" destOrd="0" presId="urn:microsoft.com/office/officeart/2005/8/layout/hierarchy1"/>
    <dgm:cxn modelId="{CA95A3D1-898B-45DA-83B7-7B738E015FFE}" type="presParOf" srcId="{463C7CF7-344B-42D4-A30A-0151DDB00162}" destId="{230CED20-BE97-4015-A6C4-5D5579DEBEB1}" srcOrd="0" destOrd="0" presId="urn:microsoft.com/office/officeart/2005/8/layout/hierarchy1"/>
    <dgm:cxn modelId="{5F0FE79D-56A4-4A91-8885-CF88BD9130AE}" type="presParOf" srcId="{463C7CF7-344B-42D4-A30A-0151DDB00162}" destId="{2471065E-8EC7-4227-8A71-A465E04F0021}" srcOrd="1" destOrd="0" presId="urn:microsoft.com/office/officeart/2005/8/layout/hierarchy1"/>
    <dgm:cxn modelId="{B7B921AB-B8CD-46AA-A6D8-208EBECCEDE9}" type="presParOf" srcId="{7DABCC7F-1508-4444-9F42-1ED89C4020B4}" destId="{103A42E8-1DC3-4CD2-AE50-C91CED5563AC}" srcOrd="1" destOrd="0" presId="urn:microsoft.com/office/officeart/2005/8/layout/hierarchy1"/>
    <dgm:cxn modelId="{9B5B8466-041A-46CA-8820-80079C3EF97E}" type="presParOf" srcId="{103A42E8-1DC3-4CD2-AE50-C91CED5563AC}" destId="{2CA74547-D2A8-42DB-B65D-87DA391EF019}" srcOrd="0" destOrd="0" presId="urn:microsoft.com/office/officeart/2005/8/layout/hierarchy1"/>
    <dgm:cxn modelId="{13B404D5-B2FC-466B-BA61-1C2E972C91D3}" type="presParOf" srcId="{103A42E8-1DC3-4CD2-AE50-C91CED5563AC}" destId="{FDE0F16E-E6F3-4D70-A9EB-FACE84AC1AB8}" srcOrd="1" destOrd="0" presId="urn:microsoft.com/office/officeart/2005/8/layout/hierarchy1"/>
    <dgm:cxn modelId="{39B965E4-21B9-491F-8335-52D33E4B607F}" type="presParOf" srcId="{FDE0F16E-E6F3-4D70-A9EB-FACE84AC1AB8}" destId="{9DE91A34-D3C7-40F3-A10A-0002F6B5FDF5}" srcOrd="0" destOrd="0" presId="urn:microsoft.com/office/officeart/2005/8/layout/hierarchy1"/>
    <dgm:cxn modelId="{B1D0951C-B023-4A40-BA07-D01013989B81}" type="presParOf" srcId="{9DE91A34-D3C7-40F3-A10A-0002F6B5FDF5}" destId="{AA311849-C312-433E-A496-2CEA42292D3E}" srcOrd="0" destOrd="0" presId="urn:microsoft.com/office/officeart/2005/8/layout/hierarchy1"/>
    <dgm:cxn modelId="{983AC586-E9D5-428C-B370-518C8E1D8B44}" type="presParOf" srcId="{9DE91A34-D3C7-40F3-A10A-0002F6B5FDF5}" destId="{D64D9FE1-D8FA-484B-BFF7-C5A9FCBC1C97}" srcOrd="1" destOrd="0" presId="urn:microsoft.com/office/officeart/2005/8/layout/hierarchy1"/>
    <dgm:cxn modelId="{B932B4A2-7B33-4C6F-B089-BC375E2AE95A}" type="presParOf" srcId="{FDE0F16E-E6F3-4D70-A9EB-FACE84AC1AB8}" destId="{B07F3BEC-33C1-4CE1-9A69-9085E4A5CC44}" srcOrd="1" destOrd="0" presId="urn:microsoft.com/office/officeart/2005/8/layout/hierarchy1"/>
    <dgm:cxn modelId="{4F3EC3E6-7691-4B0F-A09A-B3458F2A6D5E}" type="presParOf" srcId="{103A42E8-1DC3-4CD2-AE50-C91CED5563AC}" destId="{0A25542A-C27A-46CB-96E5-33D80A8DF176}" srcOrd="2" destOrd="0" presId="urn:microsoft.com/office/officeart/2005/8/layout/hierarchy1"/>
    <dgm:cxn modelId="{72DBACEA-E268-4A8B-9B1A-F1016BE316CC}" type="presParOf" srcId="{103A42E8-1DC3-4CD2-AE50-C91CED5563AC}" destId="{CEABE38B-61F3-48B4-A33D-B69816D62AFC}" srcOrd="3" destOrd="0" presId="urn:microsoft.com/office/officeart/2005/8/layout/hierarchy1"/>
    <dgm:cxn modelId="{157F5BD4-4912-4E02-904E-ED809E5E7DDB}" type="presParOf" srcId="{CEABE38B-61F3-48B4-A33D-B69816D62AFC}" destId="{A5681654-D9BE-47F0-AAAF-383BC3E0BB81}" srcOrd="0" destOrd="0" presId="urn:microsoft.com/office/officeart/2005/8/layout/hierarchy1"/>
    <dgm:cxn modelId="{AC6AD00C-5BBC-4448-996D-C440AF75C7BB}" type="presParOf" srcId="{A5681654-D9BE-47F0-AAAF-383BC3E0BB81}" destId="{B93329D2-1D40-4081-94DA-B03D5ACFD57E}" srcOrd="0" destOrd="0" presId="urn:microsoft.com/office/officeart/2005/8/layout/hierarchy1"/>
    <dgm:cxn modelId="{C10661AA-EC21-438A-B1EF-198093FBA581}" type="presParOf" srcId="{A5681654-D9BE-47F0-AAAF-383BC3E0BB81}" destId="{178B858F-313D-4056-A00A-F4C689B802D7}" srcOrd="1" destOrd="0" presId="urn:microsoft.com/office/officeart/2005/8/layout/hierarchy1"/>
    <dgm:cxn modelId="{33238094-B965-4706-8F1E-A085BB5ADD2A}" type="presParOf" srcId="{CEABE38B-61F3-48B4-A33D-B69816D62AFC}" destId="{C0642D1A-2F68-48CD-9262-A452A887457C}" srcOrd="1" destOrd="0" presId="urn:microsoft.com/office/officeart/2005/8/layout/hierarchy1"/>
    <dgm:cxn modelId="{A9338FCF-FCDB-4D04-9990-22B6C6CB449D}" type="presParOf" srcId="{103A42E8-1DC3-4CD2-AE50-C91CED5563AC}" destId="{2A8F1985-6385-46FF-B4C4-4C099C1A8B25}" srcOrd="4" destOrd="0" presId="urn:microsoft.com/office/officeart/2005/8/layout/hierarchy1"/>
    <dgm:cxn modelId="{6BB996BB-832B-46F0-AAB9-910103210869}" type="presParOf" srcId="{103A42E8-1DC3-4CD2-AE50-C91CED5563AC}" destId="{F7009B3A-B18E-4758-9FED-013CBF163789}" srcOrd="5" destOrd="0" presId="urn:microsoft.com/office/officeart/2005/8/layout/hierarchy1"/>
    <dgm:cxn modelId="{448E624A-2172-4546-B83B-F8D704862ADC}" type="presParOf" srcId="{F7009B3A-B18E-4758-9FED-013CBF163789}" destId="{1D35669D-9882-4B65-9FA1-1D14D4B5F617}" srcOrd="0" destOrd="0" presId="urn:microsoft.com/office/officeart/2005/8/layout/hierarchy1"/>
    <dgm:cxn modelId="{482683A4-621B-454E-9627-910EB132C6F0}" type="presParOf" srcId="{1D35669D-9882-4B65-9FA1-1D14D4B5F617}" destId="{2E10F5B1-6D91-4F5C-824E-96ACEC8BB745}" srcOrd="0" destOrd="0" presId="urn:microsoft.com/office/officeart/2005/8/layout/hierarchy1"/>
    <dgm:cxn modelId="{F7B35D7D-5A9D-4E76-AEDC-8B265A7BF1E3}" type="presParOf" srcId="{1D35669D-9882-4B65-9FA1-1D14D4B5F617}" destId="{7CC4B01A-4FD2-4656-B2C0-7AAE0AA2CA2B}" srcOrd="1" destOrd="0" presId="urn:microsoft.com/office/officeart/2005/8/layout/hierarchy1"/>
    <dgm:cxn modelId="{06D081DF-FEB9-4932-86EE-605AF7D957E3}" type="presParOf" srcId="{F7009B3A-B18E-4758-9FED-013CBF163789}" destId="{4C8AB9F9-2B6D-4B57-AC94-D8973C13A5B3}" srcOrd="1" destOrd="0" presId="urn:microsoft.com/office/officeart/2005/8/layout/hierarchy1"/>
    <dgm:cxn modelId="{C3B6991E-BBF3-43F2-98BC-CCFF3AF2CADB}" type="presParOf" srcId="{4C8AB9F9-2B6D-4B57-AC94-D8973C13A5B3}" destId="{8E56E94C-5695-4CF3-A7A1-F0BC9164E352}" srcOrd="0" destOrd="0" presId="urn:microsoft.com/office/officeart/2005/8/layout/hierarchy1"/>
    <dgm:cxn modelId="{F1B7D3D1-46F0-46C1-A9E8-3051CDB79190}" type="presParOf" srcId="{4C8AB9F9-2B6D-4B57-AC94-D8973C13A5B3}" destId="{9504638D-5085-4B6E-A22E-40EA7029CFE9}" srcOrd="1" destOrd="0" presId="urn:microsoft.com/office/officeart/2005/8/layout/hierarchy1"/>
    <dgm:cxn modelId="{0000EBA9-9D72-4A8F-9AF0-423AD7F804C0}" type="presParOf" srcId="{9504638D-5085-4B6E-A22E-40EA7029CFE9}" destId="{E1F91D72-44BF-41D3-BF7D-27FF29AB051F}" srcOrd="0" destOrd="0" presId="urn:microsoft.com/office/officeart/2005/8/layout/hierarchy1"/>
    <dgm:cxn modelId="{568D2DAD-9141-45B5-A3D2-14679D442C01}" type="presParOf" srcId="{E1F91D72-44BF-41D3-BF7D-27FF29AB051F}" destId="{EF00B4B7-CC15-4D76-8DF1-2DB99F7BBC94}" srcOrd="0" destOrd="0" presId="urn:microsoft.com/office/officeart/2005/8/layout/hierarchy1"/>
    <dgm:cxn modelId="{DD6B39F4-B1A2-4A23-9F1B-6E4E3B66B8D5}" type="presParOf" srcId="{E1F91D72-44BF-41D3-BF7D-27FF29AB051F}" destId="{64959C7C-9B34-4EF6-AD2C-19B119D8F1FA}" srcOrd="1" destOrd="0" presId="urn:microsoft.com/office/officeart/2005/8/layout/hierarchy1"/>
    <dgm:cxn modelId="{03D05B7C-6D58-419E-9769-EAB6AA18F77B}" type="presParOf" srcId="{9504638D-5085-4B6E-A22E-40EA7029CFE9}" destId="{325D2D1B-1207-4CDA-954B-09D099DF83B3}" srcOrd="1" destOrd="0" presId="urn:microsoft.com/office/officeart/2005/8/layout/hierarchy1"/>
    <dgm:cxn modelId="{D9870D0F-AE1C-4059-8416-2612B6F99ED9}" type="presParOf" srcId="{4C8AB9F9-2B6D-4B57-AC94-D8973C13A5B3}" destId="{4396391F-240E-49C3-B1A8-0F1814B9B4B6}" srcOrd="2" destOrd="0" presId="urn:microsoft.com/office/officeart/2005/8/layout/hierarchy1"/>
    <dgm:cxn modelId="{1BD06EBE-E091-462A-8499-23B758FCC273}" type="presParOf" srcId="{4C8AB9F9-2B6D-4B57-AC94-D8973C13A5B3}" destId="{B48EE206-0B48-4492-8913-BB781BD6B315}" srcOrd="3" destOrd="0" presId="urn:microsoft.com/office/officeart/2005/8/layout/hierarchy1"/>
    <dgm:cxn modelId="{5AE654C8-C042-4564-8EA0-C7C79631B2EB}" type="presParOf" srcId="{B48EE206-0B48-4492-8913-BB781BD6B315}" destId="{30B2CAFE-2FA3-4760-9FCA-5068206F0EDD}" srcOrd="0" destOrd="0" presId="urn:microsoft.com/office/officeart/2005/8/layout/hierarchy1"/>
    <dgm:cxn modelId="{CDA59C19-99E2-4E35-A485-C4F4C67A0961}" type="presParOf" srcId="{30B2CAFE-2FA3-4760-9FCA-5068206F0EDD}" destId="{2BEC2810-845D-4FD8-8598-9DBFA2E24744}" srcOrd="0" destOrd="0" presId="urn:microsoft.com/office/officeart/2005/8/layout/hierarchy1"/>
    <dgm:cxn modelId="{04B6AB76-CA6D-44CE-AA6B-08F0C7434DCD}" type="presParOf" srcId="{30B2CAFE-2FA3-4760-9FCA-5068206F0EDD}" destId="{445E18B6-7FD1-4ED1-86C0-A492AF9EBEFD}" srcOrd="1" destOrd="0" presId="urn:microsoft.com/office/officeart/2005/8/layout/hierarchy1"/>
    <dgm:cxn modelId="{644A0655-A1E6-45C9-AE7B-61B4BDB136E7}" type="presParOf" srcId="{B48EE206-0B48-4492-8913-BB781BD6B315}" destId="{1B369FC6-94D9-4CBD-9143-00F5F731B4E5}" srcOrd="1" destOrd="0" presId="urn:microsoft.com/office/officeart/2005/8/layout/hierarchy1"/>
    <dgm:cxn modelId="{E2AEFFBF-8096-4A05-B1AC-FD8B728E3252}" type="presParOf" srcId="{4C8AB9F9-2B6D-4B57-AC94-D8973C13A5B3}" destId="{4C13DD23-EAA6-4AE8-AF8E-D9709F890185}" srcOrd="4" destOrd="0" presId="urn:microsoft.com/office/officeart/2005/8/layout/hierarchy1"/>
    <dgm:cxn modelId="{E811F826-903F-4F57-8358-1D1E3487AFE7}" type="presParOf" srcId="{4C8AB9F9-2B6D-4B57-AC94-D8973C13A5B3}" destId="{FF3382B7-60FD-4BD4-BA62-5A20E553E135}" srcOrd="5" destOrd="0" presId="urn:microsoft.com/office/officeart/2005/8/layout/hierarchy1"/>
    <dgm:cxn modelId="{8CBB29FF-B7E6-44F5-A4C3-88C6F9AE5792}" type="presParOf" srcId="{FF3382B7-60FD-4BD4-BA62-5A20E553E135}" destId="{53173776-EA6B-47B2-9439-085CDEEB9E59}" srcOrd="0" destOrd="0" presId="urn:microsoft.com/office/officeart/2005/8/layout/hierarchy1"/>
    <dgm:cxn modelId="{27051648-CAA7-4758-9FC9-A7F2CDF670AF}" type="presParOf" srcId="{53173776-EA6B-47B2-9439-085CDEEB9E59}" destId="{66426D64-2D5C-4D52-A99B-08A166B8C2CC}" srcOrd="0" destOrd="0" presId="urn:microsoft.com/office/officeart/2005/8/layout/hierarchy1"/>
    <dgm:cxn modelId="{2518294F-22C3-4A8B-9F3E-7D4D42CB9504}" type="presParOf" srcId="{53173776-EA6B-47B2-9439-085CDEEB9E59}" destId="{8414095A-DDB3-4514-B628-09778DA409A6}" srcOrd="1" destOrd="0" presId="urn:microsoft.com/office/officeart/2005/8/layout/hierarchy1"/>
    <dgm:cxn modelId="{CBC6B7AB-B4FC-42FE-A233-7EBF4F9FB26C}" type="presParOf" srcId="{FF3382B7-60FD-4BD4-BA62-5A20E553E135}" destId="{5970A616-9629-4A87-A370-9EA925D5D3DD}" srcOrd="1" destOrd="0" presId="urn:microsoft.com/office/officeart/2005/8/layout/hierarchy1"/>
    <dgm:cxn modelId="{EAF3484F-5D04-4BE2-9F55-0AB4C62C68AD}" type="presParOf" srcId="{4C8AB9F9-2B6D-4B57-AC94-D8973C13A5B3}" destId="{BD6B8131-923B-458C-9726-F03AC8C1E631}" srcOrd="6" destOrd="0" presId="urn:microsoft.com/office/officeart/2005/8/layout/hierarchy1"/>
    <dgm:cxn modelId="{E6E49E94-E52D-436E-971D-2E722FCAB5AD}" type="presParOf" srcId="{4C8AB9F9-2B6D-4B57-AC94-D8973C13A5B3}" destId="{C6406185-CE9C-4A6A-9EAD-F6A5B8230017}" srcOrd="7" destOrd="0" presId="urn:microsoft.com/office/officeart/2005/8/layout/hierarchy1"/>
    <dgm:cxn modelId="{07CA8B6A-B6FE-4D51-909D-80D8FABAB693}" type="presParOf" srcId="{C6406185-CE9C-4A6A-9EAD-F6A5B8230017}" destId="{7AB8F3AD-2BB1-45B7-B43C-5B3E42019016}" srcOrd="0" destOrd="0" presId="urn:microsoft.com/office/officeart/2005/8/layout/hierarchy1"/>
    <dgm:cxn modelId="{61BAC904-4C82-4B04-BDBE-0A56C39B9F48}" type="presParOf" srcId="{7AB8F3AD-2BB1-45B7-B43C-5B3E42019016}" destId="{A12B99C6-33CE-4785-A5F7-B482777311B1}" srcOrd="0" destOrd="0" presId="urn:microsoft.com/office/officeart/2005/8/layout/hierarchy1"/>
    <dgm:cxn modelId="{FD854DA2-FB9C-4C51-9591-60A9349A9F94}" type="presParOf" srcId="{7AB8F3AD-2BB1-45B7-B43C-5B3E42019016}" destId="{09FFB927-5434-4C7F-9A4E-3F590421F509}" srcOrd="1" destOrd="0" presId="urn:microsoft.com/office/officeart/2005/8/layout/hierarchy1"/>
    <dgm:cxn modelId="{A402B16B-B09E-4E3C-B8CA-B48291A6D4CE}" type="presParOf" srcId="{C6406185-CE9C-4A6A-9EAD-F6A5B8230017}" destId="{A253293C-BC5A-4A59-99E7-448F3DCB8FC3}" srcOrd="1" destOrd="0" presId="urn:microsoft.com/office/officeart/2005/8/layout/hierarchy1"/>
    <dgm:cxn modelId="{D916FAC7-AC4A-49A1-9E7E-4F57FB190B4A}" type="presParOf" srcId="{4C8AB9F9-2B6D-4B57-AC94-D8973C13A5B3}" destId="{1B993246-2564-4E6C-82C3-196E2F045842}" srcOrd="8" destOrd="0" presId="urn:microsoft.com/office/officeart/2005/8/layout/hierarchy1"/>
    <dgm:cxn modelId="{A3CB135E-BCC6-417C-A11C-40BF6013B7F4}" type="presParOf" srcId="{4C8AB9F9-2B6D-4B57-AC94-D8973C13A5B3}" destId="{E9889472-E050-43BD-AC92-29C7CEF19875}" srcOrd="9" destOrd="0" presId="urn:microsoft.com/office/officeart/2005/8/layout/hierarchy1"/>
    <dgm:cxn modelId="{3697B5FB-40A5-48D5-A979-96D2A756FD78}" type="presParOf" srcId="{E9889472-E050-43BD-AC92-29C7CEF19875}" destId="{846795DD-F401-4288-B4F1-8F4FA337D426}" srcOrd="0" destOrd="0" presId="urn:microsoft.com/office/officeart/2005/8/layout/hierarchy1"/>
    <dgm:cxn modelId="{F90217FD-6AFE-44E8-9A7B-EDF759615503}" type="presParOf" srcId="{846795DD-F401-4288-B4F1-8F4FA337D426}" destId="{D898E42F-C97C-4805-A90B-361D493AAF26}" srcOrd="0" destOrd="0" presId="urn:microsoft.com/office/officeart/2005/8/layout/hierarchy1"/>
    <dgm:cxn modelId="{2F2E7011-4167-4C2E-92F3-23186EEDCD78}" type="presParOf" srcId="{846795DD-F401-4288-B4F1-8F4FA337D426}" destId="{50C85408-9E58-47A0-8E5D-B28C6F248E06}" srcOrd="1" destOrd="0" presId="urn:microsoft.com/office/officeart/2005/8/layout/hierarchy1"/>
    <dgm:cxn modelId="{A5D2A978-0892-4C8A-B832-A06FA22D6E62}" type="presParOf" srcId="{E9889472-E050-43BD-AC92-29C7CEF19875}" destId="{5995B6D1-715D-40BF-A11E-2444F6FE2741}" srcOrd="1" destOrd="0" presId="urn:microsoft.com/office/officeart/2005/8/layout/hierarchy1"/>
    <dgm:cxn modelId="{CA2EDB5C-59A4-477D-AD8B-1935809813B2}" type="presParOf" srcId="{4C8AB9F9-2B6D-4B57-AC94-D8973C13A5B3}" destId="{83385E73-59B4-4E1A-B2D4-E6B19AEDB108}" srcOrd="10" destOrd="0" presId="urn:microsoft.com/office/officeart/2005/8/layout/hierarchy1"/>
    <dgm:cxn modelId="{1A3165EA-21CE-4200-B939-01D0E34991F8}" type="presParOf" srcId="{4C8AB9F9-2B6D-4B57-AC94-D8973C13A5B3}" destId="{08CFC171-B98F-46E0-B0DF-5DDAD0271A5B}" srcOrd="11" destOrd="0" presId="urn:microsoft.com/office/officeart/2005/8/layout/hierarchy1"/>
    <dgm:cxn modelId="{F39F8BA7-6419-4A71-A7CA-F3AC777F8F69}" type="presParOf" srcId="{08CFC171-B98F-46E0-B0DF-5DDAD0271A5B}" destId="{686F17CE-E2F7-4E10-A234-57C9C8874D16}" srcOrd="0" destOrd="0" presId="urn:microsoft.com/office/officeart/2005/8/layout/hierarchy1"/>
    <dgm:cxn modelId="{02A00180-5346-458B-83DA-67CABE294457}" type="presParOf" srcId="{686F17CE-E2F7-4E10-A234-57C9C8874D16}" destId="{8C1CA0BB-43C3-468F-8DF3-DBE533726850}" srcOrd="0" destOrd="0" presId="urn:microsoft.com/office/officeart/2005/8/layout/hierarchy1"/>
    <dgm:cxn modelId="{33469923-A94A-497C-B164-FE5174D98964}" type="presParOf" srcId="{686F17CE-E2F7-4E10-A234-57C9C8874D16}" destId="{770025E9-9D13-4E08-B545-B9971F43ADD2}" srcOrd="1" destOrd="0" presId="urn:microsoft.com/office/officeart/2005/8/layout/hierarchy1"/>
    <dgm:cxn modelId="{B9682948-3FC1-4B90-A4CF-A4D4514902DD}" type="presParOf" srcId="{08CFC171-B98F-46E0-B0DF-5DDAD0271A5B}" destId="{6B0D842E-B515-461A-B8B8-C641F940CF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D53CB-070E-447A-BDD4-37E2E469893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34F2F027-B069-4CB2-AED7-ED548BCA3238}">
      <dgm:prSet phldrT="[Text]"/>
      <dgm:spPr/>
      <dgm:t>
        <a:bodyPr/>
        <a:lstStyle/>
        <a:p>
          <a:r>
            <a:rPr lang="en-US" b="1" dirty="0" err="1"/>
            <a:t>Immunchemische</a:t>
          </a:r>
          <a:r>
            <a:rPr lang="en-US" b="1" dirty="0"/>
            <a:t> </a:t>
          </a:r>
          <a:r>
            <a:rPr lang="en-US" b="1" dirty="0" err="1"/>
            <a:t>Messverfahren</a:t>
          </a:r>
          <a:endParaRPr lang="de-CH" b="1" dirty="0"/>
        </a:p>
      </dgm:t>
    </dgm:pt>
    <dgm:pt modelId="{5937603E-69D3-46CB-9308-F6F9C5329DE7}" type="parTrans" cxnId="{7E4291C9-EBD3-4911-A2CF-B1306A4930C6}">
      <dgm:prSet/>
      <dgm:spPr/>
      <dgm:t>
        <a:bodyPr/>
        <a:lstStyle/>
        <a:p>
          <a:endParaRPr lang="de-CH"/>
        </a:p>
      </dgm:t>
    </dgm:pt>
    <dgm:pt modelId="{484B06F8-F4F9-4961-BBA0-9B6248A3DF46}" type="sibTrans" cxnId="{7E4291C9-EBD3-4911-A2CF-B1306A4930C6}">
      <dgm:prSet/>
      <dgm:spPr/>
      <dgm:t>
        <a:bodyPr/>
        <a:lstStyle/>
        <a:p>
          <a:endParaRPr lang="de-CH"/>
        </a:p>
      </dgm:t>
    </dgm:pt>
    <dgm:pt modelId="{773FC018-F876-4B8A-BD6E-F7A8CF800AF5}">
      <dgm:prSet phldrT="[Text]" phldr="0"/>
      <dgm:spPr/>
      <dgm:t>
        <a:bodyPr/>
        <a:lstStyle/>
        <a:p>
          <a:pPr rtl="0"/>
          <a:r>
            <a:rPr lang="de-CH" b="1" dirty="0">
              <a:solidFill>
                <a:schemeClr val="bg1">
                  <a:lumMod val="85000"/>
                </a:schemeClr>
              </a:solidFill>
              <a:latin typeface="Calibri Light" panose="020F0302020204030204"/>
            </a:rPr>
            <a:t>Direkte Antigen-Antikörper-Reaktion</a:t>
          </a:r>
          <a:endParaRPr lang="de-CH" b="1" dirty="0">
            <a:solidFill>
              <a:schemeClr val="bg1">
                <a:lumMod val="85000"/>
              </a:schemeClr>
            </a:solidFill>
          </a:endParaRPr>
        </a:p>
      </dgm:t>
    </dgm:pt>
    <dgm:pt modelId="{0F41FF6D-5A8D-427C-83EB-4B20E1A5CBBE}" type="parTrans" cxnId="{E3B77588-5EB3-402D-A2F4-E5A19A18602C}">
      <dgm:prSet/>
      <dgm:spPr/>
      <dgm:t>
        <a:bodyPr/>
        <a:lstStyle/>
        <a:p>
          <a:endParaRPr lang="de-CH"/>
        </a:p>
      </dgm:t>
    </dgm:pt>
    <dgm:pt modelId="{A5694C10-A97D-4D98-A522-17FA5799467B}" type="sibTrans" cxnId="{E3B77588-5EB3-402D-A2F4-E5A19A18602C}">
      <dgm:prSet/>
      <dgm:spPr/>
      <dgm:t>
        <a:bodyPr/>
        <a:lstStyle/>
        <a:p>
          <a:endParaRPr lang="de-CH"/>
        </a:p>
      </dgm:t>
    </dgm:pt>
    <dgm:pt modelId="{89D2D7FF-9C46-4F2A-A774-90006DA7AEE9}">
      <dgm:prSet phldrT="[Text]" phldr="0"/>
      <dgm:spPr/>
      <dgm:t>
        <a:bodyPr/>
        <a:lstStyle/>
        <a:p>
          <a:pPr rtl="0"/>
          <a:r>
            <a:rPr lang="de-CH" b="1" dirty="0">
              <a:solidFill>
                <a:schemeClr val="bg1">
                  <a:lumMod val="85000"/>
                </a:schemeClr>
              </a:solidFill>
              <a:latin typeface="Calibri Light" panose="020F0302020204030204"/>
            </a:rPr>
            <a:t>Verfahren mit radioaktiven Tracern</a:t>
          </a:r>
          <a:endParaRPr lang="de-CH" b="1" dirty="0">
            <a:solidFill>
              <a:schemeClr val="bg1">
                <a:lumMod val="85000"/>
              </a:schemeClr>
            </a:solidFill>
          </a:endParaRPr>
        </a:p>
      </dgm:t>
    </dgm:pt>
    <dgm:pt modelId="{A4ED286D-B422-4735-9C70-FF533FC52D09}" type="parTrans" cxnId="{DAA3FEA9-FCDF-4F4B-A038-3416EB943846}">
      <dgm:prSet/>
      <dgm:spPr/>
      <dgm:t>
        <a:bodyPr/>
        <a:lstStyle/>
        <a:p>
          <a:endParaRPr lang="de-CH"/>
        </a:p>
      </dgm:t>
    </dgm:pt>
    <dgm:pt modelId="{F116E74B-8681-4E48-B039-C99FCA6B7EC4}" type="sibTrans" cxnId="{DAA3FEA9-FCDF-4F4B-A038-3416EB943846}">
      <dgm:prSet/>
      <dgm:spPr/>
      <dgm:t>
        <a:bodyPr/>
        <a:lstStyle/>
        <a:p>
          <a:endParaRPr lang="de-CH"/>
        </a:p>
      </dgm:t>
    </dgm:pt>
    <dgm:pt modelId="{93C4A3A5-C2A9-455F-87F0-6D41776DDAAF}">
      <dgm:prSet phldrT="[Text]" phldr="0"/>
      <dgm:spPr/>
      <dgm:t>
        <a:bodyPr/>
        <a:lstStyle/>
        <a:p>
          <a:r>
            <a:rPr lang="de-CH" b="1" dirty="0">
              <a:latin typeface="Calibri Light" panose="020F0302020204030204"/>
            </a:rPr>
            <a:t>ELISA</a:t>
          </a:r>
          <a:endParaRPr lang="de-CH" b="1" dirty="0"/>
        </a:p>
      </dgm:t>
    </dgm:pt>
    <dgm:pt modelId="{89072673-842F-4A68-864C-4555FCAF2259}" type="parTrans" cxnId="{51D3BD08-CAA4-4856-8427-F235482D96AF}">
      <dgm:prSet/>
      <dgm:spPr/>
      <dgm:t>
        <a:bodyPr/>
        <a:lstStyle/>
        <a:p>
          <a:endParaRPr lang="de-CH"/>
        </a:p>
      </dgm:t>
    </dgm:pt>
    <dgm:pt modelId="{ADDC3A94-7E3D-418B-826F-512E4A04D8A8}" type="sibTrans" cxnId="{51D3BD08-CAA4-4856-8427-F235482D96AF}">
      <dgm:prSet/>
      <dgm:spPr/>
      <dgm:t>
        <a:bodyPr/>
        <a:lstStyle/>
        <a:p>
          <a:endParaRPr lang="de-CH"/>
        </a:p>
      </dgm:t>
    </dgm:pt>
    <dgm:pt modelId="{62E494CD-BC21-46E2-950A-588B188C5137}">
      <dgm:prSet phldrT="[Text]" phldr="0"/>
      <dgm:spPr/>
      <dgm:t>
        <a:bodyPr/>
        <a:lstStyle/>
        <a:p>
          <a:pPr rtl="0"/>
          <a:r>
            <a:rPr lang="de-CH" b="1" dirty="0">
              <a:latin typeface="Calibri Light" panose="020F0302020204030204"/>
            </a:rPr>
            <a:t>Verfahren mit nicht-radioaktiven Tracern</a:t>
          </a:r>
          <a:endParaRPr lang="de-CH" b="1" dirty="0"/>
        </a:p>
      </dgm:t>
    </dgm:pt>
    <dgm:pt modelId="{703D592D-DCEB-446F-A040-64A744C9FD2A}" type="parTrans" cxnId="{C3C175DE-1FEA-4B9C-B47A-56052B32684A}">
      <dgm:prSet/>
      <dgm:spPr/>
      <dgm:t>
        <a:bodyPr/>
        <a:lstStyle/>
        <a:p>
          <a:endParaRPr lang="de-CH"/>
        </a:p>
      </dgm:t>
    </dgm:pt>
    <dgm:pt modelId="{A6C95A96-0B61-4A2C-A160-0C90B23D0306}" type="sibTrans" cxnId="{C3C175DE-1FEA-4B9C-B47A-56052B32684A}">
      <dgm:prSet/>
      <dgm:spPr/>
      <dgm:t>
        <a:bodyPr/>
        <a:lstStyle/>
        <a:p>
          <a:endParaRPr lang="de-CH"/>
        </a:p>
      </dgm:t>
    </dgm:pt>
    <dgm:pt modelId="{542DC4E4-0C3B-4B71-8F94-45BF80B7B12C}">
      <dgm:prSet phldr="0"/>
      <dgm:spPr/>
      <dgm:t>
        <a:bodyPr/>
        <a:lstStyle/>
        <a:p>
          <a:r>
            <a:rPr lang="de-CH" b="1" dirty="0">
              <a:solidFill>
                <a:schemeClr val="bg1">
                  <a:lumMod val="85000"/>
                </a:schemeClr>
              </a:solidFill>
              <a:latin typeface="Calibri Light" panose="020F0302020204030204"/>
            </a:rPr>
            <a:t>MEIA</a:t>
          </a:r>
        </a:p>
      </dgm:t>
    </dgm:pt>
    <dgm:pt modelId="{5F813373-DC03-4D33-8D0D-F70968514EA3}" type="parTrans" cxnId="{AF969DB7-8499-4924-B2C4-7BDD5A3984BB}">
      <dgm:prSet/>
      <dgm:spPr/>
      <dgm:t>
        <a:bodyPr/>
        <a:lstStyle/>
        <a:p>
          <a:endParaRPr lang="de-DE"/>
        </a:p>
      </dgm:t>
    </dgm:pt>
    <dgm:pt modelId="{465E218A-91B6-4281-8681-911446565042}" type="sibTrans" cxnId="{AF969DB7-8499-4924-B2C4-7BDD5A3984BB}">
      <dgm:prSet/>
      <dgm:spPr/>
    </dgm:pt>
    <dgm:pt modelId="{C37192BC-ED92-4CE9-AEFE-978AADF8F115}">
      <dgm:prSet phldr="0"/>
      <dgm:spPr/>
      <dgm:t>
        <a:bodyPr/>
        <a:lstStyle/>
        <a:p>
          <a:r>
            <a:rPr lang="de-CH" b="1" dirty="0">
              <a:solidFill>
                <a:schemeClr val="bg1">
                  <a:lumMod val="85000"/>
                </a:schemeClr>
              </a:solidFill>
              <a:latin typeface="Calibri Light" panose="020F0302020204030204"/>
            </a:rPr>
            <a:t>EMIT</a:t>
          </a:r>
        </a:p>
      </dgm:t>
    </dgm:pt>
    <dgm:pt modelId="{07F7306B-B850-49A2-A616-6EE8A03B5468}" type="parTrans" cxnId="{F60C8AF2-CFA2-438D-B608-F45CE294AF87}">
      <dgm:prSet/>
      <dgm:spPr/>
      <dgm:t>
        <a:bodyPr/>
        <a:lstStyle/>
        <a:p>
          <a:endParaRPr lang="de-DE"/>
        </a:p>
      </dgm:t>
    </dgm:pt>
    <dgm:pt modelId="{EB6C0851-1435-4F4C-A6B7-277E93DDE421}" type="sibTrans" cxnId="{F60C8AF2-CFA2-438D-B608-F45CE294AF87}">
      <dgm:prSet/>
      <dgm:spPr/>
    </dgm:pt>
    <dgm:pt modelId="{E2B1F4FD-CAA7-45E1-B9CE-BD11B43A183F}">
      <dgm:prSet phldr="0"/>
      <dgm:spPr/>
      <dgm:t>
        <a:bodyPr/>
        <a:lstStyle/>
        <a:p>
          <a:r>
            <a:rPr lang="de-CH" b="1" dirty="0">
              <a:solidFill>
                <a:schemeClr val="bg1">
                  <a:lumMod val="85000"/>
                </a:schemeClr>
              </a:solidFill>
              <a:latin typeface="Calibri Light" panose="020F0302020204030204"/>
            </a:rPr>
            <a:t>FPIA</a:t>
          </a:r>
        </a:p>
      </dgm:t>
    </dgm:pt>
    <dgm:pt modelId="{C175E188-E2DE-4E30-BD9C-FDD417F66EC1}" type="parTrans" cxnId="{E07B03C5-4459-486C-8A36-5001BAF7FE90}">
      <dgm:prSet/>
      <dgm:spPr/>
      <dgm:t>
        <a:bodyPr/>
        <a:lstStyle/>
        <a:p>
          <a:endParaRPr lang="de-DE"/>
        </a:p>
      </dgm:t>
    </dgm:pt>
    <dgm:pt modelId="{2BB7B822-F38A-4435-961A-19E05E397789}" type="sibTrans" cxnId="{E07B03C5-4459-486C-8A36-5001BAF7FE90}">
      <dgm:prSet/>
      <dgm:spPr/>
    </dgm:pt>
    <dgm:pt modelId="{6B03A581-2CEB-4B68-92AB-A56F02EE10F4}">
      <dgm:prSet phldr="0"/>
      <dgm:spPr/>
      <dgm:t>
        <a:bodyPr/>
        <a:lstStyle/>
        <a:p>
          <a:pPr rtl="0"/>
          <a:r>
            <a:rPr lang="de-CH" b="1" dirty="0">
              <a:solidFill>
                <a:schemeClr val="bg1">
                  <a:lumMod val="85000"/>
                </a:schemeClr>
              </a:solidFill>
              <a:latin typeface="Calibri Light" panose="020F0302020204030204"/>
            </a:rPr>
            <a:t>CEDIA</a:t>
          </a:r>
        </a:p>
      </dgm:t>
    </dgm:pt>
    <dgm:pt modelId="{9715FC6D-36A1-4379-B925-D2A04F45A2FC}" type="parTrans" cxnId="{1913C881-434A-4519-9B81-1BFA423EBBC4}">
      <dgm:prSet/>
      <dgm:spPr/>
      <dgm:t>
        <a:bodyPr/>
        <a:lstStyle/>
        <a:p>
          <a:endParaRPr lang="de-DE"/>
        </a:p>
      </dgm:t>
    </dgm:pt>
    <dgm:pt modelId="{58626359-6A8B-496D-BEEB-52CC6B105111}" type="sibTrans" cxnId="{1913C881-434A-4519-9B81-1BFA423EBBC4}">
      <dgm:prSet/>
      <dgm:spPr/>
    </dgm:pt>
    <dgm:pt modelId="{4FED25C2-EFA9-413C-A7E3-A7057B462B8A}">
      <dgm:prSet phldr="0"/>
      <dgm:spPr/>
      <dgm:t>
        <a:bodyPr/>
        <a:lstStyle/>
        <a:p>
          <a:r>
            <a:rPr lang="de-CH" b="1" dirty="0">
              <a:solidFill>
                <a:schemeClr val="bg1">
                  <a:lumMod val="85000"/>
                </a:schemeClr>
              </a:solidFill>
              <a:latin typeface="Calibri Light" panose="020F0302020204030204"/>
            </a:rPr>
            <a:t>FACS</a:t>
          </a:r>
        </a:p>
      </dgm:t>
    </dgm:pt>
    <dgm:pt modelId="{DFE2D241-EF21-422D-A090-2CB500A5A173}" type="parTrans" cxnId="{07D46006-9386-45CB-9273-D601B97E5BD4}">
      <dgm:prSet/>
      <dgm:spPr/>
      <dgm:t>
        <a:bodyPr/>
        <a:lstStyle/>
        <a:p>
          <a:endParaRPr lang="de-DE"/>
        </a:p>
      </dgm:t>
    </dgm:pt>
    <dgm:pt modelId="{FB0DD929-7E31-4DAE-B3C8-F28FADA0BEC9}" type="sibTrans" cxnId="{07D46006-9386-45CB-9273-D601B97E5BD4}">
      <dgm:prSet/>
      <dgm:spPr/>
    </dgm:pt>
    <dgm:pt modelId="{77016D57-58C4-4564-91C9-12AD875B6E6E}" type="pres">
      <dgm:prSet presAssocID="{620D53CB-070E-447A-BDD4-37E2E46989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ABCC7F-1508-4444-9F42-1ED89C4020B4}" type="pres">
      <dgm:prSet presAssocID="{34F2F027-B069-4CB2-AED7-ED548BCA3238}" presName="hierRoot1" presStyleCnt="0"/>
      <dgm:spPr/>
    </dgm:pt>
    <dgm:pt modelId="{463C7CF7-344B-42D4-A30A-0151DDB00162}" type="pres">
      <dgm:prSet presAssocID="{34F2F027-B069-4CB2-AED7-ED548BCA3238}" presName="composite" presStyleCnt="0"/>
      <dgm:spPr/>
    </dgm:pt>
    <dgm:pt modelId="{230CED20-BE97-4015-A6C4-5D5579DEBEB1}" type="pres">
      <dgm:prSet presAssocID="{34F2F027-B069-4CB2-AED7-ED548BCA3238}" presName="background" presStyleLbl="node0" presStyleIdx="0" presStyleCnt="1"/>
      <dgm:spPr/>
    </dgm:pt>
    <dgm:pt modelId="{2471065E-8EC7-4227-8A71-A465E04F0021}" type="pres">
      <dgm:prSet presAssocID="{34F2F027-B069-4CB2-AED7-ED548BCA3238}" presName="text" presStyleLbl="fgAcc0" presStyleIdx="0" presStyleCnt="1">
        <dgm:presLayoutVars>
          <dgm:chPref val="3"/>
        </dgm:presLayoutVars>
      </dgm:prSet>
      <dgm:spPr/>
    </dgm:pt>
    <dgm:pt modelId="{103A42E8-1DC3-4CD2-AE50-C91CED5563AC}" type="pres">
      <dgm:prSet presAssocID="{34F2F027-B069-4CB2-AED7-ED548BCA3238}" presName="hierChild2" presStyleCnt="0"/>
      <dgm:spPr/>
    </dgm:pt>
    <dgm:pt modelId="{2CA74547-D2A8-42DB-B65D-87DA391EF019}" type="pres">
      <dgm:prSet presAssocID="{0F41FF6D-5A8D-427C-83EB-4B20E1A5CBBE}" presName="Name10" presStyleLbl="parChTrans1D2" presStyleIdx="0" presStyleCnt="3"/>
      <dgm:spPr/>
    </dgm:pt>
    <dgm:pt modelId="{FDE0F16E-E6F3-4D70-A9EB-FACE84AC1AB8}" type="pres">
      <dgm:prSet presAssocID="{773FC018-F876-4B8A-BD6E-F7A8CF800AF5}" presName="hierRoot2" presStyleCnt="0"/>
      <dgm:spPr/>
    </dgm:pt>
    <dgm:pt modelId="{9DE91A34-D3C7-40F3-A10A-0002F6B5FDF5}" type="pres">
      <dgm:prSet presAssocID="{773FC018-F876-4B8A-BD6E-F7A8CF800AF5}" presName="composite2" presStyleCnt="0"/>
      <dgm:spPr/>
    </dgm:pt>
    <dgm:pt modelId="{AA311849-C312-433E-A496-2CEA42292D3E}" type="pres">
      <dgm:prSet presAssocID="{773FC018-F876-4B8A-BD6E-F7A8CF800AF5}" presName="background2" presStyleLbl="node2" presStyleIdx="0" presStyleCnt="3"/>
      <dgm:spPr/>
    </dgm:pt>
    <dgm:pt modelId="{D64D9FE1-D8FA-484B-BFF7-C5A9FCBC1C97}" type="pres">
      <dgm:prSet presAssocID="{773FC018-F876-4B8A-BD6E-F7A8CF800AF5}" presName="text2" presStyleLbl="fgAcc2" presStyleIdx="0" presStyleCnt="3">
        <dgm:presLayoutVars>
          <dgm:chPref val="3"/>
        </dgm:presLayoutVars>
      </dgm:prSet>
      <dgm:spPr/>
    </dgm:pt>
    <dgm:pt modelId="{B07F3BEC-33C1-4CE1-9A69-9085E4A5CC44}" type="pres">
      <dgm:prSet presAssocID="{773FC018-F876-4B8A-BD6E-F7A8CF800AF5}" presName="hierChild3" presStyleCnt="0"/>
      <dgm:spPr/>
    </dgm:pt>
    <dgm:pt modelId="{0A25542A-C27A-46CB-96E5-33D80A8DF176}" type="pres">
      <dgm:prSet presAssocID="{A4ED286D-B422-4735-9C70-FF533FC52D09}" presName="Name10" presStyleLbl="parChTrans1D2" presStyleIdx="1" presStyleCnt="3"/>
      <dgm:spPr/>
    </dgm:pt>
    <dgm:pt modelId="{CEABE38B-61F3-48B4-A33D-B69816D62AFC}" type="pres">
      <dgm:prSet presAssocID="{89D2D7FF-9C46-4F2A-A774-90006DA7AEE9}" presName="hierRoot2" presStyleCnt="0"/>
      <dgm:spPr/>
    </dgm:pt>
    <dgm:pt modelId="{A5681654-D9BE-47F0-AAAF-383BC3E0BB81}" type="pres">
      <dgm:prSet presAssocID="{89D2D7FF-9C46-4F2A-A774-90006DA7AEE9}" presName="composite2" presStyleCnt="0"/>
      <dgm:spPr/>
    </dgm:pt>
    <dgm:pt modelId="{B93329D2-1D40-4081-94DA-B03D5ACFD57E}" type="pres">
      <dgm:prSet presAssocID="{89D2D7FF-9C46-4F2A-A774-90006DA7AEE9}" presName="background2" presStyleLbl="node2" presStyleIdx="1" presStyleCnt="3"/>
      <dgm:spPr/>
    </dgm:pt>
    <dgm:pt modelId="{178B858F-313D-4056-A00A-F4C689B802D7}" type="pres">
      <dgm:prSet presAssocID="{89D2D7FF-9C46-4F2A-A774-90006DA7AEE9}" presName="text2" presStyleLbl="fgAcc2" presStyleIdx="1" presStyleCnt="3">
        <dgm:presLayoutVars>
          <dgm:chPref val="3"/>
        </dgm:presLayoutVars>
      </dgm:prSet>
      <dgm:spPr/>
    </dgm:pt>
    <dgm:pt modelId="{C0642D1A-2F68-48CD-9262-A452A887457C}" type="pres">
      <dgm:prSet presAssocID="{89D2D7FF-9C46-4F2A-A774-90006DA7AEE9}" presName="hierChild3" presStyleCnt="0"/>
      <dgm:spPr/>
    </dgm:pt>
    <dgm:pt modelId="{2A8F1985-6385-46FF-B4C4-4C099C1A8B25}" type="pres">
      <dgm:prSet presAssocID="{703D592D-DCEB-446F-A040-64A744C9FD2A}" presName="Name10" presStyleLbl="parChTrans1D2" presStyleIdx="2" presStyleCnt="3"/>
      <dgm:spPr/>
    </dgm:pt>
    <dgm:pt modelId="{F7009B3A-B18E-4758-9FED-013CBF163789}" type="pres">
      <dgm:prSet presAssocID="{62E494CD-BC21-46E2-950A-588B188C5137}" presName="hierRoot2" presStyleCnt="0"/>
      <dgm:spPr/>
    </dgm:pt>
    <dgm:pt modelId="{1D35669D-9882-4B65-9FA1-1D14D4B5F617}" type="pres">
      <dgm:prSet presAssocID="{62E494CD-BC21-46E2-950A-588B188C5137}" presName="composite2" presStyleCnt="0"/>
      <dgm:spPr/>
    </dgm:pt>
    <dgm:pt modelId="{2E10F5B1-6D91-4F5C-824E-96ACEC8BB745}" type="pres">
      <dgm:prSet presAssocID="{62E494CD-BC21-46E2-950A-588B188C5137}" presName="background2" presStyleLbl="node2" presStyleIdx="2" presStyleCnt="3"/>
      <dgm:spPr/>
    </dgm:pt>
    <dgm:pt modelId="{7CC4B01A-4FD2-4656-B2C0-7AAE0AA2CA2B}" type="pres">
      <dgm:prSet presAssocID="{62E494CD-BC21-46E2-950A-588B188C5137}" presName="text2" presStyleLbl="fgAcc2" presStyleIdx="2" presStyleCnt="3">
        <dgm:presLayoutVars>
          <dgm:chPref val="3"/>
        </dgm:presLayoutVars>
      </dgm:prSet>
      <dgm:spPr/>
    </dgm:pt>
    <dgm:pt modelId="{4C8AB9F9-2B6D-4B57-AC94-D8973C13A5B3}" type="pres">
      <dgm:prSet presAssocID="{62E494CD-BC21-46E2-950A-588B188C5137}" presName="hierChild3" presStyleCnt="0"/>
      <dgm:spPr/>
    </dgm:pt>
    <dgm:pt modelId="{8E56E94C-5695-4CF3-A7A1-F0BC9164E352}" type="pres">
      <dgm:prSet presAssocID="{89072673-842F-4A68-864C-4555FCAF2259}" presName="Name17" presStyleLbl="parChTrans1D3" presStyleIdx="0" presStyleCnt="6"/>
      <dgm:spPr/>
    </dgm:pt>
    <dgm:pt modelId="{9504638D-5085-4B6E-A22E-40EA7029CFE9}" type="pres">
      <dgm:prSet presAssocID="{93C4A3A5-C2A9-455F-87F0-6D41776DDAAF}" presName="hierRoot3" presStyleCnt="0"/>
      <dgm:spPr/>
    </dgm:pt>
    <dgm:pt modelId="{E1F91D72-44BF-41D3-BF7D-27FF29AB051F}" type="pres">
      <dgm:prSet presAssocID="{93C4A3A5-C2A9-455F-87F0-6D41776DDAAF}" presName="composite3" presStyleCnt="0"/>
      <dgm:spPr/>
    </dgm:pt>
    <dgm:pt modelId="{EF00B4B7-CC15-4D76-8DF1-2DB99F7BBC94}" type="pres">
      <dgm:prSet presAssocID="{93C4A3A5-C2A9-455F-87F0-6D41776DDAAF}" presName="background3" presStyleLbl="node3" presStyleIdx="0" presStyleCnt="6"/>
      <dgm:spPr/>
    </dgm:pt>
    <dgm:pt modelId="{64959C7C-9B34-4EF6-AD2C-19B119D8F1FA}" type="pres">
      <dgm:prSet presAssocID="{93C4A3A5-C2A9-455F-87F0-6D41776DDAAF}" presName="text3" presStyleLbl="fgAcc3" presStyleIdx="0" presStyleCnt="6">
        <dgm:presLayoutVars>
          <dgm:chPref val="3"/>
        </dgm:presLayoutVars>
      </dgm:prSet>
      <dgm:spPr/>
    </dgm:pt>
    <dgm:pt modelId="{325D2D1B-1207-4CDA-954B-09D099DF83B3}" type="pres">
      <dgm:prSet presAssocID="{93C4A3A5-C2A9-455F-87F0-6D41776DDAAF}" presName="hierChild4" presStyleCnt="0"/>
      <dgm:spPr/>
    </dgm:pt>
    <dgm:pt modelId="{4396391F-240E-49C3-B1A8-0F1814B9B4B6}" type="pres">
      <dgm:prSet presAssocID="{5F813373-DC03-4D33-8D0D-F70968514EA3}" presName="Name17" presStyleLbl="parChTrans1D3" presStyleIdx="1" presStyleCnt="6"/>
      <dgm:spPr/>
    </dgm:pt>
    <dgm:pt modelId="{B48EE206-0B48-4492-8913-BB781BD6B315}" type="pres">
      <dgm:prSet presAssocID="{542DC4E4-0C3B-4B71-8F94-45BF80B7B12C}" presName="hierRoot3" presStyleCnt="0"/>
      <dgm:spPr/>
    </dgm:pt>
    <dgm:pt modelId="{30B2CAFE-2FA3-4760-9FCA-5068206F0EDD}" type="pres">
      <dgm:prSet presAssocID="{542DC4E4-0C3B-4B71-8F94-45BF80B7B12C}" presName="composite3" presStyleCnt="0"/>
      <dgm:spPr/>
    </dgm:pt>
    <dgm:pt modelId="{2BEC2810-845D-4FD8-8598-9DBFA2E24744}" type="pres">
      <dgm:prSet presAssocID="{542DC4E4-0C3B-4B71-8F94-45BF80B7B12C}" presName="background3" presStyleLbl="node3" presStyleIdx="1" presStyleCnt="6"/>
      <dgm:spPr/>
    </dgm:pt>
    <dgm:pt modelId="{445E18B6-7FD1-4ED1-86C0-A492AF9EBEFD}" type="pres">
      <dgm:prSet presAssocID="{542DC4E4-0C3B-4B71-8F94-45BF80B7B12C}" presName="text3" presStyleLbl="fgAcc3" presStyleIdx="1" presStyleCnt="6">
        <dgm:presLayoutVars>
          <dgm:chPref val="3"/>
        </dgm:presLayoutVars>
      </dgm:prSet>
      <dgm:spPr/>
    </dgm:pt>
    <dgm:pt modelId="{1B369FC6-94D9-4CBD-9143-00F5F731B4E5}" type="pres">
      <dgm:prSet presAssocID="{542DC4E4-0C3B-4B71-8F94-45BF80B7B12C}" presName="hierChild4" presStyleCnt="0"/>
      <dgm:spPr/>
    </dgm:pt>
    <dgm:pt modelId="{4C13DD23-EAA6-4AE8-AF8E-D9709F890185}" type="pres">
      <dgm:prSet presAssocID="{07F7306B-B850-49A2-A616-6EE8A03B5468}" presName="Name17" presStyleLbl="parChTrans1D3" presStyleIdx="2" presStyleCnt="6"/>
      <dgm:spPr/>
    </dgm:pt>
    <dgm:pt modelId="{FF3382B7-60FD-4BD4-BA62-5A20E553E135}" type="pres">
      <dgm:prSet presAssocID="{C37192BC-ED92-4CE9-AEFE-978AADF8F115}" presName="hierRoot3" presStyleCnt="0"/>
      <dgm:spPr/>
    </dgm:pt>
    <dgm:pt modelId="{53173776-EA6B-47B2-9439-085CDEEB9E59}" type="pres">
      <dgm:prSet presAssocID="{C37192BC-ED92-4CE9-AEFE-978AADF8F115}" presName="composite3" presStyleCnt="0"/>
      <dgm:spPr/>
    </dgm:pt>
    <dgm:pt modelId="{66426D64-2D5C-4D52-A99B-08A166B8C2CC}" type="pres">
      <dgm:prSet presAssocID="{C37192BC-ED92-4CE9-AEFE-978AADF8F115}" presName="background3" presStyleLbl="node3" presStyleIdx="2" presStyleCnt="6"/>
      <dgm:spPr/>
    </dgm:pt>
    <dgm:pt modelId="{8414095A-DDB3-4514-B628-09778DA409A6}" type="pres">
      <dgm:prSet presAssocID="{C37192BC-ED92-4CE9-AEFE-978AADF8F115}" presName="text3" presStyleLbl="fgAcc3" presStyleIdx="2" presStyleCnt="6">
        <dgm:presLayoutVars>
          <dgm:chPref val="3"/>
        </dgm:presLayoutVars>
      </dgm:prSet>
      <dgm:spPr/>
    </dgm:pt>
    <dgm:pt modelId="{5970A616-9629-4A87-A370-9EA925D5D3DD}" type="pres">
      <dgm:prSet presAssocID="{C37192BC-ED92-4CE9-AEFE-978AADF8F115}" presName="hierChild4" presStyleCnt="0"/>
      <dgm:spPr/>
    </dgm:pt>
    <dgm:pt modelId="{BD6B8131-923B-458C-9726-F03AC8C1E631}" type="pres">
      <dgm:prSet presAssocID="{9715FC6D-36A1-4379-B925-D2A04F45A2FC}" presName="Name17" presStyleLbl="parChTrans1D3" presStyleIdx="3" presStyleCnt="6"/>
      <dgm:spPr/>
    </dgm:pt>
    <dgm:pt modelId="{C6406185-CE9C-4A6A-9EAD-F6A5B8230017}" type="pres">
      <dgm:prSet presAssocID="{6B03A581-2CEB-4B68-92AB-A56F02EE10F4}" presName="hierRoot3" presStyleCnt="0"/>
      <dgm:spPr/>
    </dgm:pt>
    <dgm:pt modelId="{7AB8F3AD-2BB1-45B7-B43C-5B3E42019016}" type="pres">
      <dgm:prSet presAssocID="{6B03A581-2CEB-4B68-92AB-A56F02EE10F4}" presName="composite3" presStyleCnt="0"/>
      <dgm:spPr/>
    </dgm:pt>
    <dgm:pt modelId="{A12B99C6-33CE-4785-A5F7-B482777311B1}" type="pres">
      <dgm:prSet presAssocID="{6B03A581-2CEB-4B68-92AB-A56F02EE10F4}" presName="background3" presStyleLbl="node3" presStyleIdx="3" presStyleCnt="6"/>
      <dgm:spPr/>
    </dgm:pt>
    <dgm:pt modelId="{09FFB927-5434-4C7F-9A4E-3F590421F509}" type="pres">
      <dgm:prSet presAssocID="{6B03A581-2CEB-4B68-92AB-A56F02EE10F4}" presName="text3" presStyleLbl="fgAcc3" presStyleIdx="3" presStyleCnt="6">
        <dgm:presLayoutVars>
          <dgm:chPref val="3"/>
        </dgm:presLayoutVars>
      </dgm:prSet>
      <dgm:spPr/>
    </dgm:pt>
    <dgm:pt modelId="{A253293C-BC5A-4A59-99E7-448F3DCB8FC3}" type="pres">
      <dgm:prSet presAssocID="{6B03A581-2CEB-4B68-92AB-A56F02EE10F4}" presName="hierChild4" presStyleCnt="0"/>
      <dgm:spPr/>
    </dgm:pt>
    <dgm:pt modelId="{1B993246-2564-4E6C-82C3-196E2F045842}" type="pres">
      <dgm:prSet presAssocID="{C175E188-E2DE-4E30-BD9C-FDD417F66EC1}" presName="Name17" presStyleLbl="parChTrans1D3" presStyleIdx="4" presStyleCnt="6"/>
      <dgm:spPr/>
    </dgm:pt>
    <dgm:pt modelId="{E9889472-E050-43BD-AC92-29C7CEF19875}" type="pres">
      <dgm:prSet presAssocID="{E2B1F4FD-CAA7-45E1-B9CE-BD11B43A183F}" presName="hierRoot3" presStyleCnt="0"/>
      <dgm:spPr/>
    </dgm:pt>
    <dgm:pt modelId="{846795DD-F401-4288-B4F1-8F4FA337D426}" type="pres">
      <dgm:prSet presAssocID="{E2B1F4FD-CAA7-45E1-B9CE-BD11B43A183F}" presName="composite3" presStyleCnt="0"/>
      <dgm:spPr/>
    </dgm:pt>
    <dgm:pt modelId="{D898E42F-C97C-4805-A90B-361D493AAF26}" type="pres">
      <dgm:prSet presAssocID="{E2B1F4FD-CAA7-45E1-B9CE-BD11B43A183F}" presName="background3" presStyleLbl="node3" presStyleIdx="4" presStyleCnt="6"/>
      <dgm:spPr/>
    </dgm:pt>
    <dgm:pt modelId="{50C85408-9E58-47A0-8E5D-B28C6F248E06}" type="pres">
      <dgm:prSet presAssocID="{E2B1F4FD-CAA7-45E1-B9CE-BD11B43A183F}" presName="text3" presStyleLbl="fgAcc3" presStyleIdx="4" presStyleCnt="6">
        <dgm:presLayoutVars>
          <dgm:chPref val="3"/>
        </dgm:presLayoutVars>
      </dgm:prSet>
      <dgm:spPr/>
    </dgm:pt>
    <dgm:pt modelId="{5995B6D1-715D-40BF-A11E-2444F6FE2741}" type="pres">
      <dgm:prSet presAssocID="{E2B1F4FD-CAA7-45E1-B9CE-BD11B43A183F}" presName="hierChild4" presStyleCnt="0"/>
      <dgm:spPr/>
    </dgm:pt>
    <dgm:pt modelId="{83385E73-59B4-4E1A-B2D4-E6B19AEDB108}" type="pres">
      <dgm:prSet presAssocID="{DFE2D241-EF21-422D-A090-2CB500A5A173}" presName="Name17" presStyleLbl="parChTrans1D3" presStyleIdx="5" presStyleCnt="6"/>
      <dgm:spPr/>
    </dgm:pt>
    <dgm:pt modelId="{08CFC171-B98F-46E0-B0DF-5DDAD0271A5B}" type="pres">
      <dgm:prSet presAssocID="{4FED25C2-EFA9-413C-A7E3-A7057B462B8A}" presName="hierRoot3" presStyleCnt="0"/>
      <dgm:spPr/>
    </dgm:pt>
    <dgm:pt modelId="{686F17CE-E2F7-4E10-A234-57C9C8874D16}" type="pres">
      <dgm:prSet presAssocID="{4FED25C2-EFA9-413C-A7E3-A7057B462B8A}" presName="composite3" presStyleCnt="0"/>
      <dgm:spPr/>
    </dgm:pt>
    <dgm:pt modelId="{8C1CA0BB-43C3-468F-8DF3-DBE533726850}" type="pres">
      <dgm:prSet presAssocID="{4FED25C2-EFA9-413C-A7E3-A7057B462B8A}" presName="background3" presStyleLbl="node3" presStyleIdx="5" presStyleCnt="6"/>
      <dgm:spPr/>
    </dgm:pt>
    <dgm:pt modelId="{770025E9-9D13-4E08-B545-B9971F43ADD2}" type="pres">
      <dgm:prSet presAssocID="{4FED25C2-EFA9-413C-A7E3-A7057B462B8A}" presName="text3" presStyleLbl="fgAcc3" presStyleIdx="5" presStyleCnt="6">
        <dgm:presLayoutVars>
          <dgm:chPref val="3"/>
        </dgm:presLayoutVars>
      </dgm:prSet>
      <dgm:spPr/>
    </dgm:pt>
    <dgm:pt modelId="{6B0D842E-B515-461A-B8B8-C641F940CF30}" type="pres">
      <dgm:prSet presAssocID="{4FED25C2-EFA9-413C-A7E3-A7057B462B8A}" presName="hierChild4" presStyleCnt="0"/>
      <dgm:spPr/>
    </dgm:pt>
  </dgm:ptLst>
  <dgm:cxnLst>
    <dgm:cxn modelId="{79590406-306C-44C1-8434-026E1B8442D5}" type="presOf" srcId="{93C4A3A5-C2A9-455F-87F0-6D41776DDAAF}" destId="{64959C7C-9B34-4EF6-AD2C-19B119D8F1FA}" srcOrd="0" destOrd="0" presId="urn:microsoft.com/office/officeart/2005/8/layout/hierarchy1"/>
    <dgm:cxn modelId="{AA450706-ACAC-49EA-8104-32FB21575B5D}" type="presOf" srcId="{34F2F027-B069-4CB2-AED7-ED548BCA3238}" destId="{2471065E-8EC7-4227-8A71-A465E04F0021}" srcOrd="0" destOrd="0" presId="urn:microsoft.com/office/officeart/2005/8/layout/hierarchy1"/>
    <dgm:cxn modelId="{07D46006-9386-45CB-9273-D601B97E5BD4}" srcId="{62E494CD-BC21-46E2-950A-588B188C5137}" destId="{4FED25C2-EFA9-413C-A7E3-A7057B462B8A}" srcOrd="5" destOrd="0" parTransId="{DFE2D241-EF21-422D-A090-2CB500A5A173}" sibTransId="{FB0DD929-7E31-4DAE-B3C8-F28FADA0BEC9}"/>
    <dgm:cxn modelId="{51D3BD08-CAA4-4856-8427-F235482D96AF}" srcId="{62E494CD-BC21-46E2-950A-588B188C5137}" destId="{93C4A3A5-C2A9-455F-87F0-6D41776DDAAF}" srcOrd="0" destOrd="0" parTransId="{89072673-842F-4A68-864C-4555FCAF2259}" sibTransId="{ADDC3A94-7E3D-418B-826F-512E4A04D8A8}"/>
    <dgm:cxn modelId="{C8BBB819-03CB-44FF-98C3-5225D3E4120F}" type="presOf" srcId="{9715FC6D-36A1-4379-B925-D2A04F45A2FC}" destId="{BD6B8131-923B-458C-9726-F03AC8C1E631}" srcOrd="0" destOrd="0" presId="urn:microsoft.com/office/officeart/2005/8/layout/hierarchy1"/>
    <dgm:cxn modelId="{C1C7CE19-6500-4D84-ADE0-DBC02E9E575F}" type="presOf" srcId="{0F41FF6D-5A8D-427C-83EB-4B20E1A5CBBE}" destId="{2CA74547-D2A8-42DB-B65D-87DA391EF019}" srcOrd="0" destOrd="0" presId="urn:microsoft.com/office/officeart/2005/8/layout/hierarchy1"/>
    <dgm:cxn modelId="{1713B72C-E05B-4DD0-B00D-A74CEF04E010}" type="presOf" srcId="{620D53CB-070E-447A-BDD4-37E2E4698938}" destId="{77016D57-58C4-4564-91C9-12AD875B6E6E}" srcOrd="0" destOrd="0" presId="urn:microsoft.com/office/officeart/2005/8/layout/hierarchy1"/>
    <dgm:cxn modelId="{4FCC1033-ABE0-479E-B742-0A9E88519A84}" type="presOf" srcId="{C175E188-E2DE-4E30-BD9C-FDD417F66EC1}" destId="{1B993246-2564-4E6C-82C3-196E2F045842}" srcOrd="0" destOrd="0" presId="urn:microsoft.com/office/officeart/2005/8/layout/hierarchy1"/>
    <dgm:cxn modelId="{CCB64740-2A61-451F-B4E7-0E404058BB66}" type="presOf" srcId="{62E494CD-BC21-46E2-950A-588B188C5137}" destId="{7CC4B01A-4FD2-4656-B2C0-7AAE0AA2CA2B}" srcOrd="0" destOrd="0" presId="urn:microsoft.com/office/officeart/2005/8/layout/hierarchy1"/>
    <dgm:cxn modelId="{C66A5D45-A42A-410C-8008-4269F52E2B86}" type="presOf" srcId="{E2B1F4FD-CAA7-45E1-B9CE-BD11B43A183F}" destId="{50C85408-9E58-47A0-8E5D-B28C6F248E06}" srcOrd="0" destOrd="0" presId="urn:microsoft.com/office/officeart/2005/8/layout/hierarchy1"/>
    <dgm:cxn modelId="{FC9B6970-115A-4C78-A6E2-946851EC0AB4}" type="presOf" srcId="{542DC4E4-0C3B-4B71-8F94-45BF80B7B12C}" destId="{445E18B6-7FD1-4ED1-86C0-A492AF9EBEFD}" srcOrd="0" destOrd="0" presId="urn:microsoft.com/office/officeart/2005/8/layout/hierarchy1"/>
    <dgm:cxn modelId="{766AC058-94AA-40E2-BFCB-4F2E99CEFA5A}" type="presOf" srcId="{89D2D7FF-9C46-4F2A-A774-90006DA7AEE9}" destId="{178B858F-313D-4056-A00A-F4C689B802D7}" srcOrd="0" destOrd="0" presId="urn:microsoft.com/office/officeart/2005/8/layout/hierarchy1"/>
    <dgm:cxn modelId="{1913C881-434A-4519-9B81-1BFA423EBBC4}" srcId="{62E494CD-BC21-46E2-950A-588B188C5137}" destId="{6B03A581-2CEB-4B68-92AB-A56F02EE10F4}" srcOrd="3" destOrd="0" parTransId="{9715FC6D-36A1-4379-B925-D2A04F45A2FC}" sibTransId="{58626359-6A8B-496D-BEEB-52CC6B105111}"/>
    <dgm:cxn modelId="{2DF04085-F1C8-47BC-BDBF-23A3FC5EACE3}" type="presOf" srcId="{DFE2D241-EF21-422D-A090-2CB500A5A173}" destId="{83385E73-59B4-4E1A-B2D4-E6B19AEDB108}" srcOrd="0" destOrd="0" presId="urn:microsoft.com/office/officeart/2005/8/layout/hierarchy1"/>
    <dgm:cxn modelId="{343C2688-C063-48D7-8528-07DDE4200DBE}" type="presOf" srcId="{4FED25C2-EFA9-413C-A7E3-A7057B462B8A}" destId="{770025E9-9D13-4E08-B545-B9971F43ADD2}" srcOrd="0" destOrd="0" presId="urn:microsoft.com/office/officeart/2005/8/layout/hierarchy1"/>
    <dgm:cxn modelId="{E3B77588-5EB3-402D-A2F4-E5A19A18602C}" srcId="{34F2F027-B069-4CB2-AED7-ED548BCA3238}" destId="{773FC018-F876-4B8A-BD6E-F7A8CF800AF5}" srcOrd="0" destOrd="0" parTransId="{0F41FF6D-5A8D-427C-83EB-4B20E1A5CBBE}" sibTransId="{A5694C10-A97D-4D98-A522-17FA5799467B}"/>
    <dgm:cxn modelId="{9EBC8E8F-2E1C-4253-947F-F75BFC6A78E4}" type="presOf" srcId="{07F7306B-B850-49A2-A616-6EE8A03B5468}" destId="{4C13DD23-EAA6-4AE8-AF8E-D9709F890185}" srcOrd="0" destOrd="0" presId="urn:microsoft.com/office/officeart/2005/8/layout/hierarchy1"/>
    <dgm:cxn modelId="{BFBABFA4-0C53-448F-8030-D70BBDC8AB69}" type="presOf" srcId="{773FC018-F876-4B8A-BD6E-F7A8CF800AF5}" destId="{D64D9FE1-D8FA-484B-BFF7-C5A9FCBC1C97}" srcOrd="0" destOrd="0" presId="urn:microsoft.com/office/officeart/2005/8/layout/hierarchy1"/>
    <dgm:cxn modelId="{DAA3FEA9-FCDF-4F4B-A038-3416EB943846}" srcId="{34F2F027-B069-4CB2-AED7-ED548BCA3238}" destId="{89D2D7FF-9C46-4F2A-A774-90006DA7AEE9}" srcOrd="1" destOrd="0" parTransId="{A4ED286D-B422-4735-9C70-FF533FC52D09}" sibTransId="{F116E74B-8681-4E48-B039-C99FCA6B7EC4}"/>
    <dgm:cxn modelId="{B1CE5FAC-D5BA-4AB7-9E8E-85F26A11E593}" type="presOf" srcId="{89072673-842F-4A68-864C-4555FCAF2259}" destId="{8E56E94C-5695-4CF3-A7A1-F0BC9164E352}" srcOrd="0" destOrd="0" presId="urn:microsoft.com/office/officeart/2005/8/layout/hierarchy1"/>
    <dgm:cxn modelId="{AF969DB7-8499-4924-B2C4-7BDD5A3984BB}" srcId="{62E494CD-BC21-46E2-950A-588B188C5137}" destId="{542DC4E4-0C3B-4B71-8F94-45BF80B7B12C}" srcOrd="1" destOrd="0" parTransId="{5F813373-DC03-4D33-8D0D-F70968514EA3}" sibTransId="{465E218A-91B6-4281-8681-911446565042}"/>
    <dgm:cxn modelId="{D7AB72BD-D8A4-45FD-AF17-269C85779586}" type="presOf" srcId="{A4ED286D-B422-4735-9C70-FF533FC52D09}" destId="{0A25542A-C27A-46CB-96E5-33D80A8DF176}" srcOrd="0" destOrd="0" presId="urn:microsoft.com/office/officeart/2005/8/layout/hierarchy1"/>
    <dgm:cxn modelId="{E07B03C5-4459-486C-8A36-5001BAF7FE90}" srcId="{62E494CD-BC21-46E2-950A-588B188C5137}" destId="{E2B1F4FD-CAA7-45E1-B9CE-BD11B43A183F}" srcOrd="4" destOrd="0" parTransId="{C175E188-E2DE-4E30-BD9C-FDD417F66EC1}" sibTransId="{2BB7B822-F38A-4435-961A-19E05E397789}"/>
    <dgm:cxn modelId="{7E4291C9-EBD3-4911-A2CF-B1306A4930C6}" srcId="{620D53CB-070E-447A-BDD4-37E2E4698938}" destId="{34F2F027-B069-4CB2-AED7-ED548BCA3238}" srcOrd="0" destOrd="0" parTransId="{5937603E-69D3-46CB-9308-F6F9C5329DE7}" sibTransId="{484B06F8-F4F9-4961-BBA0-9B6248A3DF46}"/>
    <dgm:cxn modelId="{165A78CB-31B1-4F47-8C6B-345E813959A4}" type="presOf" srcId="{703D592D-DCEB-446F-A040-64A744C9FD2A}" destId="{2A8F1985-6385-46FF-B4C4-4C099C1A8B25}" srcOrd="0" destOrd="0" presId="urn:microsoft.com/office/officeart/2005/8/layout/hierarchy1"/>
    <dgm:cxn modelId="{E7E723DA-E37E-4B51-B7FE-CCD4A703EE22}" type="presOf" srcId="{5F813373-DC03-4D33-8D0D-F70968514EA3}" destId="{4396391F-240E-49C3-B1A8-0F1814B9B4B6}" srcOrd="0" destOrd="0" presId="urn:microsoft.com/office/officeart/2005/8/layout/hierarchy1"/>
    <dgm:cxn modelId="{C3C175DE-1FEA-4B9C-B47A-56052B32684A}" srcId="{34F2F027-B069-4CB2-AED7-ED548BCA3238}" destId="{62E494CD-BC21-46E2-950A-588B188C5137}" srcOrd="2" destOrd="0" parTransId="{703D592D-DCEB-446F-A040-64A744C9FD2A}" sibTransId="{A6C95A96-0B61-4A2C-A160-0C90B23D0306}"/>
    <dgm:cxn modelId="{280C0AF2-BD22-48C0-8D05-A319F8F59F11}" type="presOf" srcId="{6B03A581-2CEB-4B68-92AB-A56F02EE10F4}" destId="{09FFB927-5434-4C7F-9A4E-3F590421F509}" srcOrd="0" destOrd="0" presId="urn:microsoft.com/office/officeart/2005/8/layout/hierarchy1"/>
    <dgm:cxn modelId="{F60C8AF2-CFA2-438D-B608-F45CE294AF87}" srcId="{62E494CD-BC21-46E2-950A-588B188C5137}" destId="{C37192BC-ED92-4CE9-AEFE-978AADF8F115}" srcOrd="2" destOrd="0" parTransId="{07F7306B-B850-49A2-A616-6EE8A03B5468}" sibTransId="{EB6C0851-1435-4F4C-A6B7-277E93DDE421}"/>
    <dgm:cxn modelId="{71EFA3FE-F162-4E04-8FC1-FA4670EA2ACB}" type="presOf" srcId="{C37192BC-ED92-4CE9-AEFE-978AADF8F115}" destId="{8414095A-DDB3-4514-B628-09778DA409A6}" srcOrd="0" destOrd="0" presId="urn:microsoft.com/office/officeart/2005/8/layout/hierarchy1"/>
    <dgm:cxn modelId="{F7DD092F-2597-4187-B576-DCD7C388EDBF}" type="presParOf" srcId="{77016D57-58C4-4564-91C9-12AD875B6E6E}" destId="{7DABCC7F-1508-4444-9F42-1ED89C4020B4}" srcOrd="0" destOrd="0" presId="urn:microsoft.com/office/officeart/2005/8/layout/hierarchy1"/>
    <dgm:cxn modelId="{44CD6151-2AAD-4983-9B54-FD2EE316297B}" type="presParOf" srcId="{7DABCC7F-1508-4444-9F42-1ED89C4020B4}" destId="{463C7CF7-344B-42D4-A30A-0151DDB00162}" srcOrd="0" destOrd="0" presId="urn:microsoft.com/office/officeart/2005/8/layout/hierarchy1"/>
    <dgm:cxn modelId="{CA95A3D1-898B-45DA-83B7-7B738E015FFE}" type="presParOf" srcId="{463C7CF7-344B-42D4-A30A-0151DDB00162}" destId="{230CED20-BE97-4015-A6C4-5D5579DEBEB1}" srcOrd="0" destOrd="0" presId="urn:microsoft.com/office/officeart/2005/8/layout/hierarchy1"/>
    <dgm:cxn modelId="{5F0FE79D-56A4-4A91-8885-CF88BD9130AE}" type="presParOf" srcId="{463C7CF7-344B-42D4-A30A-0151DDB00162}" destId="{2471065E-8EC7-4227-8A71-A465E04F0021}" srcOrd="1" destOrd="0" presId="urn:microsoft.com/office/officeart/2005/8/layout/hierarchy1"/>
    <dgm:cxn modelId="{B7B921AB-B8CD-46AA-A6D8-208EBECCEDE9}" type="presParOf" srcId="{7DABCC7F-1508-4444-9F42-1ED89C4020B4}" destId="{103A42E8-1DC3-4CD2-AE50-C91CED5563AC}" srcOrd="1" destOrd="0" presId="urn:microsoft.com/office/officeart/2005/8/layout/hierarchy1"/>
    <dgm:cxn modelId="{9B5B8466-041A-46CA-8820-80079C3EF97E}" type="presParOf" srcId="{103A42E8-1DC3-4CD2-AE50-C91CED5563AC}" destId="{2CA74547-D2A8-42DB-B65D-87DA391EF019}" srcOrd="0" destOrd="0" presId="urn:microsoft.com/office/officeart/2005/8/layout/hierarchy1"/>
    <dgm:cxn modelId="{13B404D5-B2FC-466B-BA61-1C2E972C91D3}" type="presParOf" srcId="{103A42E8-1DC3-4CD2-AE50-C91CED5563AC}" destId="{FDE0F16E-E6F3-4D70-A9EB-FACE84AC1AB8}" srcOrd="1" destOrd="0" presId="urn:microsoft.com/office/officeart/2005/8/layout/hierarchy1"/>
    <dgm:cxn modelId="{39B965E4-21B9-491F-8335-52D33E4B607F}" type="presParOf" srcId="{FDE0F16E-E6F3-4D70-A9EB-FACE84AC1AB8}" destId="{9DE91A34-D3C7-40F3-A10A-0002F6B5FDF5}" srcOrd="0" destOrd="0" presId="urn:microsoft.com/office/officeart/2005/8/layout/hierarchy1"/>
    <dgm:cxn modelId="{B1D0951C-B023-4A40-BA07-D01013989B81}" type="presParOf" srcId="{9DE91A34-D3C7-40F3-A10A-0002F6B5FDF5}" destId="{AA311849-C312-433E-A496-2CEA42292D3E}" srcOrd="0" destOrd="0" presId="urn:microsoft.com/office/officeart/2005/8/layout/hierarchy1"/>
    <dgm:cxn modelId="{983AC586-E9D5-428C-B370-518C8E1D8B44}" type="presParOf" srcId="{9DE91A34-D3C7-40F3-A10A-0002F6B5FDF5}" destId="{D64D9FE1-D8FA-484B-BFF7-C5A9FCBC1C97}" srcOrd="1" destOrd="0" presId="urn:microsoft.com/office/officeart/2005/8/layout/hierarchy1"/>
    <dgm:cxn modelId="{B932B4A2-7B33-4C6F-B089-BC375E2AE95A}" type="presParOf" srcId="{FDE0F16E-E6F3-4D70-A9EB-FACE84AC1AB8}" destId="{B07F3BEC-33C1-4CE1-9A69-9085E4A5CC44}" srcOrd="1" destOrd="0" presId="urn:microsoft.com/office/officeart/2005/8/layout/hierarchy1"/>
    <dgm:cxn modelId="{4F3EC3E6-7691-4B0F-A09A-B3458F2A6D5E}" type="presParOf" srcId="{103A42E8-1DC3-4CD2-AE50-C91CED5563AC}" destId="{0A25542A-C27A-46CB-96E5-33D80A8DF176}" srcOrd="2" destOrd="0" presId="urn:microsoft.com/office/officeart/2005/8/layout/hierarchy1"/>
    <dgm:cxn modelId="{72DBACEA-E268-4A8B-9B1A-F1016BE316CC}" type="presParOf" srcId="{103A42E8-1DC3-4CD2-AE50-C91CED5563AC}" destId="{CEABE38B-61F3-48B4-A33D-B69816D62AFC}" srcOrd="3" destOrd="0" presId="urn:microsoft.com/office/officeart/2005/8/layout/hierarchy1"/>
    <dgm:cxn modelId="{157F5BD4-4912-4E02-904E-ED809E5E7DDB}" type="presParOf" srcId="{CEABE38B-61F3-48B4-A33D-B69816D62AFC}" destId="{A5681654-D9BE-47F0-AAAF-383BC3E0BB81}" srcOrd="0" destOrd="0" presId="urn:microsoft.com/office/officeart/2005/8/layout/hierarchy1"/>
    <dgm:cxn modelId="{AC6AD00C-5BBC-4448-996D-C440AF75C7BB}" type="presParOf" srcId="{A5681654-D9BE-47F0-AAAF-383BC3E0BB81}" destId="{B93329D2-1D40-4081-94DA-B03D5ACFD57E}" srcOrd="0" destOrd="0" presId="urn:microsoft.com/office/officeart/2005/8/layout/hierarchy1"/>
    <dgm:cxn modelId="{C10661AA-EC21-438A-B1EF-198093FBA581}" type="presParOf" srcId="{A5681654-D9BE-47F0-AAAF-383BC3E0BB81}" destId="{178B858F-313D-4056-A00A-F4C689B802D7}" srcOrd="1" destOrd="0" presId="urn:microsoft.com/office/officeart/2005/8/layout/hierarchy1"/>
    <dgm:cxn modelId="{33238094-B965-4706-8F1E-A085BB5ADD2A}" type="presParOf" srcId="{CEABE38B-61F3-48B4-A33D-B69816D62AFC}" destId="{C0642D1A-2F68-48CD-9262-A452A887457C}" srcOrd="1" destOrd="0" presId="urn:microsoft.com/office/officeart/2005/8/layout/hierarchy1"/>
    <dgm:cxn modelId="{A9338FCF-FCDB-4D04-9990-22B6C6CB449D}" type="presParOf" srcId="{103A42E8-1DC3-4CD2-AE50-C91CED5563AC}" destId="{2A8F1985-6385-46FF-B4C4-4C099C1A8B25}" srcOrd="4" destOrd="0" presId="urn:microsoft.com/office/officeart/2005/8/layout/hierarchy1"/>
    <dgm:cxn modelId="{6BB996BB-832B-46F0-AAB9-910103210869}" type="presParOf" srcId="{103A42E8-1DC3-4CD2-AE50-C91CED5563AC}" destId="{F7009B3A-B18E-4758-9FED-013CBF163789}" srcOrd="5" destOrd="0" presId="urn:microsoft.com/office/officeart/2005/8/layout/hierarchy1"/>
    <dgm:cxn modelId="{448E624A-2172-4546-B83B-F8D704862ADC}" type="presParOf" srcId="{F7009B3A-B18E-4758-9FED-013CBF163789}" destId="{1D35669D-9882-4B65-9FA1-1D14D4B5F617}" srcOrd="0" destOrd="0" presId="urn:microsoft.com/office/officeart/2005/8/layout/hierarchy1"/>
    <dgm:cxn modelId="{482683A4-621B-454E-9627-910EB132C6F0}" type="presParOf" srcId="{1D35669D-9882-4B65-9FA1-1D14D4B5F617}" destId="{2E10F5B1-6D91-4F5C-824E-96ACEC8BB745}" srcOrd="0" destOrd="0" presId="urn:microsoft.com/office/officeart/2005/8/layout/hierarchy1"/>
    <dgm:cxn modelId="{F7B35D7D-5A9D-4E76-AEDC-8B265A7BF1E3}" type="presParOf" srcId="{1D35669D-9882-4B65-9FA1-1D14D4B5F617}" destId="{7CC4B01A-4FD2-4656-B2C0-7AAE0AA2CA2B}" srcOrd="1" destOrd="0" presId="urn:microsoft.com/office/officeart/2005/8/layout/hierarchy1"/>
    <dgm:cxn modelId="{06D081DF-FEB9-4932-86EE-605AF7D957E3}" type="presParOf" srcId="{F7009B3A-B18E-4758-9FED-013CBF163789}" destId="{4C8AB9F9-2B6D-4B57-AC94-D8973C13A5B3}" srcOrd="1" destOrd="0" presId="urn:microsoft.com/office/officeart/2005/8/layout/hierarchy1"/>
    <dgm:cxn modelId="{C3B6991E-BBF3-43F2-98BC-CCFF3AF2CADB}" type="presParOf" srcId="{4C8AB9F9-2B6D-4B57-AC94-D8973C13A5B3}" destId="{8E56E94C-5695-4CF3-A7A1-F0BC9164E352}" srcOrd="0" destOrd="0" presId="urn:microsoft.com/office/officeart/2005/8/layout/hierarchy1"/>
    <dgm:cxn modelId="{F1B7D3D1-46F0-46C1-A9E8-3051CDB79190}" type="presParOf" srcId="{4C8AB9F9-2B6D-4B57-AC94-D8973C13A5B3}" destId="{9504638D-5085-4B6E-A22E-40EA7029CFE9}" srcOrd="1" destOrd="0" presId="urn:microsoft.com/office/officeart/2005/8/layout/hierarchy1"/>
    <dgm:cxn modelId="{0000EBA9-9D72-4A8F-9AF0-423AD7F804C0}" type="presParOf" srcId="{9504638D-5085-4B6E-A22E-40EA7029CFE9}" destId="{E1F91D72-44BF-41D3-BF7D-27FF29AB051F}" srcOrd="0" destOrd="0" presId="urn:microsoft.com/office/officeart/2005/8/layout/hierarchy1"/>
    <dgm:cxn modelId="{568D2DAD-9141-45B5-A3D2-14679D442C01}" type="presParOf" srcId="{E1F91D72-44BF-41D3-BF7D-27FF29AB051F}" destId="{EF00B4B7-CC15-4D76-8DF1-2DB99F7BBC94}" srcOrd="0" destOrd="0" presId="urn:microsoft.com/office/officeart/2005/8/layout/hierarchy1"/>
    <dgm:cxn modelId="{DD6B39F4-B1A2-4A23-9F1B-6E4E3B66B8D5}" type="presParOf" srcId="{E1F91D72-44BF-41D3-BF7D-27FF29AB051F}" destId="{64959C7C-9B34-4EF6-AD2C-19B119D8F1FA}" srcOrd="1" destOrd="0" presId="urn:microsoft.com/office/officeart/2005/8/layout/hierarchy1"/>
    <dgm:cxn modelId="{03D05B7C-6D58-419E-9769-EAB6AA18F77B}" type="presParOf" srcId="{9504638D-5085-4B6E-A22E-40EA7029CFE9}" destId="{325D2D1B-1207-4CDA-954B-09D099DF83B3}" srcOrd="1" destOrd="0" presId="urn:microsoft.com/office/officeart/2005/8/layout/hierarchy1"/>
    <dgm:cxn modelId="{D9870D0F-AE1C-4059-8416-2612B6F99ED9}" type="presParOf" srcId="{4C8AB9F9-2B6D-4B57-AC94-D8973C13A5B3}" destId="{4396391F-240E-49C3-B1A8-0F1814B9B4B6}" srcOrd="2" destOrd="0" presId="urn:microsoft.com/office/officeart/2005/8/layout/hierarchy1"/>
    <dgm:cxn modelId="{1BD06EBE-E091-462A-8499-23B758FCC273}" type="presParOf" srcId="{4C8AB9F9-2B6D-4B57-AC94-D8973C13A5B3}" destId="{B48EE206-0B48-4492-8913-BB781BD6B315}" srcOrd="3" destOrd="0" presId="urn:microsoft.com/office/officeart/2005/8/layout/hierarchy1"/>
    <dgm:cxn modelId="{5AE654C8-C042-4564-8EA0-C7C79631B2EB}" type="presParOf" srcId="{B48EE206-0B48-4492-8913-BB781BD6B315}" destId="{30B2CAFE-2FA3-4760-9FCA-5068206F0EDD}" srcOrd="0" destOrd="0" presId="urn:microsoft.com/office/officeart/2005/8/layout/hierarchy1"/>
    <dgm:cxn modelId="{CDA59C19-99E2-4E35-A485-C4F4C67A0961}" type="presParOf" srcId="{30B2CAFE-2FA3-4760-9FCA-5068206F0EDD}" destId="{2BEC2810-845D-4FD8-8598-9DBFA2E24744}" srcOrd="0" destOrd="0" presId="urn:microsoft.com/office/officeart/2005/8/layout/hierarchy1"/>
    <dgm:cxn modelId="{04B6AB76-CA6D-44CE-AA6B-08F0C7434DCD}" type="presParOf" srcId="{30B2CAFE-2FA3-4760-9FCA-5068206F0EDD}" destId="{445E18B6-7FD1-4ED1-86C0-A492AF9EBEFD}" srcOrd="1" destOrd="0" presId="urn:microsoft.com/office/officeart/2005/8/layout/hierarchy1"/>
    <dgm:cxn modelId="{644A0655-A1E6-45C9-AE7B-61B4BDB136E7}" type="presParOf" srcId="{B48EE206-0B48-4492-8913-BB781BD6B315}" destId="{1B369FC6-94D9-4CBD-9143-00F5F731B4E5}" srcOrd="1" destOrd="0" presId="urn:microsoft.com/office/officeart/2005/8/layout/hierarchy1"/>
    <dgm:cxn modelId="{E2AEFFBF-8096-4A05-B1AC-FD8B728E3252}" type="presParOf" srcId="{4C8AB9F9-2B6D-4B57-AC94-D8973C13A5B3}" destId="{4C13DD23-EAA6-4AE8-AF8E-D9709F890185}" srcOrd="4" destOrd="0" presId="urn:microsoft.com/office/officeart/2005/8/layout/hierarchy1"/>
    <dgm:cxn modelId="{E811F826-903F-4F57-8358-1D1E3487AFE7}" type="presParOf" srcId="{4C8AB9F9-2B6D-4B57-AC94-D8973C13A5B3}" destId="{FF3382B7-60FD-4BD4-BA62-5A20E553E135}" srcOrd="5" destOrd="0" presId="urn:microsoft.com/office/officeart/2005/8/layout/hierarchy1"/>
    <dgm:cxn modelId="{8CBB29FF-B7E6-44F5-A4C3-88C6F9AE5792}" type="presParOf" srcId="{FF3382B7-60FD-4BD4-BA62-5A20E553E135}" destId="{53173776-EA6B-47B2-9439-085CDEEB9E59}" srcOrd="0" destOrd="0" presId="urn:microsoft.com/office/officeart/2005/8/layout/hierarchy1"/>
    <dgm:cxn modelId="{27051648-CAA7-4758-9FC9-A7F2CDF670AF}" type="presParOf" srcId="{53173776-EA6B-47B2-9439-085CDEEB9E59}" destId="{66426D64-2D5C-4D52-A99B-08A166B8C2CC}" srcOrd="0" destOrd="0" presId="urn:microsoft.com/office/officeart/2005/8/layout/hierarchy1"/>
    <dgm:cxn modelId="{2518294F-22C3-4A8B-9F3E-7D4D42CB9504}" type="presParOf" srcId="{53173776-EA6B-47B2-9439-085CDEEB9E59}" destId="{8414095A-DDB3-4514-B628-09778DA409A6}" srcOrd="1" destOrd="0" presId="urn:microsoft.com/office/officeart/2005/8/layout/hierarchy1"/>
    <dgm:cxn modelId="{CBC6B7AB-B4FC-42FE-A233-7EBF4F9FB26C}" type="presParOf" srcId="{FF3382B7-60FD-4BD4-BA62-5A20E553E135}" destId="{5970A616-9629-4A87-A370-9EA925D5D3DD}" srcOrd="1" destOrd="0" presId="urn:microsoft.com/office/officeart/2005/8/layout/hierarchy1"/>
    <dgm:cxn modelId="{EAF3484F-5D04-4BE2-9F55-0AB4C62C68AD}" type="presParOf" srcId="{4C8AB9F9-2B6D-4B57-AC94-D8973C13A5B3}" destId="{BD6B8131-923B-458C-9726-F03AC8C1E631}" srcOrd="6" destOrd="0" presId="urn:microsoft.com/office/officeart/2005/8/layout/hierarchy1"/>
    <dgm:cxn modelId="{E6E49E94-E52D-436E-971D-2E722FCAB5AD}" type="presParOf" srcId="{4C8AB9F9-2B6D-4B57-AC94-D8973C13A5B3}" destId="{C6406185-CE9C-4A6A-9EAD-F6A5B8230017}" srcOrd="7" destOrd="0" presId="urn:microsoft.com/office/officeart/2005/8/layout/hierarchy1"/>
    <dgm:cxn modelId="{07CA8B6A-B6FE-4D51-909D-80D8FABAB693}" type="presParOf" srcId="{C6406185-CE9C-4A6A-9EAD-F6A5B8230017}" destId="{7AB8F3AD-2BB1-45B7-B43C-5B3E42019016}" srcOrd="0" destOrd="0" presId="urn:microsoft.com/office/officeart/2005/8/layout/hierarchy1"/>
    <dgm:cxn modelId="{61BAC904-4C82-4B04-BDBE-0A56C39B9F48}" type="presParOf" srcId="{7AB8F3AD-2BB1-45B7-B43C-5B3E42019016}" destId="{A12B99C6-33CE-4785-A5F7-B482777311B1}" srcOrd="0" destOrd="0" presId="urn:microsoft.com/office/officeart/2005/8/layout/hierarchy1"/>
    <dgm:cxn modelId="{FD854DA2-FB9C-4C51-9591-60A9349A9F94}" type="presParOf" srcId="{7AB8F3AD-2BB1-45B7-B43C-5B3E42019016}" destId="{09FFB927-5434-4C7F-9A4E-3F590421F509}" srcOrd="1" destOrd="0" presId="urn:microsoft.com/office/officeart/2005/8/layout/hierarchy1"/>
    <dgm:cxn modelId="{A402B16B-B09E-4E3C-B8CA-B48291A6D4CE}" type="presParOf" srcId="{C6406185-CE9C-4A6A-9EAD-F6A5B8230017}" destId="{A253293C-BC5A-4A59-99E7-448F3DCB8FC3}" srcOrd="1" destOrd="0" presId="urn:microsoft.com/office/officeart/2005/8/layout/hierarchy1"/>
    <dgm:cxn modelId="{D916FAC7-AC4A-49A1-9E7E-4F57FB190B4A}" type="presParOf" srcId="{4C8AB9F9-2B6D-4B57-AC94-D8973C13A5B3}" destId="{1B993246-2564-4E6C-82C3-196E2F045842}" srcOrd="8" destOrd="0" presId="urn:microsoft.com/office/officeart/2005/8/layout/hierarchy1"/>
    <dgm:cxn modelId="{A3CB135E-BCC6-417C-A11C-40BF6013B7F4}" type="presParOf" srcId="{4C8AB9F9-2B6D-4B57-AC94-D8973C13A5B3}" destId="{E9889472-E050-43BD-AC92-29C7CEF19875}" srcOrd="9" destOrd="0" presId="urn:microsoft.com/office/officeart/2005/8/layout/hierarchy1"/>
    <dgm:cxn modelId="{3697B5FB-40A5-48D5-A979-96D2A756FD78}" type="presParOf" srcId="{E9889472-E050-43BD-AC92-29C7CEF19875}" destId="{846795DD-F401-4288-B4F1-8F4FA337D426}" srcOrd="0" destOrd="0" presId="urn:microsoft.com/office/officeart/2005/8/layout/hierarchy1"/>
    <dgm:cxn modelId="{F90217FD-6AFE-44E8-9A7B-EDF759615503}" type="presParOf" srcId="{846795DD-F401-4288-B4F1-8F4FA337D426}" destId="{D898E42F-C97C-4805-A90B-361D493AAF26}" srcOrd="0" destOrd="0" presId="urn:microsoft.com/office/officeart/2005/8/layout/hierarchy1"/>
    <dgm:cxn modelId="{2F2E7011-4167-4C2E-92F3-23186EEDCD78}" type="presParOf" srcId="{846795DD-F401-4288-B4F1-8F4FA337D426}" destId="{50C85408-9E58-47A0-8E5D-B28C6F248E06}" srcOrd="1" destOrd="0" presId="urn:microsoft.com/office/officeart/2005/8/layout/hierarchy1"/>
    <dgm:cxn modelId="{A5D2A978-0892-4C8A-B832-A06FA22D6E62}" type="presParOf" srcId="{E9889472-E050-43BD-AC92-29C7CEF19875}" destId="{5995B6D1-715D-40BF-A11E-2444F6FE2741}" srcOrd="1" destOrd="0" presId="urn:microsoft.com/office/officeart/2005/8/layout/hierarchy1"/>
    <dgm:cxn modelId="{CA2EDB5C-59A4-477D-AD8B-1935809813B2}" type="presParOf" srcId="{4C8AB9F9-2B6D-4B57-AC94-D8973C13A5B3}" destId="{83385E73-59B4-4E1A-B2D4-E6B19AEDB108}" srcOrd="10" destOrd="0" presId="urn:microsoft.com/office/officeart/2005/8/layout/hierarchy1"/>
    <dgm:cxn modelId="{1A3165EA-21CE-4200-B939-01D0E34991F8}" type="presParOf" srcId="{4C8AB9F9-2B6D-4B57-AC94-D8973C13A5B3}" destId="{08CFC171-B98F-46E0-B0DF-5DDAD0271A5B}" srcOrd="11" destOrd="0" presId="urn:microsoft.com/office/officeart/2005/8/layout/hierarchy1"/>
    <dgm:cxn modelId="{F39F8BA7-6419-4A71-A7CA-F3AC777F8F69}" type="presParOf" srcId="{08CFC171-B98F-46E0-B0DF-5DDAD0271A5B}" destId="{686F17CE-E2F7-4E10-A234-57C9C8874D16}" srcOrd="0" destOrd="0" presId="urn:microsoft.com/office/officeart/2005/8/layout/hierarchy1"/>
    <dgm:cxn modelId="{02A00180-5346-458B-83DA-67CABE294457}" type="presParOf" srcId="{686F17CE-E2F7-4E10-A234-57C9C8874D16}" destId="{8C1CA0BB-43C3-468F-8DF3-DBE533726850}" srcOrd="0" destOrd="0" presId="urn:microsoft.com/office/officeart/2005/8/layout/hierarchy1"/>
    <dgm:cxn modelId="{33469923-A94A-497C-B164-FE5174D98964}" type="presParOf" srcId="{686F17CE-E2F7-4E10-A234-57C9C8874D16}" destId="{770025E9-9D13-4E08-B545-B9971F43ADD2}" srcOrd="1" destOrd="0" presId="urn:microsoft.com/office/officeart/2005/8/layout/hierarchy1"/>
    <dgm:cxn modelId="{B9682948-3FC1-4B90-A4CF-A4D4514902DD}" type="presParOf" srcId="{08CFC171-B98F-46E0-B0DF-5DDAD0271A5B}" destId="{6B0D842E-B515-461A-B8B8-C641F940CF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CC6734-AB6D-46EE-9194-84BE9E9D32B3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3A0A8A07-CE7A-4F28-BE85-61CADB5F919C}">
      <dgm:prSet phldrT="[Text]" custT="1"/>
      <dgm:spPr/>
      <dgm:t>
        <a:bodyPr/>
        <a:lstStyle/>
        <a:p>
          <a:r>
            <a:rPr lang="en-US" sz="1800" dirty="0"/>
            <a:t>Repetition</a:t>
          </a:r>
          <a:endParaRPr lang="de-CH" sz="1800" dirty="0"/>
        </a:p>
      </dgm:t>
    </dgm:pt>
    <dgm:pt modelId="{FF6054BA-3C8B-4F4F-A9D3-4C200E0DDB36}" type="parTrans" cxnId="{4944718C-382E-4283-9079-C4A0A6C80FCA}">
      <dgm:prSet/>
      <dgm:spPr/>
      <dgm:t>
        <a:bodyPr/>
        <a:lstStyle/>
        <a:p>
          <a:endParaRPr lang="de-CH"/>
        </a:p>
      </dgm:t>
    </dgm:pt>
    <dgm:pt modelId="{AAE65FC6-F156-4BA1-926B-2C8A959521A3}" type="sibTrans" cxnId="{4944718C-382E-4283-9079-C4A0A6C80FCA}">
      <dgm:prSet/>
      <dgm:spPr/>
      <dgm:t>
        <a:bodyPr/>
        <a:lstStyle/>
        <a:p>
          <a:endParaRPr lang="de-CH"/>
        </a:p>
      </dgm:t>
    </dgm:pt>
    <dgm:pt modelId="{79173FD1-05D4-4198-961B-B8FDA21E1057}">
      <dgm:prSet phldrT="[Text]" custT="1"/>
      <dgm:spPr/>
      <dgm:t>
        <a:bodyPr/>
        <a:lstStyle/>
        <a:p>
          <a:r>
            <a:rPr lang="en-US" sz="1400" dirty="0" err="1"/>
            <a:t>Antikörper</a:t>
          </a:r>
          <a:endParaRPr lang="de-CH" sz="1400" dirty="0"/>
        </a:p>
      </dgm:t>
    </dgm:pt>
    <dgm:pt modelId="{89C6BCB8-2154-49E1-ADF9-4676290A90A2}" type="parTrans" cxnId="{7368F5FD-0820-4950-8076-1AB1228FBBE4}">
      <dgm:prSet/>
      <dgm:spPr/>
      <dgm:t>
        <a:bodyPr/>
        <a:lstStyle/>
        <a:p>
          <a:endParaRPr lang="de-CH"/>
        </a:p>
      </dgm:t>
    </dgm:pt>
    <dgm:pt modelId="{B702F215-2B06-429E-9A4F-8E26F037F3B5}" type="sibTrans" cxnId="{7368F5FD-0820-4950-8076-1AB1228FBBE4}">
      <dgm:prSet/>
      <dgm:spPr/>
      <dgm:t>
        <a:bodyPr/>
        <a:lstStyle/>
        <a:p>
          <a:endParaRPr lang="de-CH"/>
        </a:p>
      </dgm:t>
    </dgm:pt>
    <dgm:pt modelId="{7204EE6C-3B23-4688-8EDE-93BDD893601B}">
      <dgm:prSet phldrT="[Text]" custT="1"/>
      <dgm:spPr/>
      <dgm:t>
        <a:bodyPr/>
        <a:lstStyle/>
        <a:p>
          <a:r>
            <a:rPr lang="en-US" sz="1400" dirty="0"/>
            <a:t>Heidelberger </a:t>
          </a:r>
          <a:r>
            <a:rPr lang="en-US" sz="1400" dirty="0" err="1"/>
            <a:t>Kurve</a:t>
          </a:r>
          <a:endParaRPr lang="de-CH" sz="1100" dirty="0"/>
        </a:p>
      </dgm:t>
    </dgm:pt>
    <dgm:pt modelId="{65CBC48C-6C29-4036-A3F1-4A1C5CBF0BB5}" type="parTrans" cxnId="{BE74632F-BC91-40EC-A634-0974560ED240}">
      <dgm:prSet/>
      <dgm:spPr/>
      <dgm:t>
        <a:bodyPr/>
        <a:lstStyle/>
        <a:p>
          <a:endParaRPr lang="de-CH"/>
        </a:p>
      </dgm:t>
    </dgm:pt>
    <dgm:pt modelId="{3448A963-ADCE-48EA-97AD-F4E98727143A}" type="sibTrans" cxnId="{BE74632F-BC91-40EC-A634-0974560ED240}">
      <dgm:prSet/>
      <dgm:spPr/>
      <dgm:t>
        <a:bodyPr/>
        <a:lstStyle/>
        <a:p>
          <a:endParaRPr lang="de-CH"/>
        </a:p>
      </dgm:t>
    </dgm:pt>
    <dgm:pt modelId="{078E4987-A93A-491F-8DA5-7E58143C74F0}">
      <dgm:prSet phldrT="[Text]" custT="1"/>
      <dgm:spPr/>
      <dgm:t>
        <a:bodyPr/>
        <a:lstStyle/>
        <a:p>
          <a:r>
            <a:rPr lang="en-US" sz="1800" dirty="0" err="1"/>
            <a:t>Lernaufgabe</a:t>
          </a:r>
          <a:r>
            <a:rPr lang="en-US" sz="1800" dirty="0"/>
            <a:t> ELISA</a:t>
          </a:r>
          <a:endParaRPr lang="de-CH" sz="1800" dirty="0"/>
        </a:p>
      </dgm:t>
    </dgm:pt>
    <dgm:pt modelId="{68828008-D964-4E78-8E5E-47FA5C999A61}" type="parTrans" cxnId="{58574252-24EC-4FD2-BE70-95880B5B97F2}">
      <dgm:prSet/>
      <dgm:spPr/>
      <dgm:t>
        <a:bodyPr/>
        <a:lstStyle/>
        <a:p>
          <a:endParaRPr lang="de-CH"/>
        </a:p>
      </dgm:t>
    </dgm:pt>
    <dgm:pt modelId="{8066A7F0-3BA0-4DB2-83F8-BE4C3370756B}" type="sibTrans" cxnId="{58574252-24EC-4FD2-BE70-95880B5B97F2}">
      <dgm:prSet/>
      <dgm:spPr/>
      <dgm:t>
        <a:bodyPr/>
        <a:lstStyle/>
        <a:p>
          <a:endParaRPr lang="de-CH"/>
        </a:p>
      </dgm:t>
    </dgm:pt>
    <dgm:pt modelId="{BE86E562-1C30-4C49-9E06-F7C78066B97C}">
      <dgm:prSet phldrT="[Text]" custT="1"/>
      <dgm:spPr/>
      <dgm:t>
        <a:bodyPr/>
        <a:lstStyle/>
        <a:p>
          <a:r>
            <a:rPr lang="en-US" sz="1400" dirty="0" err="1"/>
            <a:t>Partnerarbeit</a:t>
          </a:r>
          <a:endParaRPr lang="de-CH" sz="1400" dirty="0"/>
        </a:p>
      </dgm:t>
    </dgm:pt>
    <dgm:pt modelId="{AF899C13-AAE1-4E6F-A5B3-9CB0F276CB68}" type="parTrans" cxnId="{1D044A3B-6A1A-462D-8191-FB9089C2CFB9}">
      <dgm:prSet/>
      <dgm:spPr/>
      <dgm:t>
        <a:bodyPr/>
        <a:lstStyle/>
        <a:p>
          <a:endParaRPr lang="de-CH"/>
        </a:p>
      </dgm:t>
    </dgm:pt>
    <dgm:pt modelId="{8C13965B-8B97-42EA-8536-EE4CEF838257}" type="sibTrans" cxnId="{1D044A3B-6A1A-462D-8191-FB9089C2CFB9}">
      <dgm:prSet/>
      <dgm:spPr/>
      <dgm:t>
        <a:bodyPr/>
        <a:lstStyle/>
        <a:p>
          <a:endParaRPr lang="de-CH"/>
        </a:p>
      </dgm:t>
    </dgm:pt>
    <dgm:pt modelId="{CA6A0DDB-9441-4694-B623-F81A0049D8B8}">
      <dgm:prSet phldrT="[Text]" custT="1"/>
      <dgm:spPr/>
      <dgm:t>
        <a:bodyPr/>
        <a:lstStyle/>
        <a:p>
          <a:r>
            <a:rPr lang="en-US" sz="1400" dirty="0" err="1"/>
            <a:t>Diskussion</a:t>
          </a:r>
          <a:r>
            <a:rPr lang="en-US" sz="1400" dirty="0"/>
            <a:t> in Klasse</a:t>
          </a:r>
          <a:endParaRPr lang="de-CH" sz="1400" dirty="0"/>
        </a:p>
      </dgm:t>
    </dgm:pt>
    <dgm:pt modelId="{19DBAEF9-00FC-4912-A598-59CFB25140C3}" type="parTrans" cxnId="{D21DE161-1E9F-4EA3-B6ED-0A4F1182F024}">
      <dgm:prSet/>
      <dgm:spPr/>
      <dgm:t>
        <a:bodyPr/>
        <a:lstStyle/>
        <a:p>
          <a:endParaRPr lang="de-CH"/>
        </a:p>
      </dgm:t>
    </dgm:pt>
    <dgm:pt modelId="{2BBA1E8E-A30B-4AAC-9F99-5823C30C37B8}" type="sibTrans" cxnId="{D21DE161-1E9F-4EA3-B6ED-0A4F1182F024}">
      <dgm:prSet/>
      <dgm:spPr/>
      <dgm:t>
        <a:bodyPr/>
        <a:lstStyle/>
        <a:p>
          <a:endParaRPr lang="de-CH"/>
        </a:p>
      </dgm:t>
    </dgm:pt>
    <dgm:pt modelId="{A683093F-6019-4107-B932-E42D68B076E6}">
      <dgm:prSet phldrT="[Text]" custT="1"/>
      <dgm:spPr/>
      <dgm:t>
        <a:bodyPr/>
        <a:lstStyle/>
        <a:p>
          <a:r>
            <a:rPr lang="en-US" sz="1800" dirty="0" err="1"/>
            <a:t>Messergebnisse</a:t>
          </a:r>
          <a:endParaRPr lang="de-CH" sz="1800" dirty="0"/>
        </a:p>
      </dgm:t>
    </dgm:pt>
    <dgm:pt modelId="{5028FC0B-92A6-4D13-9FA4-3EB877CE30E8}" type="parTrans" cxnId="{0E89F5D0-5EE8-4C5A-A538-D704357DF1C4}">
      <dgm:prSet/>
      <dgm:spPr/>
      <dgm:t>
        <a:bodyPr/>
        <a:lstStyle/>
        <a:p>
          <a:endParaRPr lang="de-CH"/>
        </a:p>
      </dgm:t>
    </dgm:pt>
    <dgm:pt modelId="{6BE42D85-3C27-4029-BBF6-9EC7DD983235}" type="sibTrans" cxnId="{0E89F5D0-5EE8-4C5A-A538-D704357DF1C4}">
      <dgm:prSet/>
      <dgm:spPr/>
      <dgm:t>
        <a:bodyPr/>
        <a:lstStyle/>
        <a:p>
          <a:endParaRPr lang="de-CH"/>
        </a:p>
      </dgm:t>
    </dgm:pt>
    <dgm:pt modelId="{9446B5EF-C9DE-4E33-845A-6BA593B76D59}">
      <dgm:prSet phldrT="[Text]" custT="1"/>
      <dgm:spPr/>
      <dgm:t>
        <a:bodyPr/>
        <a:lstStyle/>
        <a:p>
          <a:r>
            <a:rPr lang="en-US" sz="1400" dirty="0"/>
            <a:t>Auswertung</a:t>
          </a:r>
          <a:endParaRPr lang="de-CH" sz="1400" dirty="0"/>
        </a:p>
      </dgm:t>
    </dgm:pt>
    <dgm:pt modelId="{D98953CD-EE0D-439E-88AB-CDD343F1056B}" type="parTrans" cxnId="{22C92FD6-3DC4-4818-A170-E930478940E9}">
      <dgm:prSet/>
      <dgm:spPr/>
      <dgm:t>
        <a:bodyPr/>
        <a:lstStyle/>
        <a:p>
          <a:endParaRPr lang="de-CH"/>
        </a:p>
      </dgm:t>
    </dgm:pt>
    <dgm:pt modelId="{43265DDB-D538-4545-8CCF-F125AB901435}" type="sibTrans" cxnId="{22C92FD6-3DC4-4818-A170-E930478940E9}">
      <dgm:prSet/>
      <dgm:spPr/>
      <dgm:t>
        <a:bodyPr/>
        <a:lstStyle/>
        <a:p>
          <a:endParaRPr lang="de-CH"/>
        </a:p>
      </dgm:t>
    </dgm:pt>
    <dgm:pt modelId="{E1236E53-17EC-4E9A-A0FF-D4FFB973B01B}">
      <dgm:prSet phldrT="[Text]" custT="1"/>
      <dgm:spPr/>
      <dgm:t>
        <a:bodyPr/>
        <a:lstStyle/>
        <a:p>
          <a:r>
            <a:rPr lang="en-US" sz="1400" dirty="0"/>
            <a:t>Hook-</a:t>
          </a:r>
          <a:r>
            <a:rPr lang="en-US" sz="1400" dirty="0" err="1"/>
            <a:t>Effekt</a:t>
          </a:r>
          <a:endParaRPr lang="de-CH" sz="1400" dirty="0"/>
        </a:p>
      </dgm:t>
    </dgm:pt>
    <dgm:pt modelId="{614AA4FF-79D7-45BC-A147-2221C06B93E3}" type="parTrans" cxnId="{0804F66B-6D5D-442F-8033-F1CCC1CDCD3C}">
      <dgm:prSet/>
      <dgm:spPr/>
      <dgm:t>
        <a:bodyPr/>
        <a:lstStyle/>
        <a:p>
          <a:endParaRPr lang="de-CH"/>
        </a:p>
      </dgm:t>
    </dgm:pt>
    <dgm:pt modelId="{7D23C2D4-7EB5-473F-8625-5A925877EAE5}" type="sibTrans" cxnId="{0804F66B-6D5D-442F-8033-F1CCC1CDCD3C}">
      <dgm:prSet/>
      <dgm:spPr/>
      <dgm:t>
        <a:bodyPr/>
        <a:lstStyle/>
        <a:p>
          <a:endParaRPr lang="de-CH"/>
        </a:p>
      </dgm:t>
    </dgm:pt>
    <dgm:pt modelId="{E8C82A3C-A7B1-4242-B857-DB306C315D4B}">
      <dgm:prSet phldrT="[Text]" custT="1"/>
      <dgm:spPr/>
      <dgm:t>
        <a:bodyPr/>
        <a:lstStyle/>
        <a:p>
          <a:r>
            <a:rPr lang="en-US" sz="1800" dirty="0" err="1"/>
            <a:t>Ausblick</a:t>
          </a:r>
          <a:endParaRPr lang="de-CH" sz="1800" dirty="0"/>
        </a:p>
      </dgm:t>
    </dgm:pt>
    <dgm:pt modelId="{98D0A404-805E-4CAD-B7B6-4AD276C03C3A}" type="parTrans" cxnId="{50048B47-3F85-4E0B-BB4A-0D7AC95803E5}">
      <dgm:prSet/>
      <dgm:spPr/>
      <dgm:t>
        <a:bodyPr/>
        <a:lstStyle/>
        <a:p>
          <a:endParaRPr lang="de-CH"/>
        </a:p>
      </dgm:t>
    </dgm:pt>
    <dgm:pt modelId="{250ED3E6-237D-41DC-B7F2-7499C272D588}" type="sibTrans" cxnId="{50048B47-3F85-4E0B-BB4A-0D7AC95803E5}">
      <dgm:prSet/>
      <dgm:spPr/>
      <dgm:t>
        <a:bodyPr/>
        <a:lstStyle/>
        <a:p>
          <a:endParaRPr lang="de-CH"/>
        </a:p>
      </dgm:t>
    </dgm:pt>
    <dgm:pt modelId="{BF30E455-DDC2-40FF-91D3-5A53844AC632}">
      <dgm:prSet phldrT="[Text]" custT="1"/>
      <dgm:spPr/>
      <dgm:t>
        <a:bodyPr/>
        <a:lstStyle/>
        <a:p>
          <a:r>
            <a:rPr lang="en-US" sz="1400" dirty="0"/>
            <a:t>ELISA-</a:t>
          </a:r>
          <a:r>
            <a:rPr lang="en-US" sz="1400" dirty="0" err="1"/>
            <a:t>Varianten</a:t>
          </a:r>
          <a:r>
            <a:rPr lang="en-US" sz="1400" dirty="0"/>
            <a:t> </a:t>
          </a:r>
          <a:endParaRPr lang="de-CH" sz="1400" dirty="0"/>
        </a:p>
      </dgm:t>
    </dgm:pt>
    <dgm:pt modelId="{9DD9CD08-88C8-4F41-930B-363A96E32A9A}" type="parTrans" cxnId="{D37CE963-F170-4CA9-8BF3-0D549DE126E2}">
      <dgm:prSet/>
      <dgm:spPr/>
      <dgm:t>
        <a:bodyPr/>
        <a:lstStyle/>
        <a:p>
          <a:endParaRPr lang="de-CH"/>
        </a:p>
      </dgm:t>
    </dgm:pt>
    <dgm:pt modelId="{3BD5C338-FEAD-476D-AD62-9185172712BB}" type="sibTrans" cxnId="{D37CE963-F170-4CA9-8BF3-0D549DE126E2}">
      <dgm:prSet/>
      <dgm:spPr/>
      <dgm:t>
        <a:bodyPr/>
        <a:lstStyle/>
        <a:p>
          <a:endParaRPr lang="de-CH"/>
        </a:p>
      </dgm:t>
    </dgm:pt>
    <dgm:pt modelId="{8E95C947-1A93-4814-8A87-BC1EC5655353}">
      <dgm:prSet phldrT="[Text]" custT="1"/>
      <dgm:spPr/>
      <dgm:t>
        <a:bodyPr/>
        <a:lstStyle/>
        <a:p>
          <a:r>
            <a:rPr lang="en-US" sz="1400" dirty="0"/>
            <a:t>Troubleshooting</a:t>
          </a:r>
          <a:endParaRPr lang="de-CH" sz="1400" dirty="0"/>
        </a:p>
      </dgm:t>
    </dgm:pt>
    <dgm:pt modelId="{622993FD-D687-4BD9-8658-19D397D115D4}" type="parTrans" cxnId="{9C2FC23B-DBC1-4F85-94F4-48458DEEAB35}">
      <dgm:prSet/>
      <dgm:spPr/>
      <dgm:t>
        <a:bodyPr/>
        <a:lstStyle/>
        <a:p>
          <a:endParaRPr lang="de-CH"/>
        </a:p>
      </dgm:t>
    </dgm:pt>
    <dgm:pt modelId="{6CB5A303-1C51-4765-BB06-0C73F5CB21AA}" type="sibTrans" cxnId="{9C2FC23B-DBC1-4F85-94F4-48458DEEAB35}">
      <dgm:prSet/>
      <dgm:spPr/>
      <dgm:t>
        <a:bodyPr/>
        <a:lstStyle/>
        <a:p>
          <a:endParaRPr lang="de-CH"/>
        </a:p>
      </dgm:t>
    </dgm:pt>
    <dgm:pt modelId="{90CDA58B-FE80-4FB7-8DCE-0C29ED6FEE70}" type="pres">
      <dgm:prSet presAssocID="{99CC6734-AB6D-46EE-9194-84BE9E9D32B3}" presName="Name0" presStyleCnt="0">
        <dgm:presLayoutVars>
          <dgm:dir/>
          <dgm:resizeHandles val="exact"/>
        </dgm:presLayoutVars>
      </dgm:prSet>
      <dgm:spPr/>
    </dgm:pt>
    <dgm:pt modelId="{3BCC3A18-FA67-4326-B49C-7978E7F19A70}" type="pres">
      <dgm:prSet presAssocID="{3A0A8A07-CE7A-4F28-BE85-61CADB5F919C}" presName="composite" presStyleCnt="0"/>
      <dgm:spPr/>
    </dgm:pt>
    <dgm:pt modelId="{F1B93557-52D0-413F-A9EA-7F9895E57762}" type="pres">
      <dgm:prSet presAssocID="{3A0A8A07-CE7A-4F28-BE85-61CADB5F919C}" presName="bgChev" presStyleLbl="node1" presStyleIdx="0" presStyleCnt="4" custScaleX="121000" custScaleY="121000"/>
      <dgm:spPr/>
    </dgm:pt>
    <dgm:pt modelId="{B930782D-CA80-4A8D-A3B9-03AA55D3FEDF}" type="pres">
      <dgm:prSet presAssocID="{3A0A8A07-CE7A-4F28-BE85-61CADB5F919C}" presName="txNode" presStyleLbl="fgAcc1" presStyleIdx="0" presStyleCnt="4" custScaleX="124771" custScaleY="133942" custLinFactNeighborX="-750" custLinFactNeighborY="14715">
        <dgm:presLayoutVars>
          <dgm:bulletEnabled val="1"/>
        </dgm:presLayoutVars>
      </dgm:prSet>
      <dgm:spPr/>
    </dgm:pt>
    <dgm:pt modelId="{D61317BF-E38A-4043-93D1-82482DC32911}" type="pres">
      <dgm:prSet presAssocID="{AAE65FC6-F156-4BA1-926B-2C8A959521A3}" presName="compositeSpace" presStyleCnt="0"/>
      <dgm:spPr/>
    </dgm:pt>
    <dgm:pt modelId="{86D174F6-0B6E-4CAA-AC7B-7E30961466BE}" type="pres">
      <dgm:prSet presAssocID="{078E4987-A93A-491F-8DA5-7E58143C74F0}" presName="composite" presStyleCnt="0"/>
      <dgm:spPr/>
    </dgm:pt>
    <dgm:pt modelId="{C80234A5-B941-4636-99CC-88CEFB6B84E9}" type="pres">
      <dgm:prSet presAssocID="{078E4987-A93A-491F-8DA5-7E58143C74F0}" presName="bgChev" presStyleLbl="node1" presStyleIdx="1" presStyleCnt="4" custScaleX="121000" custScaleY="121000"/>
      <dgm:spPr/>
    </dgm:pt>
    <dgm:pt modelId="{EC9EBA1B-5015-4E14-9B26-32AA82AC6ADE}" type="pres">
      <dgm:prSet presAssocID="{078E4987-A93A-491F-8DA5-7E58143C74F0}" presName="txNode" presStyleLbl="fgAcc1" presStyleIdx="1" presStyleCnt="4" custScaleX="124771" custScaleY="133942" custLinFactNeighborX="-750" custLinFactNeighborY="14715">
        <dgm:presLayoutVars>
          <dgm:bulletEnabled val="1"/>
        </dgm:presLayoutVars>
      </dgm:prSet>
      <dgm:spPr/>
    </dgm:pt>
    <dgm:pt modelId="{7B0A88E3-933E-41CA-85F7-C0B0E6C34137}" type="pres">
      <dgm:prSet presAssocID="{8066A7F0-3BA0-4DB2-83F8-BE4C3370756B}" presName="compositeSpace" presStyleCnt="0"/>
      <dgm:spPr/>
    </dgm:pt>
    <dgm:pt modelId="{6F4B1578-8024-4C9D-86D2-ED0051A655D9}" type="pres">
      <dgm:prSet presAssocID="{A683093F-6019-4107-B932-E42D68B076E6}" presName="composite" presStyleCnt="0"/>
      <dgm:spPr/>
    </dgm:pt>
    <dgm:pt modelId="{556E4250-B134-4FF2-8168-4F560947C138}" type="pres">
      <dgm:prSet presAssocID="{A683093F-6019-4107-B932-E42D68B076E6}" presName="bgChev" presStyleLbl="node1" presStyleIdx="2" presStyleCnt="4" custScaleX="121000" custScaleY="121000"/>
      <dgm:spPr/>
    </dgm:pt>
    <dgm:pt modelId="{144C7018-085A-4581-9422-8B71426A8D17}" type="pres">
      <dgm:prSet presAssocID="{A683093F-6019-4107-B932-E42D68B076E6}" presName="txNode" presStyleLbl="fgAcc1" presStyleIdx="2" presStyleCnt="4" custScaleX="124771" custScaleY="133942" custLinFactNeighborX="-750" custLinFactNeighborY="14715">
        <dgm:presLayoutVars>
          <dgm:bulletEnabled val="1"/>
        </dgm:presLayoutVars>
      </dgm:prSet>
      <dgm:spPr/>
    </dgm:pt>
    <dgm:pt modelId="{A9540FA9-C94F-42BF-9727-1E9C8BF07134}" type="pres">
      <dgm:prSet presAssocID="{6BE42D85-3C27-4029-BBF6-9EC7DD983235}" presName="compositeSpace" presStyleCnt="0"/>
      <dgm:spPr/>
    </dgm:pt>
    <dgm:pt modelId="{CC04CFDB-209E-4A67-90FF-F48AEABE4B27}" type="pres">
      <dgm:prSet presAssocID="{E8C82A3C-A7B1-4242-B857-DB306C315D4B}" presName="composite" presStyleCnt="0"/>
      <dgm:spPr/>
    </dgm:pt>
    <dgm:pt modelId="{8610DFE0-B153-4EE4-8C78-1C6A60FB4AA4}" type="pres">
      <dgm:prSet presAssocID="{E8C82A3C-A7B1-4242-B857-DB306C315D4B}" presName="bgChev" presStyleLbl="node1" presStyleIdx="3" presStyleCnt="4" custScaleX="121000" custScaleY="121000"/>
      <dgm:spPr/>
    </dgm:pt>
    <dgm:pt modelId="{4357C6AF-A166-4168-8AA2-53C787647797}" type="pres">
      <dgm:prSet presAssocID="{E8C82A3C-A7B1-4242-B857-DB306C315D4B}" presName="txNode" presStyleLbl="fgAcc1" presStyleIdx="3" presStyleCnt="4" custScaleX="124771" custScaleY="133942" custLinFactNeighborX="-5989" custLinFactNeighborY="14715">
        <dgm:presLayoutVars>
          <dgm:bulletEnabled val="1"/>
        </dgm:presLayoutVars>
      </dgm:prSet>
      <dgm:spPr/>
    </dgm:pt>
  </dgm:ptLst>
  <dgm:cxnLst>
    <dgm:cxn modelId="{9BE58304-71E5-4C48-83AA-F0587C6DC446}" type="presOf" srcId="{7204EE6C-3B23-4688-8EDE-93BDD893601B}" destId="{B930782D-CA80-4A8D-A3B9-03AA55D3FEDF}" srcOrd="0" destOrd="2" presId="urn:microsoft.com/office/officeart/2005/8/layout/chevronAccent+Icon"/>
    <dgm:cxn modelId="{33C6C404-87BC-40B8-8F1F-53667C34891D}" type="presOf" srcId="{BF30E455-DDC2-40FF-91D3-5A53844AC632}" destId="{4357C6AF-A166-4168-8AA2-53C787647797}" srcOrd="0" destOrd="1" presId="urn:microsoft.com/office/officeart/2005/8/layout/chevronAccent+Icon"/>
    <dgm:cxn modelId="{28EF6B1A-514B-4535-8CA4-D52F401DB78A}" type="presOf" srcId="{3A0A8A07-CE7A-4F28-BE85-61CADB5F919C}" destId="{B930782D-CA80-4A8D-A3B9-03AA55D3FEDF}" srcOrd="0" destOrd="0" presId="urn:microsoft.com/office/officeart/2005/8/layout/chevronAccent+Icon"/>
    <dgm:cxn modelId="{8AD34D20-1D75-40C7-8D54-4B8C81DBEF6C}" type="presOf" srcId="{9446B5EF-C9DE-4E33-845A-6BA593B76D59}" destId="{144C7018-085A-4581-9422-8B71426A8D17}" srcOrd="0" destOrd="1" presId="urn:microsoft.com/office/officeart/2005/8/layout/chevronAccent+Icon"/>
    <dgm:cxn modelId="{BCC0FB21-77C1-4D6E-A982-48EBCCCE41FD}" type="presOf" srcId="{79173FD1-05D4-4198-961B-B8FDA21E1057}" destId="{B930782D-CA80-4A8D-A3B9-03AA55D3FEDF}" srcOrd="0" destOrd="1" presId="urn:microsoft.com/office/officeart/2005/8/layout/chevronAccent+Icon"/>
    <dgm:cxn modelId="{BE74632F-BC91-40EC-A634-0974560ED240}" srcId="{3A0A8A07-CE7A-4F28-BE85-61CADB5F919C}" destId="{7204EE6C-3B23-4688-8EDE-93BDD893601B}" srcOrd="1" destOrd="0" parTransId="{65CBC48C-6C29-4036-A3F1-4A1C5CBF0BB5}" sibTransId="{3448A963-ADCE-48EA-97AD-F4E98727143A}"/>
    <dgm:cxn modelId="{798D0A33-EAC4-450D-947B-96ECC7BA0128}" type="presOf" srcId="{E8C82A3C-A7B1-4242-B857-DB306C315D4B}" destId="{4357C6AF-A166-4168-8AA2-53C787647797}" srcOrd="0" destOrd="0" presId="urn:microsoft.com/office/officeart/2005/8/layout/chevronAccent+Icon"/>
    <dgm:cxn modelId="{1D044A3B-6A1A-462D-8191-FB9089C2CFB9}" srcId="{078E4987-A93A-491F-8DA5-7E58143C74F0}" destId="{BE86E562-1C30-4C49-9E06-F7C78066B97C}" srcOrd="0" destOrd="0" parTransId="{AF899C13-AAE1-4E6F-A5B3-9CB0F276CB68}" sibTransId="{8C13965B-8B97-42EA-8536-EE4CEF838257}"/>
    <dgm:cxn modelId="{9C2FC23B-DBC1-4F85-94F4-48458DEEAB35}" srcId="{E8C82A3C-A7B1-4242-B857-DB306C315D4B}" destId="{8E95C947-1A93-4814-8A87-BC1EC5655353}" srcOrd="1" destOrd="0" parTransId="{622993FD-D687-4BD9-8658-19D397D115D4}" sibTransId="{6CB5A303-1C51-4765-BB06-0C73F5CB21AA}"/>
    <dgm:cxn modelId="{D21DE161-1E9F-4EA3-B6ED-0A4F1182F024}" srcId="{078E4987-A93A-491F-8DA5-7E58143C74F0}" destId="{CA6A0DDB-9441-4694-B623-F81A0049D8B8}" srcOrd="1" destOrd="0" parTransId="{19DBAEF9-00FC-4912-A598-59CFB25140C3}" sibTransId="{2BBA1E8E-A30B-4AAC-9F99-5823C30C37B8}"/>
    <dgm:cxn modelId="{D37CE963-F170-4CA9-8BF3-0D549DE126E2}" srcId="{E8C82A3C-A7B1-4242-B857-DB306C315D4B}" destId="{BF30E455-DDC2-40FF-91D3-5A53844AC632}" srcOrd="0" destOrd="0" parTransId="{9DD9CD08-88C8-4F41-930B-363A96E32A9A}" sibTransId="{3BD5C338-FEAD-476D-AD62-9185172712BB}"/>
    <dgm:cxn modelId="{50048B47-3F85-4E0B-BB4A-0D7AC95803E5}" srcId="{99CC6734-AB6D-46EE-9194-84BE9E9D32B3}" destId="{E8C82A3C-A7B1-4242-B857-DB306C315D4B}" srcOrd="3" destOrd="0" parTransId="{98D0A404-805E-4CAD-B7B6-4AD276C03C3A}" sibTransId="{250ED3E6-237D-41DC-B7F2-7499C272D588}"/>
    <dgm:cxn modelId="{0804F66B-6D5D-442F-8033-F1CCC1CDCD3C}" srcId="{A683093F-6019-4107-B932-E42D68B076E6}" destId="{E1236E53-17EC-4E9A-A0FF-D4FFB973B01B}" srcOrd="1" destOrd="0" parTransId="{614AA4FF-79D7-45BC-A147-2221C06B93E3}" sibTransId="{7D23C2D4-7EB5-473F-8625-5A925877EAE5}"/>
    <dgm:cxn modelId="{A737FE51-5A8B-4263-B26A-85535CDC7D5D}" type="presOf" srcId="{CA6A0DDB-9441-4694-B623-F81A0049D8B8}" destId="{EC9EBA1B-5015-4E14-9B26-32AA82AC6ADE}" srcOrd="0" destOrd="2" presId="urn:microsoft.com/office/officeart/2005/8/layout/chevronAccent+Icon"/>
    <dgm:cxn modelId="{58574252-24EC-4FD2-BE70-95880B5B97F2}" srcId="{99CC6734-AB6D-46EE-9194-84BE9E9D32B3}" destId="{078E4987-A93A-491F-8DA5-7E58143C74F0}" srcOrd="1" destOrd="0" parTransId="{68828008-D964-4E78-8E5E-47FA5C999A61}" sibTransId="{8066A7F0-3BA0-4DB2-83F8-BE4C3370756B}"/>
    <dgm:cxn modelId="{B4BB0155-977B-4E5F-988A-125843963626}" type="presOf" srcId="{078E4987-A93A-491F-8DA5-7E58143C74F0}" destId="{EC9EBA1B-5015-4E14-9B26-32AA82AC6ADE}" srcOrd="0" destOrd="0" presId="urn:microsoft.com/office/officeart/2005/8/layout/chevronAccent+Icon"/>
    <dgm:cxn modelId="{763FE582-8D54-4782-95CB-0924EA6605E5}" type="presOf" srcId="{BE86E562-1C30-4C49-9E06-F7C78066B97C}" destId="{EC9EBA1B-5015-4E14-9B26-32AA82AC6ADE}" srcOrd="0" destOrd="1" presId="urn:microsoft.com/office/officeart/2005/8/layout/chevronAccent+Icon"/>
    <dgm:cxn modelId="{4944718C-382E-4283-9079-C4A0A6C80FCA}" srcId="{99CC6734-AB6D-46EE-9194-84BE9E9D32B3}" destId="{3A0A8A07-CE7A-4F28-BE85-61CADB5F919C}" srcOrd="0" destOrd="0" parTransId="{FF6054BA-3C8B-4F4F-A9D3-4C200E0DDB36}" sibTransId="{AAE65FC6-F156-4BA1-926B-2C8A959521A3}"/>
    <dgm:cxn modelId="{2F42EFBB-0914-4CDE-9E92-D4F1B6BD26F1}" type="presOf" srcId="{8E95C947-1A93-4814-8A87-BC1EC5655353}" destId="{4357C6AF-A166-4168-8AA2-53C787647797}" srcOrd="0" destOrd="2" presId="urn:microsoft.com/office/officeart/2005/8/layout/chevronAccent+Icon"/>
    <dgm:cxn modelId="{7ED42CC5-ECE9-4C50-A6D8-A3E0EA842513}" type="presOf" srcId="{A683093F-6019-4107-B932-E42D68B076E6}" destId="{144C7018-085A-4581-9422-8B71426A8D17}" srcOrd="0" destOrd="0" presId="urn:microsoft.com/office/officeart/2005/8/layout/chevronAccent+Icon"/>
    <dgm:cxn modelId="{0E89F5D0-5EE8-4C5A-A538-D704357DF1C4}" srcId="{99CC6734-AB6D-46EE-9194-84BE9E9D32B3}" destId="{A683093F-6019-4107-B932-E42D68B076E6}" srcOrd="2" destOrd="0" parTransId="{5028FC0B-92A6-4D13-9FA4-3EB877CE30E8}" sibTransId="{6BE42D85-3C27-4029-BBF6-9EC7DD983235}"/>
    <dgm:cxn modelId="{22C92FD6-3DC4-4818-A170-E930478940E9}" srcId="{A683093F-6019-4107-B932-E42D68B076E6}" destId="{9446B5EF-C9DE-4E33-845A-6BA593B76D59}" srcOrd="0" destOrd="0" parTransId="{D98953CD-EE0D-439E-88AB-CDD343F1056B}" sibTransId="{43265DDB-D538-4545-8CCF-F125AB901435}"/>
    <dgm:cxn modelId="{D8884CE2-6873-4E8B-A8DB-17C343AD1CC1}" type="presOf" srcId="{99CC6734-AB6D-46EE-9194-84BE9E9D32B3}" destId="{90CDA58B-FE80-4FB7-8DCE-0C29ED6FEE70}" srcOrd="0" destOrd="0" presId="urn:microsoft.com/office/officeart/2005/8/layout/chevronAccent+Icon"/>
    <dgm:cxn modelId="{FC8051FA-C713-402B-BE4B-F99726C602CA}" type="presOf" srcId="{E1236E53-17EC-4E9A-A0FF-D4FFB973B01B}" destId="{144C7018-085A-4581-9422-8B71426A8D17}" srcOrd="0" destOrd="2" presId="urn:microsoft.com/office/officeart/2005/8/layout/chevronAccent+Icon"/>
    <dgm:cxn modelId="{7368F5FD-0820-4950-8076-1AB1228FBBE4}" srcId="{3A0A8A07-CE7A-4F28-BE85-61CADB5F919C}" destId="{79173FD1-05D4-4198-961B-B8FDA21E1057}" srcOrd="0" destOrd="0" parTransId="{89C6BCB8-2154-49E1-ADF9-4676290A90A2}" sibTransId="{B702F215-2B06-429E-9A4F-8E26F037F3B5}"/>
    <dgm:cxn modelId="{58743199-02CD-4C7F-A7C9-64DF37EABE0C}" type="presParOf" srcId="{90CDA58B-FE80-4FB7-8DCE-0C29ED6FEE70}" destId="{3BCC3A18-FA67-4326-B49C-7978E7F19A70}" srcOrd="0" destOrd="0" presId="urn:microsoft.com/office/officeart/2005/8/layout/chevronAccent+Icon"/>
    <dgm:cxn modelId="{179A199E-708D-48C6-A167-9640F917CA4D}" type="presParOf" srcId="{3BCC3A18-FA67-4326-B49C-7978E7F19A70}" destId="{F1B93557-52D0-413F-A9EA-7F9895E57762}" srcOrd="0" destOrd="0" presId="urn:microsoft.com/office/officeart/2005/8/layout/chevronAccent+Icon"/>
    <dgm:cxn modelId="{4CD4A879-3785-4109-B0C3-1312759BDA22}" type="presParOf" srcId="{3BCC3A18-FA67-4326-B49C-7978E7F19A70}" destId="{B930782D-CA80-4A8D-A3B9-03AA55D3FEDF}" srcOrd="1" destOrd="0" presId="urn:microsoft.com/office/officeart/2005/8/layout/chevronAccent+Icon"/>
    <dgm:cxn modelId="{A78829DC-DCCA-4CDC-8547-3947AA95C6DF}" type="presParOf" srcId="{90CDA58B-FE80-4FB7-8DCE-0C29ED6FEE70}" destId="{D61317BF-E38A-4043-93D1-82482DC32911}" srcOrd="1" destOrd="0" presId="urn:microsoft.com/office/officeart/2005/8/layout/chevronAccent+Icon"/>
    <dgm:cxn modelId="{3CF7DDBE-BE15-411B-BF98-57F7756CF53C}" type="presParOf" srcId="{90CDA58B-FE80-4FB7-8DCE-0C29ED6FEE70}" destId="{86D174F6-0B6E-4CAA-AC7B-7E30961466BE}" srcOrd="2" destOrd="0" presId="urn:microsoft.com/office/officeart/2005/8/layout/chevronAccent+Icon"/>
    <dgm:cxn modelId="{52F67F91-2C74-46D3-B1C8-0F0C0B4B6E4B}" type="presParOf" srcId="{86D174F6-0B6E-4CAA-AC7B-7E30961466BE}" destId="{C80234A5-B941-4636-99CC-88CEFB6B84E9}" srcOrd="0" destOrd="0" presId="urn:microsoft.com/office/officeart/2005/8/layout/chevronAccent+Icon"/>
    <dgm:cxn modelId="{D68485D1-8A56-4704-BF3C-36BFD4FC26DE}" type="presParOf" srcId="{86D174F6-0B6E-4CAA-AC7B-7E30961466BE}" destId="{EC9EBA1B-5015-4E14-9B26-32AA82AC6ADE}" srcOrd="1" destOrd="0" presId="urn:microsoft.com/office/officeart/2005/8/layout/chevronAccent+Icon"/>
    <dgm:cxn modelId="{8645BCAA-32FF-4D2E-8C48-C56111AD49E7}" type="presParOf" srcId="{90CDA58B-FE80-4FB7-8DCE-0C29ED6FEE70}" destId="{7B0A88E3-933E-41CA-85F7-C0B0E6C34137}" srcOrd="3" destOrd="0" presId="urn:microsoft.com/office/officeart/2005/8/layout/chevronAccent+Icon"/>
    <dgm:cxn modelId="{F4C90879-0E57-41D3-BAD1-2739CBDF55A7}" type="presParOf" srcId="{90CDA58B-FE80-4FB7-8DCE-0C29ED6FEE70}" destId="{6F4B1578-8024-4C9D-86D2-ED0051A655D9}" srcOrd="4" destOrd="0" presId="urn:microsoft.com/office/officeart/2005/8/layout/chevronAccent+Icon"/>
    <dgm:cxn modelId="{50DD8AF7-A726-44AB-BED8-C07216F5529D}" type="presParOf" srcId="{6F4B1578-8024-4C9D-86D2-ED0051A655D9}" destId="{556E4250-B134-4FF2-8168-4F560947C138}" srcOrd="0" destOrd="0" presId="urn:microsoft.com/office/officeart/2005/8/layout/chevronAccent+Icon"/>
    <dgm:cxn modelId="{9C0935E2-94B4-402A-9448-16D5C3665857}" type="presParOf" srcId="{6F4B1578-8024-4C9D-86D2-ED0051A655D9}" destId="{144C7018-085A-4581-9422-8B71426A8D17}" srcOrd="1" destOrd="0" presId="urn:microsoft.com/office/officeart/2005/8/layout/chevronAccent+Icon"/>
    <dgm:cxn modelId="{797EEBC9-1BA6-4D9C-BB56-538DF5F0EBCB}" type="presParOf" srcId="{90CDA58B-FE80-4FB7-8DCE-0C29ED6FEE70}" destId="{A9540FA9-C94F-42BF-9727-1E9C8BF07134}" srcOrd="5" destOrd="0" presId="urn:microsoft.com/office/officeart/2005/8/layout/chevronAccent+Icon"/>
    <dgm:cxn modelId="{F38998F4-7A11-46A9-9B2E-742452DA1E03}" type="presParOf" srcId="{90CDA58B-FE80-4FB7-8DCE-0C29ED6FEE70}" destId="{CC04CFDB-209E-4A67-90FF-F48AEABE4B27}" srcOrd="6" destOrd="0" presId="urn:microsoft.com/office/officeart/2005/8/layout/chevronAccent+Icon"/>
    <dgm:cxn modelId="{059B1B59-3E83-4D3E-8518-EC71048F523E}" type="presParOf" srcId="{CC04CFDB-209E-4A67-90FF-F48AEABE4B27}" destId="{8610DFE0-B153-4EE4-8C78-1C6A60FB4AA4}" srcOrd="0" destOrd="0" presId="urn:microsoft.com/office/officeart/2005/8/layout/chevronAccent+Icon"/>
    <dgm:cxn modelId="{6029538B-87BE-431D-87EC-E3FB5E9E4585}" type="presParOf" srcId="{CC04CFDB-209E-4A67-90FF-F48AEABE4B27}" destId="{4357C6AF-A166-4168-8AA2-53C787647797}" srcOrd="1" destOrd="0" presId="urn:microsoft.com/office/officeart/2005/8/layout/chevronAccent+Icon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CC6734-AB6D-46EE-9194-84BE9E9D32B3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3A0A8A07-CE7A-4F28-BE85-61CADB5F919C}">
      <dgm:prSet phldrT="[Text]" custT="1"/>
      <dgm:spPr/>
      <dgm:t>
        <a:bodyPr/>
        <a:lstStyle/>
        <a:p>
          <a:r>
            <a:rPr lang="en-US" sz="2400" dirty="0" err="1"/>
            <a:t>Lernaufgabe</a:t>
          </a:r>
          <a:r>
            <a:rPr lang="en-US" sz="2400" dirty="0"/>
            <a:t> </a:t>
          </a:r>
          <a:r>
            <a:rPr lang="en-US" sz="2400" dirty="0" err="1"/>
            <a:t>lösen</a:t>
          </a:r>
          <a:endParaRPr lang="de-CH" sz="2400" dirty="0"/>
        </a:p>
      </dgm:t>
    </dgm:pt>
    <dgm:pt modelId="{FF6054BA-3C8B-4F4F-A9D3-4C200E0DDB36}" type="parTrans" cxnId="{4944718C-382E-4283-9079-C4A0A6C80FCA}">
      <dgm:prSet/>
      <dgm:spPr/>
      <dgm:t>
        <a:bodyPr/>
        <a:lstStyle/>
        <a:p>
          <a:endParaRPr lang="de-CH"/>
        </a:p>
      </dgm:t>
    </dgm:pt>
    <dgm:pt modelId="{AAE65FC6-F156-4BA1-926B-2C8A959521A3}" type="sibTrans" cxnId="{4944718C-382E-4283-9079-C4A0A6C80FCA}">
      <dgm:prSet/>
      <dgm:spPr/>
      <dgm:t>
        <a:bodyPr/>
        <a:lstStyle/>
        <a:p>
          <a:endParaRPr lang="de-CH"/>
        </a:p>
      </dgm:t>
    </dgm:pt>
    <dgm:pt modelId="{79173FD1-05D4-4198-961B-B8FDA21E1057}">
      <dgm:prSet phldrT="[Text]" custT="1"/>
      <dgm:spPr/>
      <dgm:t>
        <a:bodyPr/>
        <a:lstStyle/>
        <a:p>
          <a:r>
            <a:rPr lang="en-US" sz="1800" dirty="0"/>
            <a:t>15 Minuten</a:t>
          </a:r>
          <a:endParaRPr lang="de-CH" sz="1800" dirty="0"/>
        </a:p>
      </dgm:t>
    </dgm:pt>
    <dgm:pt modelId="{89C6BCB8-2154-49E1-ADF9-4676290A90A2}" type="parTrans" cxnId="{7368F5FD-0820-4950-8076-1AB1228FBBE4}">
      <dgm:prSet/>
      <dgm:spPr/>
      <dgm:t>
        <a:bodyPr/>
        <a:lstStyle/>
        <a:p>
          <a:endParaRPr lang="de-CH"/>
        </a:p>
      </dgm:t>
    </dgm:pt>
    <dgm:pt modelId="{B702F215-2B06-429E-9A4F-8E26F037F3B5}" type="sibTrans" cxnId="{7368F5FD-0820-4950-8076-1AB1228FBBE4}">
      <dgm:prSet/>
      <dgm:spPr/>
      <dgm:t>
        <a:bodyPr/>
        <a:lstStyle/>
        <a:p>
          <a:endParaRPr lang="de-CH"/>
        </a:p>
      </dgm:t>
    </dgm:pt>
    <dgm:pt modelId="{7204EE6C-3B23-4688-8EDE-93BDD893601B}">
      <dgm:prSet phldrT="[Text]" custT="1"/>
      <dgm:spPr/>
      <dgm:t>
        <a:bodyPr/>
        <a:lstStyle/>
        <a:p>
          <a:r>
            <a:rPr lang="en-US" sz="1800" dirty="0" err="1"/>
            <a:t>Partnerarbeit</a:t>
          </a:r>
          <a:endParaRPr lang="de-CH" sz="1400" dirty="0"/>
        </a:p>
      </dgm:t>
    </dgm:pt>
    <dgm:pt modelId="{65CBC48C-6C29-4036-A3F1-4A1C5CBF0BB5}" type="parTrans" cxnId="{BE74632F-BC91-40EC-A634-0974560ED240}">
      <dgm:prSet/>
      <dgm:spPr/>
      <dgm:t>
        <a:bodyPr/>
        <a:lstStyle/>
        <a:p>
          <a:endParaRPr lang="de-CH"/>
        </a:p>
      </dgm:t>
    </dgm:pt>
    <dgm:pt modelId="{3448A963-ADCE-48EA-97AD-F4E98727143A}" type="sibTrans" cxnId="{BE74632F-BC91-40EC-A634-0974560ED240}">
      <dgm:prSet/>
      <dgm:spPr/>
      <dgm:t>
        <a:bodyPr/>
        <a:lstStyle/>
        <a:p>
          <a:endParaRPr lang="de-CH"/>
        </a:p>
      </dgm:t>
    </dgm:pt>
    <dgm:pt modelId="{078E4987-A93A-491F-8DA5-7E58143C74F0}">
      <dgm:prSet phldrT="[Text]" custT="1"/>
      <dgm:spPr/>
      <dgm:t>
        <a:bodyPr/>
        <a:lstStyle/>
        <a:p>
          <a:r>
            <a:rPr lang="en-US" sz="2400" dirty="0" err="1"/>
            <a:t>Besprechung</a:t>
          </a:r>
          <a:endParaRPr lang="de-CH" sz="2400" dirty="0"/>
        </a:p>
      </dgm:t>
    </dgm:pt>
    <dgm:pt modelId="{68828008-D964-4E78-8E5E-47FA5C999A61}" type="parTrans" cxnId="{58574252-24EC-4FD2-BE70-95880B5B97F2}">
      <dgm:prSet/>
      <dgm:spPr/>
      <dgm:t>
        <a:bodyPr/>
        <a:lstStyle/>
        <a:p>
          <a:endParaRPr lang="de-CH"/>
        </a:p>
      </dgm:t>
    </dgm:pt>
    <dgm:pt modelId="{8066A7F0-3BA0-4DB2-83F8-BE4C3370756B}" type="sibTrans" cxnId="{58574252-24EC-4FD2-BE70-95880B5B97F2}">
      <dgm:prSet/>
      <dgm:spPr/>
      <dgm:t>
        <a:bodyPr/>
        <a:lstStyle/>
        <a:p>
          <a:endParaRPr lang="de-CH"/>
        </a:p>
      </dgm:t>
    </dgm:pt>
    <dgm:pt modelId="{BE86E562-1C30-4C49-9E06-F7C78066B97C}">
      <dgm:prSet phldrT="[Text]" custT="1"/>
      <dgm:spPr/>
      <dgm:t>
        <a:bodyPr/>
        <a:lstStyle/>
        <a:p>
          <a:r>
            <a:rPr lang="en-US" sz="1800" dirty="0"/>
            <a:t>7 Minuten</a:t>
          </a:r>
          <a:endParaRPr lang="de-CH" sz="1800" dirty="0"/>
        </a:p>
      </dgm:t>
    </dgm:pt>
    <dgm:pt modelId="{AF899C13-AAE1-4E6F-A5B3-9CB0F276CB68}" type="parTrans" cxnId="{1D044A3B-6A1A-462D-8191-FB9089C2CFB9}">
      <dgm:prSet/>
      <dgm:spPr/>
      <dgm:t>
        <a:bodyPr/>
        <a:lstStyle/>
        <a:p>
          <a:endParaRPr lang="de-CH"/>
        </a:p>
      </dgm:t>
    </dgm:pt>
    <dgm:pt modelId="{8C13965B-8B97-42EA-8536-EE4CEF838257}" type="sibTrans" cxnId="{1D044A3B-6A1A-462D-8191-FB9089C2CFB9}">
      <dgm:prSet/>
      <dgm:spPr/>
      <dgm:t>
        <a:bodyPr/>
        <a:lstStyle/>
        <a:p>
          <a:endParaRPr lang="de-CH"/>
        </a:p>
      </dgm:t>
    </dgm:pt>
    <dgm:pt modelId="{CA6A0DDB-9441-4694-B623-F81A0049D8B8}">
      <dgm:prSet phldrT="[Text]" custT="1"/>
      <dgm:spPr/>
      <dgm:t>
        <a:bodyPr/>
        <a:lstStyle/>
        <a:p>
          <a:r>
            <a:rPr lang="en-US" sz="1800" dirty="0" err="1"/>
            <a:t>Diskussion</a:t>
          </a:r>
          <a:r>
            <a:rPr lang="en-US" sz="1800" dirty="0"/>
            <a:t> in Klasse</a:t>
          </a:r>
          <a:endParaRPr lang="de-CH" sz="1800" dirty="0"/>
        </a:p>
      </dgm:t>
    </dgm:pt>
    <dgm:pt modelId="{19DBAEF9-00FC-4912-A598-59CFB25140C3}" type="parTrans" cxnId="{D21DE161-1E9F-4EA3-B6ED-0A4F1182F024}">
      <dgm:prSet/>
      <dgm:spPr/>
      <dgm:t>
        <a:bodyPr/>
        <a:lstStyle/>
        <a:p>
          <a:endParaRPr lang="de-CH"/>
        </a:p>
      </dgm:t>
    </dgm:pt>
    <dgm:pt modelId="{2BBA1E8E-A30B-4AAC-9F99-5823C30C37B8}" type="sibTrans" cxnId="{D21DE161-1E9F-4EA3-B6ED-0A4F1182F024}">
      <dgm:prSet/>
      <dgm:spPr/>
      <dgm:t>
        <a:bodyPr/>
        <a:lstStyle/>
        <a:p>
          <a:endParaRPr lang="de-CH"/>
        </a:p>
      </dgm:t>
    </dgm:pt>
    <dgm:pt modelId="{A683093F-6019-4107-B932-E42D68B076E6}">
      <dgm:prSet phldrT="[Text]" custT="1"/>
      <dgm:spPr/>
      <dgm:t>
        <a:bodyPr/>
        <a:lstStyle/>
        <a:p>
          <a:r>
            <a:rPr lang="en-US" sz="2400" dirty="0" err="1"/>
            <a:t>Lösung</a:t>
          </a:r>
          <a:endParaRPr lang="de-CH" sz="2400" dirty="0"/>
        </a:p>
      </dgm:t>
    </dgm:pt>
    <dgm:pt modelId="{5028FC0B-92A6-4D13-9FA4-3EB877CE30E8}" type="parTrans" cxnId="{0E89F5D0-5EE8-4C5A-A538-D704357DF1C4}">
      <dgm:prSet/>
      <dgm:spPr/>
      <dgm:t>
        <a:bodyPr/>
        <a:lstStyle/>
        <a:p>
          <a:endParaRPr lang="de-CH"/>
        </a:p>
      </dgm:t>
    </dgm:pt>
    <dgm:pt modelId="{6BE42D85-3C27-4029-BBF6-9EC7DD983235}" type="sibTrans" cxnId="{0E89F5D0-5EE8-4C5A-A538-D704357DF1C4}">
      <dgm:prSet/>
      <dgm:spPr/>
      <dgm:t>
        <a:bodyPr/>
        <a:lstStyle/>
        <a:p>
          <a:endParaRPr lang="de-CH"/>
        </a:p>
      </dgm:t>
    </dgm:pt>
    <dgm:pt modelId="{9446B5EF-C9DE-4E33-845A-6BA593B76D59}">
      <dgm:prSet phldrT="[Text]" custT="1"/>
      <dgm:spPr/>
      <dgm:t>
        <a:bodyPr/>
        <a:lstStyle/>
        <a:p>
          <a:r>
            <a:rPr lang="en-US" sz="1800" dirty="0"/>
            <a:t>3 Minuten</a:t>
          </a:r>
          <a:endParaRPr lang="de-CH" sz="1800" dirty="0"/>
        </a:p>
      </dgm:t>
    </dgm:pt>
    <dgm:pt modelId="{D98953CD-EE0D-439E-88AB-CDD343F1056B}" type="parTrans" cxnId="{22C92FD6-3DC4-4818-A170-E930478940E9}">
      <dgm:prSet/>
      <dgm:spPr/>
      <dgm:t>
        <a:bodyPr/>
        <a:lstStyle/>
        <a:p>
          <a:endParaRPr lang="de-CH"/>
        </a:p>
      </dgm:t>
    </dgm:pt>
    <dgm:pt modelId="{43265DDB-D538-4545-8CCF-F125AB901435}" type="sibTrans" cxnId="{22C92FD6-3DC4-4818-A170-E930478940E9}">
      <dgm:prSet/>
      <dgm:spPr/>
      <dgm:t>
        <a:bodyPr/>
        <a:lstStyle/>
        <a:p>
          <a:endParaRPr lang="de-CH"/>
        </a:p>
      </dgm:t>
    </dgm:pt>
    <dgm:pt modelId="{E1236E53-17EC-4E9A-A0FF-D4FFB973B01B}">
      <dgm:prSet phldrT="[Text]" custT="1"/>
      <dgm:spPr/>
      <dgm:t>
        <a:bodyPr/>
        <a:lstStyle/>
        <a:p>
          <a:r>
            <a:rPr lang="en-US" sz="1800" dirty="0" err="1"/>
            <a:t>Erklärung</a:t>
          </a:r>
          <a:r>
            <a:rPr lang="en-US" sz="1800" dirty="0"/>
            <a:t> der </a:t>
          </a:r>
          <a:r>
            <a:rPr lang="en-US" sz="1800" dirty="0" err="1"/>
            <a:t>Lösung</a:t>
          </a:r>
          <a:endParaRPr lang="de-CH" sz="1800" dirty="0"/>
        </a:p>
      </dgm:t>
    </dgm:pt>
    <dgm:pt modelId="{614AA4FF-79D7-45BC-A147-2221C06B93E3}" type="parTrans" cxnId="{0804F66B-6D5D-442F-8033-F1CCC1CDCD3C}">
      <dgm:prSet/>
      <dgm:spPr/>
      <dgm:t>
        <a:bodyPr/>
        <a:lstStyle/>
        <a:p>
          <a:endParaRPr lang="de-CH"/>
        </a:p>
      </dgm:t>
    </dgm:pt>
    <dgm:pt modelId="{7D23C2D4-7EB5-473F-8625-5A925877EAE5}" type="sibTrans" cxnId="{0804F66B-6D5D-442F-8033-F1CCC1CDCD3C}">
      <dgm:prSet/>
      <dgm:spPr/>
      <dgm:t>
        <a:bodyPr/>
        <a:lstStyle/>
        <a:p>
          <a:endParaRPr lang="de-CH"/>
        </a:p>
      </dgm:t>
    </dgm:pt>
    <dgm:pt modelId="{90CDA58B-FE80-4FB7-8DCE-0C29ED6FEE70}" type="pres">
      <dgm:prSet presAssocID="{99CC6734-AB6D-46EE-9194-84BE9E9D32B3}" presName="Name0" presStyleCnt="0">
        <dgm:presLayoutVars>
          <dgm:dir/>
          <dgm:resizeHandles val="exact"/>
        </dgm:presLayoutVars>
      </dgm:prSet>
      <dgm:spPr/>
    </dgm:pt>
    <dgm:pt modelId="{3BCC3A18-FA67-4326-B49C-7978E7F19A70}" type="pres">
      <dgm:prSet presAssocID="{3A0A8A07-CE7A-4F28-BE85-61CADB5F919C}" presName="composite" presStyleCnt="0"/>
      <dgm:spPr/>
    </dgm:pt>
    <dgm:pt modelId="{F1B93557-52D0-413F-A9EA-7F9895E57762}" type="pres">
      <dgm:prSet presAssocID="{3A0A8A07-CE7A-4F28-BE85-61CADB5F919C}" presName="bgChev" presStyleLbl="node1" presStyleIdx="0" presStyleCnt="3" custScaleX="121000" custScaleY="121000"/>
      <dgm:spPr/>
    </dgm:pt>
    <dgm:pt modelId="{B930782D-CA80-4A8D-A3B9-03AA55D3FEDF}" type="pres">
      <dgm:prSet presAssocID="{3A0A8A07-CE7A-4F28-BE85-61CADB5F919C}" presName="txNode" presStyleLbl="fgAcc1" presStyleIdx="0" presStyleCnt="3" custScaleX="124771" custScaleY="133942" custLinFactNeighborX="-750" custLinFactNeighborY="14715">
        <dgm:presLayoutVars>
          <dgm:bulletEnabled val="1"/>
        </dgm:presLayoutVars>
      </dgm:prSet>
      <dgm:spPr/>
    </dgm:pt>
    <dgm:pt modelId="{D61317BF-E38A-4043-93D1-82482DC32911}" type="pres">
      <dgm:prSet presAssocID="{AAE65FC6-F156-4BA1-926B-2C8A959521A3}" presName="compositeSpace" presStyleCnt="0"/>
      <dgm:spPr/>
    </dgm:pt>
    <dgm:pt modelId="{86D174F6-0B6E-4CAA-AC7B-7E30961466BE}" type="pres">
      <dgm:prSet presAssocID="{078E4987-A93A-491F-8DA5-7E58143C74F0}" presName="composite" presStyleCnt="0"/>
      <dgm:spPr/>
    </dgm:pt>
    <dgm:pt modelId="{C80234A5-B941-4636-99CC-88CEFB6B84E9}" type="pres">
      <dgm:prSet presAssocID="{078E4987-A93A-491F-8DA5-7E58143C74F0}" presName="bgChev" presStyleLbl="node1" presStyleIdx="1" presStyleCnt="3" custScaleX="121000" custScaleY="121000"/>
      <dgm:spPr/>
    </dgm:pt>
    <dgm:pt modelId="{EC9EBA1B-5015-4E14-9B26-32AA82AC6ADE}" type="pres">
      <dgm:prSet presAssocID="{078E4987-A93A-491F-8DA5-7E58143C74F0}" presName="txNode" presStyleLbl="fgAcc1" presStyleIdx="1" presStyleCnt="3" custScaleX="124771" custScaleY="133942" custLinFactNeighborX="-750" custLinFactNeighborY="14715">
        <dgm:presLayoutVars>
          <dgm:bulletEnabled val="1"/>
        </dgm:presLayoutVars>
      </dgm:prSet>
      <dgm:spPr/>
    </dgm:pt>
    <dgm:pt modelId="{7B0A88E3-933E-41CA-85F7-C0B0E6C34137}" type="pres">
      <dgm:prSet presAssocID="{8066A7F0-3BA0-4DB2-83F8-BE4C3370756B}" presName="compositeSpace" presStyleCnt="0"/>
      <dgm:spPr/>
    </dgm:pt>
    <dgm:pt modelId="{6F4B1578-8024-4C9D-86D2-ED0051A655D9}" type="pres">
      <dgm:prSet presAssocID="{A683093F-6019-4107-B932-E42D68B076E6}" presName="composite" presStyleCnt="0"/>
      <dgm:spPr/>
    </dgm:pt>
    <dgm:pt modelId="{556E4250-B134-4FF2-8168-4F560947C138}" type="pres">
      <dgm:prSet presAssocID="{A683093F-6019-4107-B932-E42D68B076E6}" presName="bgChev" presStyleLbl="node1" presStyleIdx="2" presStyleCnt="3" custScaleX="121000" custScaleY="121000"/>
      <dgm:spPr/>
    </dgm:pt>
    <dgm:pt modelId="{144C7018-085A-4581-9422-8B71426A8D17}" type="pres">
      <dgm:prSet presAssocID="{A683093F-6019-4107-B932-E42D68B076E6}" presName="txNode" presStyleLbl="fgAcc1" presStyleIdx="2" presStyleCnt="3" custScaleX="124771" custScaleY="133942" custLinFactNeighborX="-750" custLinFactNeighborY="14715">
        <dgm:presLayoutVars>
          <dgm:bulletEnabled val="1"/>
        </dgm:presLayoutVars>
      </dgm:prSet>
      <dgm:spPr/>
    </dgm:pt>
  </dgm:ptLst>
  <dgm:cxnLst>
    <dgm:cxn modelId="{9BE58304-71E5-4C48-83AA-F0587C6DC446}" type="presOf" srcId="{7204EE6C-3B23-4688-8EDE-93BDD893601B}" destId="{B930782D-CA80-4A8D-A3B9-03AA55D3FEDF}" srcOrd="0" destOrd="2" presId="urn:microsoft.com/office/officeart/2005/8/layout/chevronAccent+Icon"/>
    <dgm:cxn modelId="{28EF6B1A-514B-4535-8CA4-D52F401DB78A}" type="presOf" srcId="{3A0A8A07-CE7A-4F28-BE85-61CADB5F919C}" destId="{B930782D-CA80-4A8D-A3B9-03AA55D3FEDF}" srcOrd="0" destOrd="0" presId="urn:microsoft.com/office/officeart/2005/8/layout/chevronAccent+Icon"/>
    <dgm:cxn modelId="{8AD34D20-1D75-40C7-8D54-4B8C81DBEF6C}" type="presOf" srcId="{9446B5EF-C9DE-4E33-845A-6BA593B76D59}" destId="{144C7018-085A-4581-9422-8B71426A8D17}" srcOrd="0" destOrd="1" presId="urn:microsoft.com/office/officeart/2005/8/layout/chevronAccent+Icon"/>
    <dgm:cxn modelId="{BCC0FB21-77C1-4D6E-A982-48EBCCCE41FD}" type="presOf" srcId="{79173FD1-05D4-4198-961B-B8FDA21E1057}" destId="{B930782D-CA80-4A8D-A3B9-03AA55D3FEDF}" srcOrd="0" destOrd="1" presId="urn:microsoft.com/office/officeart/2005/8/layout/chevronAccent+Icon"/>
    <dgm:cxn modelId="{BE74632F-BC91-40EC-A634-0974560ED240}" srcId="{3A0A8A07-CE7A-4F28-BE85-61CADB5F919C}" destId="{7204EE6C-3B23-4688-8EDE-93BDD893601B}" srcOrd="1" destOrd="0" parTransId="{65CBC48C-6C29-4036-A3F1-4A1C5CBF0BB5}" sibTransId="{3448A963-ADCE-48EA-97AD-F4E98727143A}"/>
    <dgm:cxn modelId="{1D044A3B-6A1A-462D-8191-FB9089C2CFB9}" srcId="{078E4987-A93A-491F-8DA5-7E58143C74F0}" destId="{BE86E562-1C30-4C49-9E06-F7C78066B97C}" srcOrd="0" destOrd="0" parTransId="{AF899C13-AAE1-4E6F-A5B3-9CB0F276CB68}" sibTransId="{8C13965B-8B97-42EA-8536-EE4CEF838257}"/>
    <dgm:cxn modelId="{D21DE161-1E9F-4EA3-B6ED-0A4F1182F024}" srcId="{078E4987-A93A-491F-8DA5-7E58143C74F0}" destId="{CA6A0DDB-9441-4694-B623-F81A0049D8B8}" srcOrd="1" destOrd="0" parTransId="{19DBAEF9-00FC-4912-A598-59CFB25140C3}" sibTransId="{2BBA1E8E-A30B-4AAC-9F99-5823C30C37B8}"/>
    <dgm:cxn modelId="{0804F66B-6D5D-442F-8033-F1CCC1CDCD3C}" srcId="{A683093F-6019-4107-B932-E42D68B076E6}" destId="{E1236E53-17EC-4E9A-A0FF-D4FFB973B01B}" srcOrd="1" destOrd="0" parTransId="{614AA4FF-79D7-45BC-A147-2221C06B93E3}" sibTransId="{7D23C2D4-7EB5-473F-8625-5A925877EAE5}"/>
    <dgm:cxn modelId="{A737FE51-5A8B-4263-B26A-85535CDC7D5D}" type="presOf" srcId="{CA6A0DDB-9441-4694-B623-F81A0049D8B8}" destId="{EC9EBA1B-5015-4E14-9B26-32AA82AC6ADE}" srcOrd="0" destOrd="2" presId="urn:microsoft.com/office/officeart/2005/8/layout/chevronAccent+Icon"/>
    <dgm:cxn modelId="{58574252-24EC-4FD2-BE70-95880B5B97F2}" srcId="{99CC6734-AB6D-46EE-9194-84BE9E9D32B3}" destId="{078E4987-A93A-491F-8DA5-7E58143C74F0}" srcOrd="1" destOrd="0" parTransId="{68828008-D964-4E78-8E5E-47FA5C999A61}" sibTransId="{8066A7F0-3BA0-4DB2-83F8-BE4C3370756B}"/>
    <dgm:cxn modelId="{B4BB0155-977B-4E5F-988A-125843963626}" type="presOf" srcId="{078E4987-A93A-491F-8DA5-7E58143C74F0}" destId="{EC9EBA1B-5015-4E14-9B26-32AA82AC6ADE}" srcOrd="0" destOrd="0" presId="urn:microsoft.com/office/officeart/2005/8/layout/chevronAccent+Icon"/>
    <dgm:cxn modelId="{763FE582-8D54-4782-95CB-0924EA6605E5}" type="presOf" srcId="{BE86E562-1C30-4C49-9E06-F7C78066B97C}" destId="{EC9EBA1B-5015-4E14-9B26-32AA82AC6ADE}" srcOrd="0" destOrd="1" presId="urn:microsoft.com/office/officeart/2005/8/layout/chevronAccent+Icon"/>
    <dgm:cxn modelId="{4944718C-382E-4283-9079-C4A0A6C80FCA}" srcId="{99CC6734-AB6D-46EE-9194-84BE9E9D32B3}" destId="{3A0A8A07-CE7A-4F28-BE85-61CADB5F919C}" srcOrd="0" destOrd="0" parTransId="{FF6054BA-3C8B-4F4F-A9D3-4C200E0DDB36}" sibTransId="{AAE65FC6-F156-4BA1-926B-2C8A959521A3}"/>
    <dgm:cxn modelId="{7ED42CC5-ECE9-4C50-A6D8-A3E0EA842513}" type="presOf" srcId="{A683093F-6019-4107-B932-E42D68B076E6}" destId="{144C7018-085A-4581-9422-8B71426A8D17}" srcOrd="0" destOrd="0" presId="urn:microsoft.com/office/officeart/2005/8/layout/chevronAccent+Icon"/>
    <dgm:cxn modelId="{0E89F5D0-5EE8-4C5A-A538-D704357DF1C4}" srcId="{99CC6734-AB6D-46EE-9194-84BE9E9D32B3}" destId="{A683093F-6019-4107-B932-E42D68B076E6}" srcOrd="2" destOrd="0" parTransId="{5028FC0B-92A6-4D13-9FA4-3EB877CE30E8}" sibTransId="{6BE42D85-3C27-4029-BBF6-9EC7DD983235}"/>
    <dgm:cxn modelId="{22C92FD6-3DC4-4818-A170-E930478940E9}" srcId="{A683093F-6019-4107-B932-E42D68B076E6}" destId="{9446B5EF-C9DE-4E33-845A-6BA593B76D59}" srcOrd="0" destOrd="0" parTransId="{D98953CD-EE0D-439E-88AB-CDD343F1056B}" sibTransId="{43265DDB-D538-4545-8CCF-F125AB901435}"/>
    <dgm:cxn modelId="{D8884CE2-6873-4E8B-A8DB-17C343AD1CC1}" type="presOf" srcId="{99CC6734-AB6D-46EE-9194-84BE9E9D32B3}" destId="{90CDA58B-FE80-4FB7-8DCE-0C29ED6FEE70}" srcOrd="0" destOrd="0" presId="urn:microsoft.com/office/officeart/2005/8/layout/chevronAccent+Icon"/>
    <dgm:cxn modelId="{FC8051FA-C713-402B-BE4B-F99726C602CA}" type="presOf" srcId="{E1236E53-17EC-4E9A-A0FF-D4FFB973B01B}" destId="{144C7018-085A-4581-9422-8B71426A8D17}" srcOrd="0" destOrd="2" presId="urn:microsoft.com/office/officeart/2005/8/layout/chevronAccent+Icon"/>
    <dgm:cxn modelId="{7368F5FD-0820-4950-8076-1AB1228FBBE4}" srcId="{3A0A8A07-CE7A-4F28-BE85-61CADB5F919C}" destId="{79173FD1-05D4-4198-961B-B8FDA21E1057}" srcOrd="0" destOrd="0" parTransId="{89C6BCB8-2154-49E1-ADF9-4676290A90A2}" sibTransId="{B702F215-2B06-429E-9A4F-8E26F037F3B5}"/>
    <dgm:cxn modelId="{58743199-02CD-4C7F-A7C9-64DF37EABE0C}" type="presParOf" srcId="{90CDA58B-FE80-4FB7-8DCE-0C29ED6FEE70}" destId="{3BCC3A18-FA67-4326-B49C-7978E7F19A70}" srcOrd="0" destOrd="0" presId="urn:microsoft.com/office/officeart/2005/8/layout/chevronAccent+Icon"/>
    <dgm:cxn modelId="{179A199E-708D-48C6-A167-9640F917CA4D}" type="presParOf" srcId="{3BCC3A18-FA67-4326-B49C-7978E7F19A70}" destId="{F1B93557-52D0-413F-A9EA-7F9895E57762}" srcOrd="0" destOrd="0" presId="urn:microsoft.com/office/officeart/2005/8/layout/chevronAccent+Icon"/>
    <dgm:cxn modelId="{4CD4A879-3785-4109-B0C3-1312759BDA22}" type="presParOf" srcId="{3BCC3A18-FA67-4326-B49C-7978E7F19A70}" destId="{B930782D-CA80-4A8D-A3B9-03AA55D3FEDF}" srcOrd="1" destOrd="0" presId="urn:microsoft.com/office/officeart/2005/8/layout/chevronAccent+Icon"/>
    <dgm:cxn modelId="{A78829DC-DCCA-4CDC-8547-3947AA95C6DF}" type="presParOf" srcId="{90CDA58B-FE80-4FB7-8DCE-0C29ED6FEE70}" destId="{D61317BF-E38A-4043-93D1-82482DC32911}" srcOrd="1" destOrd="0" presId="urn:microsoft.com/office/officeart/2005/8/layout/chevronAccent+Icon"/>
    <dgm:cxn modelId="{3CF7DDBE-BE15-411B-BF98-57F7756CF53C}" type="presParOf" srcId="{90CDA58B-FE80-4FB7-8DCE-0C29ED6FEE70}" destId="{86D174F6-0B6E-4CAA-AC7B-7E30961466BE}" srcOrd="2" destOrd="0" presId="urn:microsoft.com/office/officeart/2005/8/layout/chevronAccent+Icon"/>
    <dgm:cxn modelId="{52F67F91-2C74-46D3-B1C8-0F0C0B4B6E4B}" type="presParOf" srcId="{86D174F6-0B6E-4CAA-AC7B-7E30961466BE}" destId="{C80234A5-B941-4636-99CC-88CEFB6B84E9}" srcOrd="0" destOrd="0" presId="urn:microsoft.com/office/officeart/2005/8/layout/chevronAccent+Icon"/>
    <dgm:cxn modelId="{D68485D1-8A56-4704-BF3C-36BFD4FC26DE}" type="presParOf" srcId="{86D174F6-0B6E-4CAA-AC7B-7E30961466BE}" destId="{EC9EBA1B-5015-4E14-9B26-32AA82AC6ADE}" srcOrd="1" destOrd="0" presId="urn:microsoft.com/office/officeart/2005/8/layout/chevronAccent+Icon"/>
    <dgm:cxn modelId="{8645BCAA-32FF-4D2E-8C48-C56111AD49E7}" type="presParOf" srcId="{90CDA58B-FE80-4FB7-8DCE-0C29ED6FEE70}" destId="{7B0A88E3-933E-41CA-85F7-C0B0E6C34137}" srcOrd="3" destOrd="0" presId="urn:microsoft.com/office/officeart/2005/8/layout/chevronAccent+Icon"/>
    <dgm:cxn modelId="{F4C90879-0E57-41D3-BAD1-2739CBDF55A7}" type="presParOf" srcId="{90CDA58B-FE80-4FB7-8DCE-0C29ED6FEE70}" destId="{6F4B1578-8024-4C9D-86D2-ED0051A655D9}" srcOrd="4" destOrd="0" presId="urn:microsoft.com/office/officeart/2005/8/layout/chevronAccent+Icon"/>
    <dgm:cxn modelId="{50DD8AF7-A726-44AB-BED8-C07216F5529D}" type="presParOf" srcId="{6F4B1578-8024-4C9D-86D2-ED0051A655D9}" destId="{556E4250-B134-4FF2-8168-4F560947C138}" srcOrd="0" destOrd="0" presId="urn:microsoft.com/office/officeart/2005/8/layout/chevronAccent+Icon"/>
    <dgm:cxn modelId="{9C0935E2-94B4-402A-9448-16D5C3665857}" type="presParOf" srcId="{6F4B1578-8024-4C9D-86D2-ED0051A655D9}" destId="{144C7018-085A-4581-9422-8B71426A8D17}" srcOrd="1" destOrd="0" presId="urn:microsoft.com/office/officeart/2005/8/layout/chevronAccent+Icon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85E73-59B4-4E1A-B2D4-E6B19AEDB108}">
      <dsp:nvSpPr>
        <dsp:cNvPr id="0" name=""/>
        <dsp:cNvSpPr/>
      </dsp:nvSpPr>
      <dsp:spPr>
        <a:xfrm>
          <a:off x="5636885" y="3395639"/>
          <a:ext cx="4842996" cy="460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134"/>
              </a:lnTo>
              <a:lnTo>
                <a:pt x="4842996" y="314134"/>
              </a:lnTo>
              <a:lnTo>
                <a:pt x="4842996" y="4609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93246-2564-4E6C-82C3-196E2F045842}">
      <dsp:nvSpPr>
        <dsp:cNvPr id="0" name=""/>
        <dsp:cNvSpPr/>
      </dsp:nvSpPr>
      <dsp:spPr>
        <a:xfrm>
          <a:off x="5636885" y="3395639"/>
          <a:ext cx="2905798" cy="460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134"/>
              </a:lnTo>
              <a:lnTo>
                <a:pt x="2905798" y="314134"/>
              </a:lnTo>
              <a:lnTo>
                <a:pt x="2905798" y="4609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B8131-923B-458C-9726-F03AC8C1E631}">
      <dsp:nvSpPr>
        <dsp:cNvPr id="0" name=""/>
        <dsp:cNvSpPr/>
      </dsp:nvSpPr>
      <dsp:spPr>
        <a:xfrm>
          <a:off x="5636885" y="3395639"/>
          <a:ext cx="968599" cy="460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134"/>
              </a:lnTo>
              <a:lnTo>
                <a:pt x="968599" y="314134"/>
              </a:lnTo>
              <a:lnTo>
                <a:pt x="968599" y="4609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3DD23-EAA6-4AE8-AF8E-D9709F890185}">
      <dsp:nvSpPr>
        <dsp:cNvPr id="0" name=""/>
        <dsp:cNvSpPr/>
      </dsp:nvSpPr>
      <dsp:spPr>
        <a:xfrm>
          <a:off x="4668285" y="3395639"/>
          <a:ext cx="968599" cy="460965"/>
        </a:xfrm>
        <a:custGeom>
          <a:avLst/>
          <a:gdLst/>
          <a:ahLst/>
          <a:cxnLst/>
          <a:rect l="0" t="0" r="0" b="0"/>
          <a:pathLst>
            <a:path>
              <a:moveTo>
                <a:pt x="968599" y="0"/>
              </a:moveTo>
              <a:lnTo>
                <a:pt x="968599" y="314134"/>
              </a:lnTo>
              <a:lnTo>
                <a:pt x="0" y="314134"/>
              </a:lnTo>
              <a:lnTo>
                <a:pt x="0" y="4609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6391F-240E-49C3-B1A8-0F1814B9B4B6}">
      <dsp:nvSpPr>
        <dsp:cNvPr id="0" name=""/>
        <dsp:cNvSpPr/>
      </dsp:nvSpPr>
      <dsp:spPr>
        <a:xfrm>
          <a:off x="2731086" y="3395639"/>
          <a:ext cx="2905798" cy="460965"/>
        </a:xfrm>
        <a:custGeom>
          <a:avLst/>
          <a:gdLst/>
          <a:ahLst/>
          <a:cxnLst/>
          <a:rect l="0" t="0" r="0" b="0"/>
          <a:pathLst>
            <a:path>
              <a:moveTo>
                <a:pt x="2905798" y="0"/>
              </a:moveTo>
              <a:lnTo>
                <a:pt x="2905798" y="314134"/>
              </a:lnTo>
              <a:lnTo>
                <a:pt x="0" y="314134"/>
              </a:lnTo>
              <a:lnTo>
                <a:pt x="0" y="4609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6E94C-5695-4CF3-A7A1-F0BC9164E352}">
      <dsp:nvSpPr>
        <dsp:cNvPr id="0" name=""/>
        <dsp:cNvSpPr/>
      </dsp:nvSpPr>
      <dsp:spPr>
        <a:xfrm>
          <a:off x="793888" y="3395639"/>
          <a:ext cx="4842996" cy="460965"/>
        </a:xfrm>
        <a:custGeom>
          <a:avLst/>
          <a:gdLst/>
          <a:ahLst/>
          <a:cxnLst/>
          <a:rect l="0" t="0" r="0" b="0"/>
          <a:pathLst>
            <a:path>
              <a:moveTo>
                <a:pt x="4842996" y="0"/>
              </a:moveTo>
              <a:lnTo>
                <a:pt x="4842996" y="314134"/>
              </a:lnTo>
              <a:lnTo>
                <a:pt x="0" y="314134"/>
              </a:lnTo>
              <a:lnTo>
                <a:pt x="0" y="4609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F1985-6385-46FF-B4C4-4C099C1A8B25}">
      <dsp:nvSpPr>
        <dsp:cNvPr id="0" name=""/>
        <dsp:cNvSpPr/>
      </dsp:nvSpPr>
      <dsp:spPr>
        <a:xfrm>
          <a:off x="3699686" y="1928211"/>
          <a:ext cx="1937198" cy="460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134"/>
              </a:lnTo>
              <a:lnTo>
                <a:pt x="1937198" y="314134"/>
              </a:lnTo>
              <a:lnTo>
                <a:pt x="1937198" y="4609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5542A-C27A-46CB-96E5-33D80A8DF176}">
      <dsp:nvSpPr>
        <dsp:cNvPr id="0" name=""/>
        <dsp:cNvSpPr/>
      </dsp:nvSpPr>
      <dsp:spPr>
        <a:xfrm>
          <a:off x="3653966" y="1928211"/>
          <a:ext cx="91440" cy="4609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09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74547-D2A8-42DB-B65D-87DA391EF019}">
      <dsp:nvSpPr>
        <dsp:cNvPr id="0" name=""/>
        <dsp:cNvSpPr/>
      </dsp:nvSpPr>
      <dsp:spPr>
        <a:xfrm>
          <a:off x="1762487" y="1928211"/>
          <a:ext cx="1937198" cy="460965"/>
        </a:xfrm>
        <a:custGeom>
          <a:avLst/>
          <a:gdLst/>
          <a:ahLst/>
          <a:cxnLst/>
          <a:rect l="0" t="0" r="0" b="0"/>
          <a:pathLst>
            <a:path>
              <a:moveTo>
                <a:pt x="1937198" y="0"/>
              </a:moveTo>
              <a:lnTo>
                <a:pt x="1937198" y="314134"/>
              </a:lnTo>
              <a:lnTo>
                <a:pt x="0" y="314134"/>
              </a:lnTo>
              <a:lnTo>
                <a:pt x="0" y="4609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CED20-BE97-4015-A6C4-5D5579DEBEB1}">
      <dsp:nvSpPr>
        <dsp:cNvPr id="0" name=""/>
        <dsp:cNvSpPr/>
      </dsp:nvSpPr>
      <dsp:spPr>
        <a:xfrm>
          <a:off x="2907195" y="921748"/>
          <a:ext cx="1584980" cy="1006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1065E-8EC7-4227-8A71-A465E04F0021}">
      <dsp:nvSpPr>
        <dsp:cNvPr id="0" name=""/>
        <dsp:cNvSpPr/>
      </dsp:nvSpPr>
      <dsp:spPr>
        <a:xfrm>
          <a:off x="3083304" y="1089051"/>
          <a:ext cx="1584980" cy="100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Immunchemische</a:t>
          </a:r>
          <a:r>
            <a:rPr lang="en-US" sz="1500" b="1" kern="1200" dirty="0"/>
            <a:t> </a:t>
          </a:r>
          <a:r>
            <a:rPr lang="en-US" sz="1500" b="1" kern="1200" dirty="0" err="1"/>
            <a:t>Messverfahren</a:t>
          </a:r>
          <a:endParaRPr lang="de-CH" sz="1500" b="1" kern="1200" dirty="0"/>
        </a:p>
      </dsp:txBody>
      <dsp:txXfrm>
        <a:off x="3112782" y="1118529"/>
        <a:ext cx="1526024" cy="947506"/>
      </dsp:txXfrm>
    </dsp:sp>
    <dsp:sp modelId="{AA311849-C312-433E-A496-2CEA42292D3E}">
      <dsp:nvSpPr>
        <dsp:cNvPr id="0" name=""/>
        <dsp:cNvSpPr/>
      </dsp:nvSpPr>
      <dsp:spPr>
        <a:xfrm>
          <a:off x="969997" y="2389176"/>
          <a:ext cx="1584980" cy="1006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D9FE1-D8FA-484B-BFF7-C5A9FCBC1C97}">
      <dsp:nvSpPr>
        <dsp:cNvPr id="0" name=""/>
        <dsp:cNvSpPr/>
      </dsp:nvSpPr>
      <dsp:spPr>
        <a:xfrm>
          <a:off x="1146106" y="2556479"/>
          <a:ext cx="1584980" cy="100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b="1" kern="1200" dirty="0">
              <a:latin typeface="Calibri Light" panose="020F0302020204030204"/>
            </a:rPr>
            <a:t>Direkte Antigen-Antikörper-Reaktion</a:t>
          </a:r>
          <a:endParaRPr lang="de-CH" sz="1500" b="1" kern="1200" dirty="0"/>
        </a:p>
      </dsp:txBody>
      <dsp:txXfrm>
        <a:off x="1175584" y="2585957"/>
        <a:ext cx="1526024" cy="947506"/>
      </dsp:txXfrm>
    </dsp:sp>
    <dsp:sp modelId="{B93329D2-1D40-4081-94DA-B03D5ACFD57E}">
      <dsp:nvSpPr>
        <dsp:cNvPr id="0" name=""/>
        <dsp:cNvSpPr/>
      </dsp:nvSpPr>
      <dsp:spPr>
        <a:xfrm>
          <a:off x="2907195" y="2389176"/>
          <a:ext cx="1584980" cy="1006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B858F-313D-4056-A00A-F4C689B802D7}">
      <dsp:nvSpPr>
        <dsp:cNvPr id="0" name=""/>
        <dsp:cNvSpPr/>
      </dsp:nvSpPr>
      <dsp:spPr>
        <a:xfrm>
          <a:off x="3083304" y="2556479"/>
          <a:ext cx="1584980" cy="100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b="1" kern="1200" dirty="0">
              <a:latin typeface="Calibri Light" panose="020F0302020204030204"/>
            </a:rPr>
            <a:t>Verfahren mit radioaktiven Tracern</a:t>
          </a:r>
          <a:endParaRPr lang="de-CH" sz="1500" b="1" kern="1200" dirty="0"/>
        </a:p>
      </dsp:txBody>
      <dsp:txXfrm>
        <a:off x="3112782" y="2585957"/>
        <a:ext cx="1526024" cy="947506"/>
      </dsp:txXfrm>
    </dsp:sp>
    <dsp:sp modelId="{2E10F5B1-6D91-4F5C-824E-96ACEC8BB745}">
      <dsp:nvSpPr>
        <dsp:cNvPr id="0" name=""/>
        <dsp:cNvSpPr/>
      </dsp:nvSpPr>
      <dsp:spPr>
        <a:xfrm>
          <a:off x="4844394" y="2389176"/>
          <a:ext cx="1584980" cy="1006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4B01A-4FD2-4656-B2C0-7AAE0AA2CA2B}">
      <dsp:nvSpPr>
        <dsp:cNvPr id="0" name=""/>
        <dsp:cNvSpPr/>
      </dsp:nvSpPr>
      <dsp:spPr>
        <a:xfrm>
          <a:off x="5020503" y="2556479"/>
          <a:ext cx="1584980" cy="100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b="1" kern="1200" dirty="0">
              <a:latin typeface="Calibri Light" panose="020F0302020204030204"/>
            </a:rPr>
            <a:t>Verfahren mit nicht-radioaktiven Tracern</a:t>
          </a:r>
          <a:endParaRPr lang="de-CH" sz="1500" b="1" kern="1200" dirty="0"/>
        </a:p>
      </dsp:txBody>
      <dsp:txXfrm>
        <a:off x="5049981" y="2585957"/>
        <a:ext cx="1526024" cy="947506"/>
      </dsp:txXfrm>
    </dsp:sp>
    <dsp:sp modelId="{EF00B4B7-CC15-4D76-8DF1-2DB99F7BBC94}">
      <dsp:nvSpPr>
        <dsp:cNvPr id="0" name=""/>
        <dsp:cNvSpPr/>
      </dsp:nvSpPr>
      <dsp:spPr>
        <a:xfrm>
          <a:off x="1397" y="3856604"/>
          <a:ext cx="1584980" cy="1006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59C7C-9B34-4EF6-AD2C-19B119D8F1FA}">
      <dsp:nvSpPr>
        <dsp:cNvPr id="0" name=""/>
        <dsp:cNvSpPr/>
      </dsp:nvSpPr>
      <dsp:spPr>
        <a:xfrm>
          <a:off x="177506" y="4023907"/>
          <a:ext cx="1584980" cy="100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b="1" kern="1200" dirty="0">
              <a:latin typeface="Calibri Light" panose="020F0302020204030204"/>
            </a:rPr>
            <a:t>ELISA</a:t>
          </a:r>
          <a:endParaRPr lang="de-CH" sz="1500" b="1" kern="1200" dirty="0"/>
        </a:p>
      </dsp:txBody>
      <dsp:txXfrm>
        <a:off x="206984" y="4053385"/>
        <a:ext cx="1526024" cy="947506"/>
      </dsp:txXfrm>
    </dsp:sp>
    <dsp:sp modelId="{2BEC2810-845D-4FD8-8598-9DBFA2E24744}">
      <dsp:nvSpPr>
        <dsp:cNvPr id="0" name=""/>
        <dsp:cNvSpPr/>
      </dsp:nvSpPr>
      <dsp:spPr>
        <a:xfrm>
          <a:off x="1938596" y="3856604"/>
          <a:ext cx="1584980" cy="1006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E18B6-7FD1-4ED1-86C0-A492AF9EBEFD}">
      <dsp:nvSpPr>
        <dsp:cNvPr id="0" name=""/>
        <dsp:cNvSpPr/>
      </dsp:nvSpPr>
      <dsp:spPr>
        <a:xfrm>
          <a:off x="2114705" y="4023907"/>
          <a:ext cx="1584980" cy="100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b="1" kern="1200" dirty="0">
              <a:latin typeface="Calibri Light" panose="020F0302020204030204"/>
            </a:rPr>
            <a:t>MEIA</a:t>
          </a:r>
        </a:p>
      </dsp:txBody>
      <dsp:txXfrm>
        <a:off x="2144183" y="4053385"/>
        <a:ext cx="1526024" cy="947506"/>
      </dsp:txXfrm>
    </dsp:sp>
    <dsp:sp modelId="{66426D64-2D5C-4D52-A99B-08A166B8C2CC}">
      <dsp:nvSpPr>
        <dsp:cNvPr id="0" name=""/>
        <dsp:cNvSpPr/>
      </dsp:nvSpPr>
      <dsp:spPr>
        <a:xfrm>
          <a:off x="3875795" y="3856604"/>
          <a:ext cx="1584980" cy="1006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4095A-DDB3-4514-B628-09778DA409A6}">
      <dsp:nvSpPr>
        <dsp:cNvPr id="0" name=""/>
        <dsp:cNvSpPr/>
      </dsp:nvSpPr>
      <dsp:spPr>
        <a:xfrm>
          <a:off x="4051904" y="4023907"/>
          <a:ext cx="1584980" cy="100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b="1" kern="1200" dirty="0">
              <a:latin typeface="Calibri Light" panose="020F0302020204030204"/>
            </a:rPr>
            <a:t>EMIT</a:t>
          </a:r>
        </a:p>
      </dsp:txBody>
      <dsp:txXfrm>
        <a:off x="4081382" y="4053385"/>
        <a:ext cx="1526024" cy="947506"/>
      </dsp:txXfrm>
    </dsp:sp>
    <dsp:sp modelId="{A12B99C6-33CE-4785-A5F7-B482777311B1}">
      <dsp:nvSpPr>
        <dsp:cNvPr id="0" name=""/>
        <dsp:cNvSpPr/>
      </dsp:nvSpPr>
      <dsp:spPr>
        <a:xfrm>
          <a:off x="5812993" y="3856604"/>
          <a:ext cx="1584980" cy="1006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FB927-5434-4C7F-9A4E-3F590421F509}">
      <dsp:nvSpPr>
        <dsp:cNvPr id="0" name=""/>
        <dsp:cNvSpPr/>
      </dsp:nvSpPr>
      <dsp:spPr>
        <a:xfrm>
          <a:off x="5989102" y="4023907"/>
          <a:ext cx="1584980" cy="100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b="1" kern="1200" dirty="0">
              <a:latin typeface="Calibri Light" panose="020F0302020204030204"/>
            </a:rPr>
            <a:t>CEDIA</a:t>
          </a:r>
        </a:p>
      </dsp:txBody>
      <dsp:txXfrm>
        <a:off x="6018580" y="4053385"/>
        <a:ext cx="1526024" cy="947506"/>
      </dsp:txXfrm>
    </dsp:sp>
    <dsp:sp modelId="{D898E42F-C97C-4805-A90B-361D493AAF26}">
      <dsp:nvSpPr>
        <dsp:cNvPr id="0" name=""/>
        <dsp:cNvSpPr/>
      </dsp:nvSpPr>
      <dsp:spPr>
        <a:xfrm>
          <a:off x="7750192" y="3856604"/>
          <a:ext cx="1584980" cy="1006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85408-9E58-47A0-8E5D-B28C6F248E06}">
      <dsp:nvSpPr>
        <dsp:cNvPr id="0" name=""/>
        <dsp:cNvSpPr/>
      </dsp:nvSpPr>
      <dsp:spPr>
        <a:xfrm>
          <a:off x="7926301" y="4023907"/>
          <a:ext cx="1584980" cy="100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b="1" kern="1200" dirty="0">
              <a:latin typeface="Calibri Light" panose="020F0302020204030204"/>
            </a:rPr>
            <a:t>FPIA</a:t>
          </a:r>
        </a:p>
      </dsp:txBody>
      <dsp:txXfrm>
        <a:off x="7955779" y="4053385"/>
        <a:ext cx="1526024" cy="947506"/>
      </dsp:txXfrm>
    </dsp:sp>
    <dsp:sp modelId="{8C1CA0BB-43C3-468F-8DF3-DBE533726850}">
      <dsp:nvSpPr>
        <dsp:cNvPr id="0" name=""/>
        <dsp:cNvSpPr/>
      </dsp:nvSpPr>
      <dsp:spPr>
        <a:xfrm>
          <a:off x="9687391" y="3856604"/>
          <a:ext cx="1584980" cy="1006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025E9-9D13-4E08-B545-B9971F43ADD2}">
      <dsp:nvSpPr>
        <dsp:cNvPr id="0" name=""/>
        <dsp:cNvSpPr/>
      </dsp:nvSpPr>
      <dsp:spPr>
        <a:xfrm>
          <a:off x="9863500" y="4023907"/>
          <a:ext cx="1584980" cy="100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b="1" kern="1200" dirty="0">
              <a:latin typeface="Calibri Light" panose="020F0302020204030204"/>
            </a:rPr>
            <a:t>FACS</a:t>
          </a:r>
        </a:p>
      </dsp:txBody>
      <dsp:txXfrm>
        <a:off x="9892978" y="4053385"/>
        <a:ext cx="1526024" cy="947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85E73-59B4-4E1A-B2D4-E6B19AEDB108}">
      <dsp:nvSpPr>
        <dsp:cNvPr id="0" name=""/>
        <dsp:cNvSpPr/>
      </dsp:nvSpPr>
      <dsp:spPr>
        <a:xfrm>
          <a:off x="5636885" y="3395639"/>
          <a:ext cx="4842996" cy="460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134"/>
              </a:lnTo>
              <a:lnTo>
                <a:pt x="4842996" y="314134"/>
              </a:lnTo>
              <a:lnTo>
                <a:pt x="4842996" y="4609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93246-2564-4E6C-82C3-196E2F045842}">
      <dsp:nvSpPr>
        <dsp:cNvPr id="0" name=""/>
        <dsp:cNvSpPr/>
      </dsp:nvSpPr>
      <dsp:spPr>
        <a:xfrm>
          <a:off x="5636885" y="3395639"/>
          <a:ext cx="2905798" cy="460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134"/>
              </a:lnTo>
              <a:lnTo>
                <a:pt x="2905798" y="314134"/>
              </a:lnTo>
              <a:lnTo>
                <a:pt x="2905798" y="4609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B8131-923B-458C-9726-F03AC8C1E631}">
      <dsp:nvSpPr>
        <dsp:cNvPr id="0" name=""/>
        <dsp:cNvSpPr/>
      </dsp:nvSpPr>
      <dsp:spPr>
        <a:xfrm>
          <a:off x="5636885" y="3395639"/>
          <a:ext cx="968599" cy="460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134"/>
              </a:lnTo>
              <a:lnTo>
                <a:pt x="968599" y="314134"/>
              </a:lnTo>
              <a:lnTo>
                <a:pt x="968599" y="4609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3DD23-EAA6-4AE8-AF8E-D9709F890185}">
      <dsp:nvSpPr>
        <dsp:cNvPr id="0" name=""/>
        <dsp:cNvSpPr/>
      </dsp:nvSpPr>
      <dsp:spPr>
        <a:xfrm>
          <a:off x="4668285" y="3395639"/>
          <a:ext cx="968599" cy="460965"/>
        </a:xfrm>
        <a:custGeom>
          <a:avLst/>
          <a:gdLst/>
          <a:ahLst/>
          <a:cxnLst/>
          <a:rect l="0" t="0" r="0" b="0"/>
          <a:pathLst>
            <a:path>
              <a:moveTo>
                <a:pt x="968599" y="0"/>
              </a:moveTo>
              <a:lnTo>
                <a:pt x="968599" y="314134"/>
              </a:lnTo>
              <a:lnTo>
                <a:pt x="0" y="314134"/>
              </a:lnTo>
              <a:lnTo>
                <a:pt x="0" y="4609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6391F-240E-49C3-B1A8-0F1814B9B4B6}">
      <dsp:nvSpPr>
        <dsp:cNvPr id="0" name=""/>
        <dsp:cNvSpPr/>
      </dsp:nvSpPr>
      <dsp:spPr>
        <a:xfrm>
          <a:off x="2731086" y="3395639"/>
          <a:ext cx="2905798" cy="460965"/>
        </a:xfrm>
        <a:custGeom>
          <a:avLst/>
          <a:gdLst/>
          <a:ahLst/>
          <a:cxnLst/>
          <a:rect l="0" t="0" r="0" b="0"/>
          <a:pathLst>
            <a:path>
              <a:moveTo>
                <a:pt x="2905798" y="0"/>
              </a:moveTo>
              <a:lnTo>
                <a:pt x="2905798" y="314134"/>
              </a:lnTo>
              <a:lnTo>
                <a:pt x="0" y="314134"/>
              </a:lnTo>
              <a:lnTo>
                <a:pt x="0" y="4609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6E94C-5695-4CF3-A7A1-F0BC9164E352}">
      <dsp:nvSpPr>
        <dsp:cNvPr id="0" name=""/>
        <dsp:cNvSpPr/>
      </dsp:nvSpPr>
      <dsp:spPr>
        <a:xfrm>
          <a:off x="793888" y="3395639"/>
          <a:ext cx="4842996" cy="460965"/>
        </a:xfrm>
        <a:custGeom>
          <a:avLst/>
          <a:gdLst/>
          <a:ahLst/>
          <a:cxnLst/>
          <a:rect l="0" t="0" r="0" b="0"/>
          <a:pathLst>
            <a:path>
              <a:moveTo>
                <a:pt x="4842996" y="0"/>
              </a:moveTo>
              <a:lnTo>
                <a:pt x="4842996" y="314134"/>
              </a:lnTo>
              <a:lnTo>
                <a:pt x="0" y="314134"/>
              </a:lnTo>
              <a:lnTo>
                <a:pt x="0" y="4609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F1985-6385-46FF-B4C4-4C099C1A8B25}">
      <dsp:nvSpPr>
        <dsp:cNvPr id="0" name=""/>
        <dsp:cNvSpPr/>
      </dsp:nvSpPr>
      <dsp:spPr>
        <a:xfrm>
          <a:off x="3699686" y="1928211"/>
          <a:ext cx="1937198" cy="460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134"/>
              </a:lnTo>
              <a:lnTo>
                <a:pt x="1937198" y="314134"/>
              </a:lnTo>
              <a:lnTo>
                <a:pt x="1937198" y="4609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5542A-C27A-46CB-96E5-33D80A8DF176}">
      <dsp:nvSpPr>
        <dsp:cNvPr id="0" name=""/>
        <dsp:cNvSpPr/>
      </dsp:nvSpPr>
      <dsp:spPr>
        <a:xfrm>
          <a:off x="3653966" y="1928211"/>
          <a:ext cx="91440" cy="4609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09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74547-D2A8-42DB-B65D-87DA391EF019}">
      <dsp:nvSpPr>
        <dsp:cNvPr id="0" name=""/>
        <dsp:cNvSpPr/>
      </dsp:nvSpPr>
      <dsp:spPr>
        <a:xfrm>
          <a:off x="1762487" y="1928211"/>
          <a:ext cx="1937198" cy="460965"/>
        </a:xfrm>
        <a:custGeom>
          <a:avLst/>
          <a:gdLst/>
          <a:ahLst/>
          <a:cxnLst/>
          <a:rect l="0" t="0" r="0" b="0"/>
          <a:pathLst>
            <a:path>
              <a:moveTo>
                <a:pt x="1937198" y="0"/>
              </a:moveTo>
              <a:lnTo>
                <a:pt x="1937198" y="314134"/>
              </a:lnTo>
              <a:lnTo>
                <a:pt x="0" y="314134"/>
              </a:lnTo>
              <a:lnTo>
                <a:pt x="0" y="4609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CED20-BE97-4015-A6C4-5D5579DEBEB1}">
      <dsp:nvSpPr>
        <dsp:cNvPr id="0" name=""/>
        <dsp:cNvSpPr/>
      </dsp:nvSpPr>
      <dsp:spPr>
        <a:xfrm>
          <a:off x="2907195" y="921748"/>
          <a:ext cx="1584980" cy="1006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1065E-8EC7-4227-8A71-A465E04F0021}">
      <dsp:nvSpPr>
        <dsp:cNvPr id="0" name=""/>
        <dsp:cNvSpPr/>
      </dsp:nvSpPr>
      <dsp:spPr>
        <a:xfrm>
          <a:off x="3083304" y="1089051"/>
          <a:ext cx="1584980" cy="100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Immunchemische</a:t>
          </a:r>
          <a:r>
            <a:rPr lang="en-US" sz="1500" b="1" kern="1200" dirty="0"/>
            <a:t> </a:t>
          </a:r>
          <a:r>
            <a:rPr lang="en-US" sz="1500" b="1" kern="1200" dirty="0" err="1"/>
            <a:t>Messverfahren</a:t>
          </a:r>
          <a:endParaRPr lang="de-CH" sz="1500" b="1" kern="1200" dirty="0"/>
        </a:p>
      </dsp:txBody>
      <dsp:txXfrm>
        <a:off x="3112782" y="1118529"/>
        <a:ext cx="1526024" cy="947506"/>
      </dsp:txXfrm>
    </dsp:sp>
    <dsp:sp modelId="{AA311849-C312-433E-A496-2CEA42292D3E}">
      <dsp:nvSpPr>
        <dsp:cNvPr id="0" name=""/>
        <dsp:cNvSpPr/>
      </dsp:nvSpPr>
      <dsp:spPr>
        <a:xfrm>
          <a:off x="969997" y="2389176"/>
          <a:ext cx="1584980" cy="1006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D9FE1-D8FA-484B-BFF7-C5A9FCBC1C97}">
      <dsp:nvSpPr>
        <dsp:cNvPr id="0" name=""/>
        <dsp:cNvSpPr/>
      </dsp:nvSpPr>
      <dsp:spPr>
        <a:xfrm>
          <a:off x="1146106" y="2556479"/>
          <a:ext cx="1584980" cy="100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b="1" kern="1200" dirty="0">
              <a:solidFill>
                <a:schemeClr val="bg1">
                  <a:lumMod val="85000"/>
                </a:schemeClr>
              </a:solidFill>
              <a:latin typeface="Calibri Light" panose="020F0302020204030204"/>
            </a:rPr>
            <a:t>Direkte Antigen-Antikörper-Reaktion</a:t>
          </a:r>
          <a:endParaRPr lang="de-CH" sz="1500" b="1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1175584" y="2585957"/>
        <a:ext cx="1526024" cy="947506"/>
      </dsp:txXfrm>
    </dsp:sp>
    <dsp:sp modelId="{B93329D2-1D40-4081-94DA-B03D5ACFD57E}">
      <dsp:nvSpPr>
        <dsp:cNvPr id="0" name=""/>
        <dsp:cNvSpPr/>
      </dsp:nvSpPr>
      <dsp:spPr>
        <a:xfrm>
          <a:off x="2907195" y="2389176"/>
          <a:ext cx="1584980" cy="1006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B858F-313D-4056-A00A-F4C689B802D7}">
      <dsp:nvSpPr>
        <dsp:cNvPr id="0" name=""/>
        <dsp:cNvSpPr/>
      </dsp:nvSpPr>
      <dsp:spPr>
        <a:xfrm>
          <a:off x="3083304" y="2556479"/>
          <a:ext cx="1584980" cy="100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b="1" kern="1200" dirty="0">
              <a:solidFill>
                <a:schemeClr val="bg1">
                  <a:lumMod val="85000"/>
                </a:schemeClr>
              </a:solidFill>
              <a:latin typeface="Calibri Light" panose="020F0302020204030204"/>
            </a:rPr>
            <a:t>Verfahren mit radioaktiven Tracern</a:t>
          </a:r>
          <a:endParaRPr lang="de-CH" sz="1500" b="1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3112782" y="2585957"/>
        <a:ext cx="1526024" cy="947506"/>
      </dsp:txXfrm>
    </dsp:sp>
    <dsp:sp modelId="{2E10F5B1-6D91-4F5C-824E-96ACEC8BB745}">
      <dsp:nvSpPr>
        <dsp:cNvPr id="0" name=""/>
        <dsp:cNvSpPr/>
      </dsp:nvSpPr>
      <dsp:spPr>
        <a:xfrm>
          <a:off x="4844394" y="2389176"/>
          <a:ext cx="1584980" cy="1006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4B01A-4FD2-4656-B2C0-7AAE0AA2CA2B}">
      <dsp:nvSpPr>
        <dsp:cNvPr id="0" name=""/>
        <dsp:cNvSpPr/>
      </dsp:nvSpPr>
      <dsp:spPr>
        <a:xfrm>
          <a:off x="5020503" y="2556479"/>
          <a:ext cx="1584980" cy="100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b="1" kern="1200" dirty="0">
              <a:latin typeface="Calibri Light" panose="020F0302020204030204"/>
            </a:rPr>
            <a:t>Verfahren mit nicht-radioaktiven Tracern</a:t>
          </a:r>
          <a:endParaRPr lang="de-CH" sz="1500" b="1" kern="1200" dirty="0"/>
        </a:p>
      </dsp:txBody>
      <dsp:txXfrm>
        <a:off x="5049981" y="2585957"/>
        <a:ext cx="1526024" cy="947506"/>
      </dsp:txXfrm>
    </dsp:sp>
    <dsp:sp modelId="{EF00B4B7-CC15-4D76-8DF1-2DB99F7BBC94}">
      <dsp:nvSpPr>
        <dsp:cNvPr id="0" name=""/>
        <dsp:cNvSpPr/>
      </dsp:nvSpPr>
      <dsp:spPr>
        <a:xfrm>
          <a:off x="1397" y="3856604"/>
          <a:ext cx="1584980" cy="1006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59C7C-9B34-4EF6-AD2C-19B119D8F1FA}">
      <dsp:nvSpPr>
        <dsp:cNvPr id="0" name=""/>
        <dsp:cNvSpPr/>
      </dsp:nvSpPr>
      <dsp:spPr>
        <a:xfrm>
          <a:off x="177506" y="4023907"/>
          <a:ext cx="1584980" cy="100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b="1" kern="1200" dirty="0">
              <a:latin typeface="Calibri Light" panose="020F0302020204030204"/>
            </a:rPr>
            <a:t>ELISA</a:t>
          </a:r>
          <a:endParaRPr lang="de-CH" sz="1500" b="1" kern="1200" dirty="0"/>
        </a:p>
      </dsp:txBody>
      <dsp:txXfrm>
        <a:off x="206984" y="4053385"/>
        <a:ext cx="1526024" cy="947506"/>
      </dsp:txXfrm>
    </dsp:sp>
    <dsp:sp modelId="{2BEC2810-845D-4FD8-8598-9DBFA2E24744}">
      <dsp:nvSpPr>
        <dsp:cNvPr id="0" name=""/>
        <dsp:cNvSpPr/>
      </dsp:nvSpPr>
      <dsp:spPr>
        <a:xfrm>
          <a:off x="1938596" y="3856604"/>
          <a:ext cx="1584980" cy="1006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E18B6-7FD1-4ED1-86C0-A492AF9EBEFD}">
      <dsp:nvSpPr>
        <dsp:cNvPr id="0" name=""/>
        <dsp:cNvSpPr/>
      </dsp:nvSpPr>
      <dsp:spPr>
        <a:xfrm>
          <a:off x="2114705" y="4023907"/>
          <a:ext cx="1584980" cy="100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b="1" kern="1200" dirty="0">
              <a:solidFill>
                <a:schemeClr val="bg1">
                  <a:lumMod val="85000"/>
                </a:schemeClr>
              </a:solidFill>
              <a:latin typeface="Calibri Light" panose="020F0302020204030204"/>
            </a:rPr>
            <a:t>MEIA</a:t>
          </a:r>
        </a:p>
      </dsp:txBody>
      <dsp:txXfrm>
        <a:off x="2144183" y="4053385"/>
        <a:ext cx="1526024" cy="947506"/>
      </dsp:txXfrm>
    </dsp:sp>
    <dsp:sp modelId="{66426D64-2D5C-4D52-A99B-08A166B8C2CC}">
      <dsp:nvSpPr>
        <dsp:cNvPr id="0" name=""/>
        <dsp:cNvSpPr/>
      </dsp:nvSpPr>
      <dsp:spPr>
        <a:xfrm>
          <a:off x="3875795" y="3856604"/>
          <a:ext cx="1584980" cy="1006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4095A-DDB3-4514-B628-09778DA409A6}">
      <dsp:nvSpPr>
        <dsp:cNvPr id="0" name=""/>
        <dsp:cNvSpPr/>
      </dsp:nvSpPr>
      <dsp:spPr>
        <a:xfrm>
          <a:off x="4051904" y="4023907"/>
          <a:ext cx="1584980" cy="100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b="1" kern="1200" dirty="0">
              <a:solidFill>
                <a:schemeClr val="bg1">
                  <a:lumMod val="85000"/>
                </a:schemeClr>
              </a:solidFill>
              <a:latin typeface="Calibri Light" panose="020F0302020204030204"/>
            </a:rPr>
            <a:t>EMIT</a:t>
          </a:r>
        </a:p>
      </dsp:txBody>
      <dsp:txXfrm>
        <a:off x="4081382" y="4053385"/>
        <a:ext cx="1526024" cy="947506"/>
      </dsp:txXfrm>
    </dsp:sp>
    <dsp:sp modelId="{A12B99C6-33CE-4785-A5F7-B482777311B1}">
      <dsp:nvSpPr>
        <dsp:cNvPr id="0" name=""/>
        <dsp:cNvSpPr/>
      </dsp:nvSpPr>
      <dsp:spPr>
        <a:xfrm>
          <a:off x="5812993" y="3856604"/>
          <a:ext cx="1584980" cy="1006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FB927-5434-4C7F-9A4E-3F590421F509}">
      <dsp:nvSpPr>
        <dsp:cNvPr id="0" name=""/>
        <dsp:cNvSpPr/>
      </dsp:nvSpPr>
      <dsp:spPr>
        <a:xfrm>
          <a:off x="5989102" y="4023907"/>
          <a:ext cx="1584980" cy="100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b="1" kern="1200" dirty="0">
              <a:solidFill>
                <a:schemeClr val="bg1">
                  <a:lumMod val="85000"/>
                </a:schemeClr>
              </a:solidFill>
              <a:latin typeface="Calibri Light" panose="020F0302020204030204"/>
            </a:rPr>
            <a:t>CEDIA</a:t>
          </a:r>
        </a:p>
      </dsp:txBody>
      <dsp:txXfrm>
        <a:off x="6018580" y="4053385"/>
        <a:ext cx="1526024" cy="947506"/>
      </dsp:txXfrm>
    </dsp:sp>
    <dsp:sp modelId="{D898E42F-C97C-4805-A90B-361D493AAF26}">
      <dsp:nvSpPr>
        <dsp:cNvPr id="0" name=""/>
        <dsp:cNvSpPr/>
      </dsp:nvSpPr>
      <dsp:spPr>
        <a:xfrm>
          <a:off x="7750192" y="3856604"/>
          <a:ext cx="1584980" cy="1006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85408-9E58-47A0-8E5D-B28C6F248E06}">
      <dsp:nvSpPr>
        <dsp:cNvPr id="0" name=""/>
        <dsp:cNvSpPr/>
      </dsp:nvSpPr>
      <dsp:spPr>
        <a:xfrm>
          <a:off x="7926301" y="4023907"/>
          <a:ext cx="1584980" cy="100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b="1" kern="1200" dirty="0">
              <a:solidFill>
                <a:schemeClr val="bg1">
                  <a:lumMod val="85000"/>
                </a:schemeClr>
              </a:solidFill>
              <a:latin typeface="Calibri Light" panose="020F0302020204030204"/>
            </a:rPr>
            <a:t>FPIA</a:t>
          </a:r>
        </a:p>
      </dsp:txBody>
      <dsp:txXfrm>
        <a:off x="7955779" y="4053385"/>
        <a:ext cx="1526024" cy="947506"/>
      </dsp:txXfrm>
    </dsp:sp>
    <dsp:sp modelId="{8C1CA0BB-43C3-468F-8DF3-DBE533726850}">
      <dsp:nvSpPr>
        <dsp:cNvPr id="0" name=""/>
        <dsp:cNvSpPr/>
      </dsp:nvSpPr>
      <dsp:spPr>
        <a:xfrm>
          <a:off x="9687391" y="3856604"/>
          <a:ext cx="1584980" cy="1006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025E9-9D13-4E08-B545-B9971F43ADD2}">
      <dsp:nvSpPr>
        <dsp:cNvPr id="0" name=""/>
        <dsp:cNvSpPr/>
      </dsp:nvSpPr>
      <dsp:spPr>
        <a:xfrm>
          <a:off x="9863500" y="4023907"/>
          <a:ext cx="1584980" cy="100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b="1" kern="1200" dirty="0">
              <a:solidFill>
                <a:schemeClr val="bg1">
                  <a:lumMod val="85000"/>
                </a:schemeClr>
              </a:solidFill>
              <a:latin typeface="Calibri Light" panose="020F0302020204030204"/>
            </a:rPr>
            <a:t>FACS</a:t>
          </a:r>
        </a:p>
      </dsp:txBody>
      <dsp:txXfrm>
        <a:off x="9892978" y="4053385"/>
        <a:ext cx="1526024" cy="947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93557-52D0-413F-A9EA-7F9895E57762}">
      <dsp:nvSpPr>
        <dsp:cNvPr id="0" name=""/>
        <dsp:cNvSpPr/>
      </dsp:nvSpPr>
      <dsp:spPr>
        <a:xfrm>
          <a:off x="3353" y="888926"/>
          <a:ext cx="2365224" cy="91297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0782D-CA80-4A8D-A3B9-03AA55D3FEDF}">
      <dsp:nvSpPr>
        <dsp:cNvPr id="0" name=""/>
        <dsp:cNvSpPr/>
      </dsp:nvSpPr>
      <dsp:spPr>
        <a:xfrm>
          <a:off x="513039" y="1139761"/>
          <a:ext cx="2059547" cy="1010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Repetition</a:t>
          </a:r>
          <a:endParaRPr lang="de-CH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Antikörper</a:t>
          </a:r>
          <a:endParaRPr lang="de-CH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Heidelberger </a:t>
          </a:r>
          <a:r>
            <a:rPr lang="en-US" sz="1400" kern="1200" dirty="0" err="1"/>
            <a:t>Kurve</a:t>
          </a:r>
          <a:endParaRPr lang="de-CH" sz="1100" kern="1200" dirty="0"/>
        </a:p>
      </dsp:txBody>
      <dsp:txXfrm>
        <a:off x="542639" y="1169361"/>
        <a:ext cx="2000347" cy="951427"/>
      </dsp:txXfrm>
    </dsp:sp>
    <dsp:sp modelId="{C80234A5-B941-4636-99CC-88CEFB6B84E9}">
      <dsp:nvSpPr>
        <dsp:cNvPr id="0" name=""/>
        <dsp:cNvSpPr/>
      </dsp:nvSpPr>
      <dsp:spPr>
        <a:xfrm>
          <a:off x="2645780" y="888926"/>
          <a:ext cx="2365224" cy="91297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EBA1B-5015-4E14-9B26-32AA82AC6ADE}">
      <dsp:nvSpPr>
        <dsp:cNvPr id="0" name=""/>
        <dsp:cNvSpPr/>
      </dsp:nvSpPr>
      <dsp:spPr>
        <a:xfrm>
          <a:off x="3155466" y="1139761"/>
          <a:ext cx="2059547" cy="1010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Lernaufgabe</a:t>
          </a:r>
          <a:r>
            <a:rPr lang="en-US" sz="1800" kern="1200" dirty="0"/>
            <a:t> ELISA</a:t>
          </a:r>
          <a:endParaRPr lang="de-CH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Partnerarbeit</a:t>
          </a:r>
          <a:endParaRPr lang="de-CH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Diskussion</a:t>
          </a:r>
          <a:r>
            <a:rPr lang="en-US" sz="1400" kern="1200" dirty="0"/>
            <a:t> in Klasse</a:t>
          </a:r>
          <a:endParaRPr lang="de-CH" sz="1400" kern="1200" dirty="0"/>
        </a:p>
      </dsp:txBody>
      <dsp:txXfrm>
        <a:off x="3185066" y="1169361"/>
        <a:ext cx="2000347" cy="951427"/>
      </dsp:txXfrm>
    </dsp:sp>
    <dsp:sp modelId="{556E4250-B134-4FF2-8168-4F560947C138}">
      <dsp:nvSpPr>
        <dsp:cNvPr id="0" name=""/>
        <dsp:cNvSpPr/>
      </dsp:nvSpPr>
      <dsp:spPr>
        <a:xfrm>
          <a:off x="5288206" y="888926"/>
          <a:ext cx="2365224" cy="91297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C7018-085A-4581-9422-8B71426A8D17}">
      <dsp:nvSpPr>
        <dsp:cNvPr id="0" name=""/>
        <dsp:cNvSpPr/>
      </dsp:nvSpPr>
      <dsp:spPr>
        <a:xfrm>
          <a:off x="5797892" y="1139761"/>
          <a:ext cx="2059547" cy="1010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Messergebnisse</a:t>
          </a:r>
          <a:endParaRPr lang="de-CH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Auswertung</a:t>
          </a:r>
          <a:endParaRPr lang="de-CH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Hook-</a:t>
          </a:r>
          <a:r>
            <a:rPr lang="en-US" sz="1400" kern="1200" dirty="0" err="1"/>
            <a:t>Effekt</a:t>
          </a:r>
          <a:endParaRPr lang="de-CH" sz="1400" kern="1200" dirty="0"/>
        </a:p>
      </dsp:txBody>
      <dsp:txXfrm>
        <a:off x="5827492" y="1169361"/>
        <a:ext cx="2000347" cy="951427"/>
      </dsp:txXfrm>
    </dsp:sp>
    <dsp:sp modelId="{8610DFE0-B153-4EE4-8C78-1C6A60FB4AA4}">
      <dsp:nvSpPr>
        <dsp:cNvPr id="0" name=""/>
        <dsp:cNvSpPr/>
      </dsp:nvSpPr>
      <dsp:spPr>
        <a:xfrm>
          <a:off x="7930633" y="888926"/>
          <a:ext cx="2365224" cy="91297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7C6AF-A166-4168-8AA2-53C787647797}">
      <dsp:nvSpPr>
        <dsp:cNvPr id="0" name=""/>
        <dsp:cNvSpPr/>
      </dsp:nvSpPr>
      <dsp:spPr>
        <a:xfrm>
          <a:off x="8353840" y="1139761"/>
          <a:ext cx="2059547" cy="1010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Ausblick</a:t>
          </a:r>
          <a:endParaRPr lang="de-CH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ELISA-</a:t>
          </a:r>
          <a:r>
            <a:rPr lang="en-US" sz="1400" kern="1200" dirty="0" err="1"/>
            <a:t>Varianten</a:t>
          </a:r>
          <a:r>
            <a:rPr lang="en-US" sz="1400" kern="1200" dirty="0"/>
            <a:t> </a:t>
          </a:r>
          <a:endParaRPr lang="de-CH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Troubleshooting</a:t>
          </a:r>
          <a:endParaRPr lang="de-CH" sz="1400" kern="1200" dirty="0"/>
        </a:p>
      </dsp:txBody>
      <dsp:txXfrm>
        <a:off x="8383440" y="1169361"/>
        <a:ext cx="2000347" cy="9514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93557-52D0-413F-A9EA-7F9895E57762}">
      <dsp:nvSpPr>
        <dsp:cNvPr id="0" name=""/>
        <dsp:cNvSpPr/>
      </dsp:nvSpPr>
      <dsp:spPr>
        <a:xfrm>
          <a:off x="4191" y="695827"/>
          <a:ext cx="3159224" cy="121946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0782D-CA80-4A8D-A3B9-03AA55D3FEDF}">
      <dsp:nvSpPr>
        <dsp:cNvPr id="0" name=""/>
        <dsp:cNvSpPr/>
      </dsp:nvSpPr>
      <dsp:spPr>
        <a:xfrm>
          <a:off x="684976" y="1030867"/>
          <a:ext cx="2750931" cy="1349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Lernaufgabe</a:t>
          </a:r>
          <a:r>
            <a:rPr lang="en-US" sz="2400" kern="1200" dirty="0"/>
            <a:t> </a:t>
          </a:r>
          <a:r>
            <a:rPr lang="en-US" sz="2400" kern="1200" dirty="0" err="1"/>
            <a:t>lösen</a:t>
          </a:r>
          <a:endParaRPr lang="de-CH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15 Minuten</a:t>
          </a:r>
          <a:endParaRPr lang="de-CH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Partnerarbeit</a:t>
          </a:r>
          <a:endParaRPr lang="de-CH" sz="1400" kern="1200" dirty="0"/>
        </a:p>
      </dsp:txBody>
      <dsp:txXfrm>
        <a:off x="724513" y="1070404"/>
        <a:ext cx="2671857" cy="1270818"/>
      </dsp:txXfrm>
    </dsp:sp>
    <dsp:sp modelId="{C80234A5-B941-4636-99CC-88CEFB6B84E9}">
      <dsp:nvSpPr>
        <dsp:cNvPr id="0" name=""/>
        <dsp:cNvSpPr/>
      </dsp:nvSpPr>
      <dsp:spPr>
        <a:xfrm>
          <a:off x="3533673" y="695827"/>
          <a:ext cx="3159224" cy="121946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EBA1B-5015-4E14-9B26-32AA82AC6ADE}">
      <dsp:nvSpPr>
        <dsp:cNvPr id="0" name=""/>
        <dsp:cNvSpPr/>
      </dsp:nvSpPr>
      <dsp:spPr>
        <a:xfrm>
          <a:off x="4214459" y="1030867"/>
          <a:ext cx="2750931" cy="1349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Besprechung</a:t>
          </a:r>
          <a:endParaRPr lang="de-CH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7 Minuten</a:t>
          </a:r>
          <a:endParaRPr lang="de-CH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Diskussion</a:t>
          </a:r>
          <a:r>
            <a:rPr lang="en-US" sz="1800" kern="1200" dirty="0"/>
            <a:t> in Klasse</a:t>
          </a:r>
          <a:endParaRPr lang="de-CH" sz="1800" kern="1200" dirty="0"/>
        </a:p>
      </dsp:txBody>
      <dsp:txXfrm>
        <a:off x="4253996" y="1070404"/>
        <a:ext cx="2671857" cy="1270818"/>
      </dsp:txXfrm>
    </dsp:sp>
    <dsp:sp modelId="{556E4250-B134-4FF2-8168-4F560947C138}">
      <dsp:nvSpPr>
        <dsp:cNvPr id="0" name=""/>
        <dsp:cNvSpPr/>
      </dsp:nvSpPr>
      <dsp:spPr>
        <a:xfrm>
          <a:off x="7063155" y="695827"/>
          <a:ext cx="3159224" cy="121946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C7018-085A-4581-9422-8B71426A8D17}">
      <dsp:nvSpPr>
        <dsp:cNvPr id="0" name=""/>
        <dsp:cNvSpPr/>
      </dsp:nvSpPr>
      <dsp:spPr>
        <a:xfrm>
          <a:off x="7743941" y="1030867"/>
          <a:ext cx="2750931" cy="1349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Lösung</a:t>
          </a:r>
          <a:endParaRPr lang="de-CH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3 Minuten</a:t>
          </a:r>
          <a:endParaRPr lang="de-CH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Erklärung</a:t>
          </a:r>
          <a:r>
            <a:rPr lang="en-US" sz="1800" kern="1200" dirty="0"/>
            <a:t> der </a:t>
          </a:r>
          <a:r>
            <a:rPr lang="en-US" sz="1800" kern="1200" dirty="0" err="1"/>
            <a:t>Lösung</a:t>
          </a:r>
          <a:endParaRPr lang="de-CH" sz="1800" kern="1200" dirty="0"/>
        </a:p>
      </dsp:txBody>
      <dsp:txXfrm>
        <a:off x="7783478" y="1070404"/>
        <a:ext cx="2671857" cy="1270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01T14:54:18.863"/>
    </inkml:context>
    <inkml:brush xml:id="br0">
      <inkml:brushProperty name="width" value="0.035" units="cm"/>
      <inkml:brushProperty name="height" value="0.035" units="cm"/>
      <inkml:brushProperty name="color" value="#702500"/>
    </inkml:brush>
  </inkml:definitions>
  <inkml:trace contextRef="#ctx0" brushRef="#br0">23 9587 952 0 0,'-21'-20'5280'0'0,"21"19"-4955"0"0,-1 0-1 0 0,1 1 1 0 0,0-1-1 0 0,0 0 1 0 0,0 0-1 0 0,0 0 1 0 0,0 1-1 0 0,0-1 1 0 0,0 0-1 0 0,0 0 1 0 0,0 0-1 0 0,0 1 1 0 0,0-1-1 0 0,1 0 1 0 0,-1 0-1 0 0,0 1 1 0 0,1-1 0 0 0,-1-1-1 0 0,9-24-137 0 0,-7 19 460 0 0,5-10-314 0 0,0 0-1 0 0,1 1 0 0 0,1-1 1 0 0,16-22-1 0 0,-20 30-268 0 0,0 0 0 0 0,-1 0 0 0 0,0 0 0 0 0,0 0 1 0 0,-1-1-1 0 0,0 0 0 0 0,-1 1 0 0 0,0-1 0 0 0,1-18 0 0 0,-1 18-13 0 0,1-1-1 0 0,1 1 1 0 0,-1-1-1 0 0,2 1 0 0 0,-1 0 1 0 0,1 1-1 0 0,7-10 1 0 0,-4 5 107 0 0,17-33 27 0 0,-2-1 1 0 0,-2-1 0 0 0,19-69 0 0 0,71-243 80 0 0,-98 311-295 0 0,0 4 51 0 0,31-79 1 0 0,-13 48 155 0 0,25-102 1 0 0,9-21-214 0 0,-59 181 47 0 0,-1 0 1 0 0,4-25 0 0 0,-5 27 18 0 0,-1-1 0 0 0,2 1 0 0 0,8-20 0 0 0,-1 8-100 0 0,66-168 209 0 0,47-143 230 0 0,-78 220-110 0 0,-31 76-226 0 0,1 1-1 0 0,37-66 1 0 0,54-61 185 0 0,-101 157-223 0 0,-1 0 1 0 0,0 0 0 0 0,-2 0 0 0 0,6-21 0 0 0,-5 16 23 0 0,13-32 1 0 0,59-122 56 0 0,79-262-1 0 0,-85 228-1 0 0,-18 55-152 0 0,-28 76 212 0 0,28-87 18 0 0,-45 139-103 0 0,-1-1 1 0 0,-1 0 0 0 0,4-34-1 0 0,-5 32-36 0 0,1 0 0 0 0,2 0 0 0 0,10-25 0 0 0,1-1 1 0 0,25-93-38 0 0,22-66 186 0 0,-19 55-224 0 0,-31 98 61 0 0,33-84 0 0 0,-20 73 160 0 0,-13 28-205 0 0,33-60 1 0 0,21-36 131 0 0,-16 27-46 0 0,-48 97-30 0 0,0 0 0 0 0,6-25 0 0 0,-7 23-25 0 0,-1 1 0 0 0,11-21 1 0 0,13-16 33 0 0,39-104 1 0 0,17-74 95 0 0,-7 53-167 0 0,-29 62 93 0 0,-32 71-49 0 0,2 1 0 0 0,2 0 1 0 0,27-41-1 0 0,-37 68 29 0 0,0-1 0 0 0,-2 0 0 0 0,0-1 0 0 0,-1 0 0 0 0,9-31 0 0 0,-12 35-41 0 0,1 1 0 0 0,1-1 0 0 0,13-22 0 0 0,-4 8 80 0 0,-1 1-110 0 0,5-9 64 0 0,17-44 1 0 0,-35 76-31 0 0,17-48-7 0 0,3 1 0 0 0,51-92 1 0 0,16-18 125 0 0,-67 115-90 0 0,3 1 0 0 0,2 1 0 0 0,35-47 0 0 0,-52 79 3 0 0,-1-1 0 0 0,0 0 1 0 0,-1 0-1 0 0,-1-1 0 0 0,9-22 1 0 0,-10 25-29 0 0,1 0 0 0 0,-1 1 0 0 0,2-1 0 0 0,-1 1 0 0 0,1 0 0 0 0,14-12 1 0 0,-9 8-48 0 0,15-21 1 0 0,11-27 118 0 0,31-71 0 0 0,-61 117-98 0 0,7-11 89 0 0,2 0-1 0 0,32-38 1 0 0,-31 41-15 0 0,12-13-16 0 0,1 1 0 0 0,60-51 0 0 0,-82 77-13 0 0,0-1 0 0 0,-1 1 0 0 0,0-1 1 0 0,12-21-1 0 0,-11 17-18 0 0,1 0 0 0 0,12-14 0 0 0,31-37-45 0 0,-37 43 115 0 0,1 1 0 0 0,30-27 0 0 0,23-21-33 0 0,-52 52-67 0 0,-4 4 37 0 0,0 0 1 0 0,1 1-1 0 0,0 1 0 0 0,20-11 0 0 0,3 1 17 0 0,40-28 0 0 0,-53 26 77 0 0,-20 18-117 0 0,0 1-1 0 0,0-1 1 0 0,0 1-1 0 0,7-4 1 0 0,15-9 59 0 0,-1 0 0 0 0,46-39 0 0 0,-40 29 1 0 0,1 1 0 0 0,43-24 0 0 0,-62 42-28 0 0,1 2-1 0 0,0 0 1 0 0,0 0-1 0 0,19-3 0 0 0,-16 4-8 0 0,0-1 0 0 0,24-11 0 0 0,-41 17-3 0 0,15-9 19 0 0,1 2-1 0 0,23-8 1 0 0,168-55 69 0 0,-94 44-56 0 0,3-1 131 0 0,113-29-13 0 0,-152 43-85 0 0,120-4 0 0 0,-166 15-69 0 0,1 2 0 0 0,-1 1 0 0 0,1 2 0 0 0,59 12 0 0 0,43 24 72 0 0,-100-29-51 0 0,-16-5 14 0 0,0 1 0 0 0,0 1 0 0 0,-1 1 0 0 0,29 15 0 0 0,-4 13 4 0 0,-25-25-17 0 0,-2 1 0 0 0,1 0-1 0 0,-1 1 1 0 0,-1 1 0 0 0,-1 0 0 0 0,0 1 0 0 0,12 17 0 0 0,-2-9 57 0 0,-19-19-90 0 0,0 0 0 0 0,-1 0-1 0 0,8 10 1 0 0,13 16 80 0 0,1 0 0 0 0,56 47 1 0 0,-13-12 55 0 0,-47-44-24 0 0,-10-10-75 0 0,-1 0-1 0 0,0 0 1 0 0,10 16-1 0 0,-9-2-104 0 0,-11-21 112 0 0,1 0-1 0 0,0 0 1 0 0,0 0 0 0 0,0 0-1 0 0,3 5 1 0 0,17 18-97 0 0,-5-7 99 0 0,-1 1 0 0 0,16 28 0 0 0,-15-24 38 0 0,-13-21-53 0 0,-1 1 0 0 0,0-1 0 0 0,0 1 0 0 0,0 0 0 0 0,-1 0-1 0 0,4 8 1 0 0,4 22 28 0 0,2-1 0 0 0,31 60 0 0 0,-16-39-45 0 0,9 17 54 0 0,-1-5-113 0 0,-29-50 83 0 0,2-2 0 0 0,0 1 0 0 0,1-1 1 0 0,20 25-1 0 0,-13-19 3 0 0,-1 1 1 0 0,-1 0-1 0 0,0 1 1 0 0,12 32 0 0 0,-20-43 2 0 0,2 4-23 0 0,-2-3 12 0 0,1-1 1 0 0,-2 1-1 0 0,1 0 1 0 0,-2 1-1 0 0,0-1 0 0 0,0 1 1 0 0,1 22-1 0 0,-3-27-16 0 0,0-1-1 0 0,0 1 1 0 0,1-1-1 0 0,0 1 1 0 0,0-1-1 0 0,7 13 1 0 0,4 9-5 0 0,-4-4 87 0 0,9 20-45 0 0,20 79 0 0 0,1 27 45 0 0,-13-55-111 0 0,37 104 92 0 0,-36-108-14 0 0,6 13-2 0 0,48 89-32 0 0,-73-171-30 0 0,-2-8 62 0 0,0 0 0 0 0,13 22 1 0 0,-8-17-89 0 0,16 41 1 0 0,-21-47-38 0 0,-5-8 109 0 0,0 0-1 0 0,0 0 1 0 0,-1-1 0 0 0,0 1-1 0 0,1 12 1 0 0,-2-11-28 0 0,1-1 0 0 0,0 0 0 0 0,0 1 0 0 0,0-1-1 0 0,4 9 1 0 0,9 19 33 0 0,12 25-13 0 0,-3 1 1 0 0,28 121 0 0 0,-12 46 99 0 0,-6 58 81 0 0,-18-141-244 0 0,32 107 203 0 0,-35-194-154 0 0,10 106-9 0 0,-10-54 120 0 0,34 108-114 0 0,-26-139-1 0 0,24 87 17 0 0,21 37 151 0 0,-34-105-118 0 0,-30-91-45 0 0,1 1 0 0 0,-1-1-1 0 0,0 1 1 0 0,-1 0 0 0 0,0 8 0 0 0,0-8-2 0 0,0 0-1 0 0,1-1 1 0 0,-1 1 0 0 0,4 13-1 0 0,20 62-34 0 0,30 90 198 0 0,-22-58-67 0 0,-16-49-170 0 0,44 152 240 0 0,5 2-55 0 0,-34-100-207 0 0,-4-10 188 0 0,-10-59-89 0 0,35 74-1 0 0,18 5 35 0 0,-65-121-33 0 0,0 0 1 0 0,0 0 0 0 0,-1 1-1 0 0,0-1 1 0 0,-1 1 0 0 0,0 0 0 0 0,-1 0-1 0 0,0 0 1 0 0,-1 0 0 0 0,1 12 0 0 0,0-11-10 0 0,0 0 0 0 0,1 0 0 0 0,0 0 1 0 0,0-1-1 0 0,10 19 0 0 0,-4-8-74 0 0,34 66 124 0 0,-1-3 4 0 0,-34-65-36 0 0,40 106 20 0 0,-32-75-132 0 0,-4-11 104 0 0,1-1 0 0 0,22 41 0 0 0,19 46 8 0 0,-6-13 182 0 0,23 55-206 0 0,-63-146-2 0 0,6 9 26 0 0,20 34 0 0 0,-3-7 5 0 0,-30-54-29 0 0,1 1-1 0 0,-1 0 1 0 0,0 0 0 0 0,0 0 0 0 0,0 0 0 0 0,-1 0 0 0 0,0 4 0 0 0,1-4 7 0 0,-1 0-1 0 0,0 0 1 0 0,1 0-1 0 0,0 0 1 0 0,0 0-1 0 0,0 0 1 0 0,3 5 0 0 0,37 89 106 0 0,-29-67-51 0 0,15 63-171 0 0,-18-63 145 0 0,16 44 1 0 0,-15-51-38 0 0,7 17 15 0 0,26 46 0 0 0,37 66-23 0 0,-72-139 43 0 0,-1 1-1 0 0,-1 0 1 0 0,6 20-1 0 0,-7-18-35 0 0,1 0 1 0 0,13 25-1 0 0,4-4 54 0 0,36 43-1 0 0,12 20-75 0 0,-69-98 32 0 0,-1 0 1 0 0,1 0-1 0 0,-1 1 1 0 0,0-1-1 0 0,0 0 1 0 0,-1 1-1 0 0,1 5 1 0 0,0-6-3 0 0,-1 1 0 0 0,1 0 0 0 0,0 0 0 0 0,0-1 0 0 0,0 1 0 0 0,2 4 0 0 0,4 4 32 0 0,30 52 51 0 0,-21-39-64 0 0,-2 2 0 0 0,-1-1 0 0 0,10 32 0 0 0,3 4-83 0 0,-14-37 102 0 0,1 0 0 0 0,2-1-1 0 0,0 0 1 0 0,36 42 0 0 0,-17-22-134 0 0,-25-31 111 0 0,0 0 0 0 0,1-1 1 0 0,1-1-1 0 0,14 14 1 0 0,-4-11 54 0 0,-16-10-83 0 0,1-1 0 0 0,-1 1 0 0 0,0 0 0 0 0,-1 0 0 0 0,7 6 0 0 0,23 26 192 0 0,-25-28-197 0 0,0 0-1 0 0,-1 1 1 0 0,-1 0 0 0 0,1 0 0 0 0,7 15 0 0 0,-7-3 141 0 0,-7-18-124 0 0,0 1 1 0 0,1-1-1 0 0,-1 1 1 0 0,1-1 0 0 0,-1 1-1 0 0,1-1 1 0 0,3 4-1 0 0,9 8 22 0 0,0-1 0 0 0,16 14 0 0 0,-13-15 18 0 0,22 27 0 0 0,-13-9 79 0 0,-3-3-62 0 0,38 37 0 0 0,-30-31-75 0 0,-27-28 26 0 0,0-1 1 0 0,1 1-1 0 0,-1-1 0 0 0,1 0 1 0 0,0-1-1 0 0,0 1 0 0 0,1-1 1 0 0,-1 0-1 0 0,1 0 0 0 0,8 4 0 0 0,-9-6 5 0 0,0 0-1 0 0,-1 1 1 0 0,0 0-1 0 0,0 0 0 0 0,0 0 1 0 0,0 1-1 0 0,7 7 0 0 0,8 6-97 0 0,92 66 306 0 0,-109-81-232 0 0,-1 0 0 0 0,1 0 0 0 0,-1-1 0 0 0,1 1 0 0 0,-1 0 0 0 0,0 0 0 0 0,2 4 0 0 0,10 13 9 0 0,96 65 132 0 0,-70-56-92 0 0,-28-21-45 0 0,0 0-1 0 0,20 8 1 0 0,17 10 83 0 0,-32-16-74 0 0,0-1 0 0 0,1-1 0 0 0,-1 0 1 0 0,1-1-1 0 0,34 6 0 0 0,-27-6 29 0 0,0 1 0 0 0,25 11 0 0 0,-22-1-44 0 0,-6-9 78 0 0,1 2 0 0 0,28 16 0 0 0,-1-1-35 0 0,-30-21-107 0 0,0 0 206 0 0,48 33-109 0 0,-59-33-29 0 0,5 4 13 0 0,0 0 1 0 0,1-2-1 0 0,0 1 1 0 0,1-2-1 0 0,29 8 1 0 0,52 5 102 0 0,-58-3-118 0 0,1-8 50 0 0,84 11-54 0 0,-12-6-3 0 0,-89-10 95 0 0,39-2-1 0 0,-44-1-68 0 0,-1 1 0 0 0,1 1 0 0 0,-1 0 0 0 0,30 6-1 0 0,-39-4-5 0 0,13 1-58 0 0,110-2 112 0 0,-94-5 7 0 0,-26 2-48 0 0,0 0 1 0 0,-1 1-1 0 0,1 0 1 0 0,14 2-1 0 0,52 3 111 0 0,1 13-2118 0 0,22 5-1627 0 0,-96-23 3454 0 0,25 5-3895 0 0,30 0-1 0 0,-27-4 348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01T15:21:25.710"/>
    </inkml:context>
    <inkml:brush xml:id="br0">
      <inkml:brushProperty name="width" value="0.035" units="cm"/>
      <inkml:brushProperty name="height" value="0.035" units="cm"/>
      <inkml:brushProperty name="color" value="#702500"/>
    </inkml:brush>
  </inkml:definitions>
  <inkml:trace contextRef="#ctx0" brushRef="#br0">23 9587 952 0 0,'-21'-20'5280'0'0,"21"19"-4955"0"0,-1 0-1 0 0,1 1 1 0 0,0-1-1 0 0,0 0 1 0 0,0 0-1 0 0,0 0 1 0 0,0 1-1 0 0,0-1 1 0 0,0 0-1 0 0,0 0 1 0 0,0 0-1 0 0,0 1 1 0 0,0-1-1 0 0,1 0 1 0 0,-1 0-1 0 0,0 1 1 0 0,1-1 0 0 0,-1-1-1 0 0,9-24-137 0 0,-7 19 460 0 0,5-10-314 0 0,0 0-1 0 0,1 1 0 0 0,1-1 1 0 0,16-22-1 0 0,-20 30-268 0 0,0 0 0 0 0,-1 0 0 0 0,0 0 0 0 0,0 0 1 0 0,-1-1-1 0 0,0 0 0 0 0,-1 1 0 0 0,0-1 0 0 0,1-18 0 0 0,-1 18-13 0 0,1-1-1 0 0,1 1 1 0 0,-1-1-1 0 0,2 1 0 0 0,-1 0 1 0 0,1 1-1 0 0,7-10 1 0 0,-4 5 107 0 0,17-33 27 0 0,-2-1 1 0 0,-2-1 0 0 0,19-69 0 0 0,71-243 80 0 0,-98 311-295 0 0,0 4 51 0 0,31-79 1 0 0,-13 48 155 0 0,25-102 1 0 0,9-21-214 0 0,-59 181 47 0 0,-1 0 1 0 0,4-25 0 0 0,-5 27 18 0 0,-1-1 0 0 0,2 1 0 0 0,8-20 0 0 0,-1 8-100 0 0,66-168 209 0 0,47-143 230 0 0,-78 220-110 0 0,-31 76-226 0 0,1 1-1 0 0,37-66 1 0 0,54-61 185 0 0,-101 157-223 0 0,-1 0 1 0 0,0 0 0 0 0,-2 0 0 0 0,6-21 0 0 0,-5 16 23 0 0,13-32 1 0 0,59-122 56 0 0,79-262-1 0 0,-85 228-1 0 0,-18 55-152 0 0,-28 76 212 0 0,28-87 18 0 0,-45 139-103 0 0,-1-1 1 0 0,-1 0 0 0 0,4-34-1 0 0,-5 32-36 0 0,1 0 0 0 0,2 0 0 0 0,10-25 0 0 0,1-1 1 0 0,25-93-38 0 0,22-66 186 0 0,-19 55-224 0 0,-31 98 61 0 0,33-84 0 0 0,-20 73 160 0 0,-13 28-205 0 0,33-60 1 0 0,21-36 131 0 0,-16 27-46 0 0,-48 97-30 0 0,0 0 0 0 0,6-25 0 0 0,-7 23-25 0 0,-1 1 0 0 0,11-21 1 0 0,13-16 33 0 0,39-104 1 0 0,17-74 95 0 0,-7 53-167 0 0,-29 62 93 0 0,-32 71-49 0 0,2 1 0 0 0,2 0 1 0 0,27-41-1 0 0,-37 68 29 0 0,0-1 0 0 0,-2 0 0 0 0,0-1 0 0 0,-1 0 0 0 0,9-31 0 0 0,-12 35-41 0 0,1 1 0 0 0,1-1 0 0 0,13-22 0 0 0,-4 8 80 0 0,-1 1-110 0 0,5-9 64 0 0,17-44 1 0 0,-35 76-31 0 0,17-48-7 0 0,3 1 0 0 0,51-92 1 0 0,16-18 125 0 0,-67 115-90 0 0,3 1 0 0 0,2 1 0 0 0,35-47 0 0 0,-52 79 3 0 0,-1-1 0 0 0,0 0 1 0 0,-1 0-1 0 0,-1-1 0 0 0,9-22 1 0 0,-10 25-29 0 0,1 0 0 0 0,-1 1 0 0 0,2-1 0 0 0,-1 1 0 0 0,1 0 0 0 0,14-12 1 0 0,-9 8-48 0 0,15-21 1 0 0,11-27 118 0 0,31-71 0 0 0,-61 117-98 0 0,7-11 89 0 0,2 0-1 0 0,32-38 1 0 0,-31 41-15 0 0,12-13-16 0 0,1 1 0 0 0,60-51 0 0 0,-82 77-13 0 0,0-1 0 0 0,-1 1 0 0 0,0-1 1 0 0,12-21-1 0 0,-11 17-18 0 0,1 0 0 0 0,12-14 0 0 0,31-37-45 0 0,-37 43 115 0 0,1 1 0 0 0,30-27 0 0 0,23-21-33 0 0,-52 52-67 0 0,-4 4 37 0 0,0 0 1 0 0,1 1-1 0 0,0 1 0 0 0,20-11 0 0 0,3 1 17 0 0,40-28 0 0 0,-53 26 77 0 0,-20 18-117 0 0,0 1-1 0 0,0-1 1 0 0,0 1-1 0 0,7-4 1 0 0,15-9 59 0 0,-1 0 0 0 0,46-39 0 0 0,-40 29 1 0 0,1 1 0 0 0,43-24 0 0 0,-62 42-28 0 0,1 2-1 0 0,0 0 1 0 0,0 0-1 0 0,19-3 0 0 0,-16 4-8 0 0,0-1 0 0 0,24-11 0 0 0,-41 17-3 0 0,15-9 19 0 0,1 2-1 0 0,23-8 1 0 0,168-55 69 0 0,-94 44-56 0 0,3-1 131 0 0,113-29-13 0 0,-152 43-85 0 0,120-4 0 0 0,-166 15-69 0 0,1 2 0 0 0,-1 1 0 0 0,1 2 0 0 0,59 12 0 0 0,43 24 72 0 0,-100-29-51 0 0,-16-5 14 0 0,0 1 0 0 0,0 1 0 0 0,-1 1 0 0 0,29 15 0 0 0,-4 13 4 0 0,-25-25-17 0 0,-2 1 0 0 0,1 0-1 0 0,-1 1 1 0 0,-1 1 0 0 0,-1 0 0 0 0,0 1 0 0 0,12 17 0 0 0,-2-9 57 0 0,-19-19-90 0 0,0 0 0 0 0,-1 0-1 0 0,8 10 1 0 0,13 16 80 0 0,1 0 0 0 0,56 47 1 0 0,-13-12 55 0 0,-47-44-24 0 0,-10-10-75 0 0,-1 0-1 0 0,0 0 1 0 0,10 16-1 0 0,-9-2-104 0 0,-11-21 112 0 0,1 0-1 0 0,0 0 1 0 0,0 0 0 0 0,0 0-1 0 0,3 5 1 0 0,17 18-97 0 0,-5-7 99 0 0,-1 1 0 0 0,16 28 0 0 0,-15-24 38 0 0,-13-21-53 0 0,-1 1 0 0 0,0-1 0 0 0,0 1 0 0 0,0 0 0 0 0,-1 0-1 0 0,4 8 1 0 0,4 22 28 0 0,2-1 0 0 0,31 60 0 0 0,-16-39-45 0 0,9 17 54 0 0,-1-5-113 0 0,-29-50 83 0 0,2-2 0 0 0,0 1 0 0 0,1-1 1 0 0,20 25-1 0 0,-13-19 3 0 0,-1 1 1 0 0,-1 0-1 0 0,0 1 1 0 0,12 32 0 0 0,-20-43 2 0 0,2 4-23 0 0,-2-3 12 0 0,1-1 1 0 0,-2 1-1 0 0,1 0 1 0 0,-2 1-1 0 0,0-1 0 0 0,0 1 1 0 0,1 22-1 0 0,-3-27-16 0 0,0-1-1 0 0,0 1 1 0 0,1-1-1 0 0,0 1 1 0 0,0-1-1 0 0,7 13 1 0 0,4 9-5 0 0,-4-4 87 0 0,9 20-45 0 0,20 79 0 0 0,1 27 45 0 0,-13-55-111 0 0,37 104 92 0 0,-36-108-14 0 0,6 13-2 0 0,48 89-32 0 0,-73-171-30 0 0,-2-8 62 0 0,0 0 0 0 0,13 22 1 0 0,-8-17-89 0 0,16 41 1 0 0,-21-47-38 0 0,-5-8 109 0 0,0 0-1 0 0,0 0 1 0 0,-1-1 0 0 0,0 1-1 0 0,1 12 1 0 0,-2-11-28 0 0,1-1 0 0 0,0 0 0 0 0,0 1 0 0 0,0-1-1 0 0,4 9 1 0 0,9 19 33 0 0,12 25-13 0 0,-3 1 1 0 0,28 121 0 0 0,-12 46 99 0 0,-6 58 81 0 0,-18-141-244 0 0,32 107 203 0 0,-35-194-154 0 0,10 106-9 0 0,-10-54 120 0 0,34 108-114 0 0,-26-139-1 0 0,24 87 17 0 0,21 37 151 0 0,-34-105-118 0 0,-30-91-45 0 0,1 1 0 0 0,-1-1-1 0 0,0 1 1 0 0,-1 0 0 0 0,0 8 0 0 0,0-8-2 0 0,0 0-1 0 0,1-1 1 0 0,-1 1 0 0 0,4 13-1 0 0,20 62-34 0 0,30 90 198 0 0,-22-58-67 0 0,-16-49-170 0 0,44 152 240 0 0,5 2-55 0 0,-34-100-207 0 0,-4-10 188 0 0,-10-59-89 0 0,35 74-1 0 0,18 5 35 0 0,-65-121-33 0 0,0 0 1 0 0,0 0 0 0 0,-1 1-1 0 0,0-1 1 0 0,-1 1 0 0 0,0 0 0 0 0,-1 0-1 0 0,0 0 1 0 0,-1 0 0 0 0,1 12 0 0 0,0-11-10 0 0,0 0 0 0 0,1 0 0 0 0,0 0 1 0 0,0-1-1 0 0,10 19 0 0 0,-4-8-74 0 0,34 66 124 0 0,-1-3 4 0 0,-34-65-36 0 0,40 106 20 0 0,-32-75-132 0 0,-4-11 104 0 0,1-1 0 0 0,22 41 0 0 0,19 46 8 0 0,-6-13 182 0 0,23 55-206 0 0,-63-146-2 0 0,6 9 26 0 0,20 34 0 0 0,-3-7 5 0 0,-30-54-29 0 0,1 1-1 0 0,-1 0 1 0 0,0 0 0 0 0,0 0 0 0 0,0 0 0 0 0,-1 0 0 0 0,0 4 0 0 0,1-4 7 0 0,-1 0-1 0 0,0 0 1 0 0,1 0-1 0 0,0 0 1 0 0,0 0-1 0 0,0 0 1 0 0,3 5 0 0 0,37 89 106 0 0,-29-67-51 0 0,15 63-171 0 0,-18-63 145 0 0,16 44 1 0 0,-15-51-38 0 0,7 17 15 0 0,26 46 0 0 0,37 66-23 0 0,-72-139 43 0 0,-1 1-1 0 0,-1 0 1 0 0,6 20-1 0 0,-7-18-35 0 0,1 0 1 0 0,13 25-1 0 0,4-4 54 0 0,36 43-1 0 0,12 20-75 0 0,-69-98 32 0 0,-1 0 1 0 0,1 0-1 0 0,-1 1 1 0 0,0-1-1 0 0,0 0 1 0 0,-1 1-1 0 0,1 5 1 0 0,0-6-3 0 0,-1 1 0 0 0,1 0 0 0 0,0 0 0 0 0,0-1 0 0 0,0 1 0 0 0,2 4 0 0 0,4 4 32 0 0,30 52 51 0 0,-21-39-64 0 0,-2 2 0 0 0,-1-1 0 0 0,10 32 0 0 0,3 4-83 0 0,-14-37 102 0 0,1 0 0 0 0,2-1-1 0 0,0 0 1 0 0,36 42 0 0 0,-17-22-134 0 0,-25-31 111 0 0,0 0 0 0 0,1-1 1 0 0,1-1-1 0 0,14 14 1 0 0,-4-11 54 0 0,-16-10-83 0 0,1-1 0 0 0,-1 1 0 0 0,0 0 0 0 0,-1 0 0 0 0,7 6 0 0 0,23 26 192 0 0,-25-28-197 0 0,0 0-1 0 0,-1 1 1 0 0,-1 0 0 0 0,1 0 0 0 0,7 15 0 0 0,-7-3 141 0 0,-7-18-124 0 0,0 1 1 0 0,1-1-1 0 0,-1 1 1 0 0,1-1 0 0 0,-1 1-1 0 0,1-1 1 0 0,3 4-1 0 0,9 8 22 0 0,0-1 0 0 0,16 14 0 0 0,-13-15 18 0 0,22 27 0 0 0,-13-9 79 0 0,-3-3-62 0 0,38 37 0 0 0,-30-31-75 0 0,-27-28 26 0 0,0-1 1 0 0,1 1-1 0 0,-1-1 0 0 0,1 0 1 0 0,0-1-1 0 0,0 1 0 0 0,1-1 1 0 0,-1 0-1 0 0,1 0 0 0 0,8 4 0 0 0,-9-6 5 0 0,0 0-1 0 0,-1 1 1 0 0,0 0-1 0 0,0 0 0 0 0,0 0 1 0 0,0 1-1 0 0,7 7 0 0 0,8 6-97 0 0,92 66 306 0 0,-109-81-232 0 0,-1 0 0 0 0,1 0 0 0 0,-1-1 0 0 0,1 1 0 0 0,-1 0 0 0 0,0 0 0 0 0,2 4 0 0 0,10 13 9 0 0,96 65 132 0 0,-70-56-92 0 0,-28-21-45 0 0,0 0-1 0 0,20 8 1 0 0,17 10 83 0 0,-32-16-74 0 0,0-1 0 0 0,1-1 0 0 0,-1 0 1 0 0,1-1-1 0 0,34 6 0 0 0,-27-6 29 0 0,0 1 0 0 0,25 11 0 0 0,-22-1-44 0 0,-6-9 78 0 0,1 2 0 0 0,28 16 0 0 0,-1-1-35 0 0,-30-21-107 0 0,0 0 206 0 0,48 33-109 0 0,-59-33-29 0 0,5 4 13 0 0,0 0 1 0 0,1-2-1 0 0,0 1 1 0 0,1-2-1 0 0,29 8 1 0 0,52 5 102 0 0,-58-3-118 0 0,1-8 50 0 0,84 11-54 0 0,-12-6-3 0 0,-89-10 95 0 0,39-2-1 0 0,-44-1-68 0 0,-1 1 0 0 0,1 1 0 0 0,-1 0 0 0 0,30 6-1 0 0,-39-4-5 0 0,13 1-58 0 0,110-2 112 0 0,-94-5 7 0 0,-26 2-48 0 0,0 0 1 0 0,-1 1-1 0 0,1 0 1 0 0,14 2-1 0 0,52 3 111 0 0,1 13-2118 0 0,22 5-1627 0 0,-96-23 3454 0 0,25 5-3895 0 0,30 0-1 0 0,-27-4 348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5243-23D4-40D5-B5AB-D9165E558C7A}" type="datetimeFigureOut">
              <a:rPr lang="de-CH" smtClean="0"/>
              <a:t>05.05.2025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8A80-7DF9-4884-99ED-6EEF8E86266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563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5243-23D4-40D5-B5AB-D9165E558C7A}" type="datetimeFigureOut">
              <a:rPr lang="de-CH" smtClean="0"/>
              <a:t>05.05.2025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8A80-7DF9-4884-99ED-6EEF8E86266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25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5243-23D4-40D5-B5AB-D9165E558C7A}" type="datetimeFigureOut">
              <a:rPr lang="de-CH" smtClean="0"/>
              <a:t>05.05.2025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8A80-7DF9-4884-99ED-6EEF8E86266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652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5243-23D4-40D5-B5AB-D9165E558C7A}" type="datetimeFigureOut">
              <a:rPr lang="de-CH" smtClean="0"/>
              <a:t>05.05.2025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8A80-7DF9-4884-99ED-6EEF8E86266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550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5243-23D4-40D5-B5AB-D9165E558C7A}" type="datetimeFigureOut">
              <a:rPr lang="de-CH" smtClean="0"/>
              <a:t>05.05.2025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8A80-7DF9-4884-99ED-6EEF8E86266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528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5243-23D4-40D5-B5AB-D9165E558C7A}" type="datetimeFigureOut">
              <a:rPr lang="de-CH" smtClean="0"/>
              <a:t>05.05.2025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8A80-7DF9-4884-99ED-6EEF8E86266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532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5243-23D4-40D5-B5AB-D9165E558C7A}" type="datetimeFigureOut">
              <a:rPr lang="de-CH" smtClean="0"/>
              <a:t>05.05.2025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8A80-7DF9-4884-99ED-6EEF8E86266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830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5243-23D4-40D5-B5AB-D9165E558C7A}" type="datetimeFigureOut">
              <a:rPr lang="de-CH" smtClean="0"/>
              <a:t>05.05.2025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8A80-7DF9-4884-99ED-6EEF8E86266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303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5243-23D4-40D5-B5AB-D9165E558C7A}" type="datetimeFigureOut">
              <a:rPr lang="de-CH" smtClean="0"/>
              <a:t>05.05.2025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8A80-7DF9-4884-99ED-6EEF8E86266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663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5243-23D4-40D5-B5AB-D9165E558C7A}" type="datetimeFigureOut">
              <a:rPr lang="de-CH" smtClean="0"/>
              <a:t>05.05.2025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8A80-7DF9-4884-99ED-6EEF8E86266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403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5243-23D4-40D5-B5AB-D9165E558C7A}" type="datetimeFigureOut">
              <a:rPr lang="de-CH" smtClean="0"/>
              <a:t>05.05.2025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8A80-7DF9-4884-99ED-6EEF8E86266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489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5243-23D4-40D5-B5AB-D9165E558C7A}" type="datetimeFigureOut">
              <a:rPr lang="de-CH" smtClean="0"/>
              <a:t>05.05.2025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98A80-7DF9-4884-99ED-6EEF8E86266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117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customXml" Target="../ink/ink2.xml"/><Relationship Id="rId9" Type="http://schemas.openxmlformats.org/officeDocument/2006/relationships/image" Target="../media/image2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6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2.sv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26.svg"/><Relationship Id="rId5" Type="http://schemas.openxmlformats.org/officeDocument/2006/relationships/image" Target="../media/image10.sv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image" Target="../media/image31.png"/><Relationship Id="rId3" Type="http://schemas.openxmlformats.org/officeDocument/2006/relationships/image" Target="../media/image6.svg"/><Relationship Id="rId7" Type="http://schemas.openxmlformats.org/officeDocument/2006/relationships/diagramLayout" Target="../diagrams/layout4.xml"/><Relationship Id="rId12" Type="http://schemas.openxmlformats.org/officeDocument/2006/relationships/image" Target="../media/image30.svg"/><Relationship Id="rId2" Type="http://schemas.openxmlformats.org/officeDocument/2006/relationships/image" Target="../media/image5.pn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29.png"/><Relationship Id="rId5" Type="http://schemas.openxmlformats.org/officeDocument/2006/relationships/image" Target="../media/image8.svg"/><Relationship Id="rId15" Type="http://schemas.openxmlformats.org/officeDocument/2006/relationships/image" Target="../media/image33.png"/><Relationship Id="rId10" Type="http://schemas.microsoft.com/office/2007/relationships/diagramDrawing" Target="../diagrams/drawing4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4.xml"/><Relationship Id="rId1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699E95D-1F64-429E-594E-0A89E05F8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6205"/>
            <a:ext cx="12323928" cy="820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C6DF8E-9B5A-BFBA-F45A-27D274D45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202" y="2411000"/>
            <a:ext cx="11051524" cy="2387600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chemeClr val="accent1"/>
                </a:solidFill>
              </a:rPr>
              <a:t>Immunchemische</a:t>
            </a:r>
            <a:r>
              <a:rPr lang="en-US" sz="5400" dirty="0">
                <a:solidFill>
                  <a:schemeClr val="accent1"/>
                </a:solidFill>
              </a:rPr>
              <a:t> </a:t>
            </a:r>
            <a:r>
              <a:rPr lang="en-US" sz="5400" dirty="0" err="1">
                <a:solidFill>
                  <a:schemeClr val="accent1"/>
                </a:solidFill>
              </a:rPr>
              <a:t>Messverfahren</a:t>
            </a:r>
            <a:endParaRPr lang="de-CH" sz="54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68F21-E2F0-FD4C-D1D3-34C3EB1BF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22563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+mj-lt"/>
              </a:rPr>
              <a:t>ELISA</a:t>
            </a:r>
            <a:endParaRPr lang="de-CH" sz="4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6016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scientist using a multichannel pipette.">
            <a:extLst>
              <a:ext uri="{FF2B5EF4-FFF2-40B4-BE49-F238E27FC236}">
                <a16:creationId xmlns:a16="http://schemas.microsoft.com/office/drawing/2014/main" id="{1FBAEFF1-0A51-C92B-3487-47EF1D858E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16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8CCD-37E3-4AB2-34AE-98AB92C8D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Diskussion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7C02E-9B2D-E113-D334-2D62F9240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Wieso</a:t>
            </a:r>
            <a:r>
              <a:rPr lang="en-US" dirty="0"/>
              <a:t> </a:t>
            </a:r>
            <a:r>
              <a:rPr lang="en-US" dirty="0" err="1"/>
              <a:t>braucht</a:t>
            </a:r>
            <a:r>
              <a:rPr lang="en-US" dirty="0"/>
              <a:t> es </a:t>
            </a:r>
            <a:r>
              <a:rPr lang="en-US" dirty="0" err="1"/>
              <a:t>zuerst</a:t>
            </a:r>
            <a:r>
              <a:rPr lang="en-US" dirty="0"/>
              <a:t> (</a:t>
            </a:r>
            <a:r>
              <a:rPr lang="en-US" dirty="0" err="1"/>
              <a:t>nach</a:t>
            </a:r>
            <a:r>
              <a:rPr lang="en-US" dirty="0"/>
              <a:t> dem Antigen) </a:t>
            </a:r>
            <a:r>
              <a:rPr lang="en-US" dirty="0" err="1"/>
              <a:t>einen</a:t>
            </a:r>
            <a:r>
              <a:rPr lang="en-US" dirty="0"/>
              <a:t> Blocking-Puffer?</a:t>
            </a:r>
          </a:p>
          <a:p>
            <a:r>
              <a:rPr lang="en-US" dirty="0" err="1"/>
              <a:t>Wieso</a:t>
            </a:r>
            <a:r>
              <a:rPr lang="en-US" dirty="0"/>
              <a:t> muss </a:t>
            </a:r>
            <a:r>
              <a:rPr lang="en-US" dirty="0" err="1"/>
              <a:t>zwischen</a:t>
            </a:r>
            <a:r>
              <a:rPr lang="en-US" dirty="0"/>
              <a:t> den </a:t>
            </a:r>
            <a:r>
              <a:rPr lang="en-US" dirty="0" err="1"/>
              <a:t>Schritten</a:t>
            </a:r>
            <a:r>
              <a:rPr lang="en-US" dirty="0"/>
              <a:t> </a:t>
            </a:r>
            <a:r>
              <a:rPr lang="en-US" dirty="0" err="1"/>
              <a:t>gewaschen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?</a:t>
            </a:r>
          </a:p>
          <a:p>
            <a:r>
              <a:rPr lang="en-US" dirty="0" err="1"/>
              <a:t>Welchen</a:t>
            </a:r>
            <a:r>
              <a:rPr lang="en-US" dirty="0"/>
              <a:t> </a:t>
            </a:r>
            <a:r>
              <a:rPr lang="en-US" dirty="0" err="1"/>
              <a:t>sekundären</a:t>
            </a:r>
            <a:r>
              <a:rPr lang="en-US" dirty="0"/>
              <a:t> </a:t>
            </a:r>
            <a:r>
              <a:rPr lang="en-US" dirty="0" err="1"/>
              <a:t>Antikörper</a:t>
            </a:r>
            <a:r>
              <a:rPr lang="en-US" dirty="0"/>
              <a:t> </a:t>
            </a:r>
            <a:r>
              <a:rPr lang="en-US" dirty="0" err="1"/>
              <a:t>sollte</a:t>
            </a:r>
            <a:r>
              <a:rPr lang="en-US" dirty="0"/>
              <a:t> </a:t>
            </a:r>
            <a:r>
              <a:rPr lang="en-US" dirty="0" err="1"/>
              <a:t>gewählt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? </a:t>
            </a:r>
            <a:r>
              <a:rPr lang="en-US" dirty="0" err="1"/>
              <a:t>Wieso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" name="Graphic 4" descr="Gears with solid fill">
            <a:extLst>
              <a:ext uri="{FF2B5EF4-FFF2-40B4-BE49-F238E27FC236}">
                <a16:creationId xmlns:a16="http://schemas.microsoft.com/office/drawing/2014/main" id="{649E9C96-BA49-2A8C-47CC-6EA352C32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7790" y="-1"/>
            <a:ext cx="652105" cy="652105"/>
          </a:xfrm>
          <a:prstGeom prst="rect">
            <a:avLst/>
          </a:prstGeom>
        </p:spPr>
      </p:pic>
      <p:pic>
        <p:nvPicPr>
          <p:cNvPr id="6" name="Graphic 5" descr="Crane with solid fill">
            <a:extLst>
              <a:ext uri="{FF2B5EF4-FFF2-40B4-BE49-F238E27FC236}">
                <a16:creationId xmlns:a16="http://schemas.microsoft.com/office/drawing/2014/main" id="{10B8C421-2777-9490-64C2-B37BDB245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9895" y="0"/>
            <a:ext cx="652105" cy="65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0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43797-E5D6-3649-5EF9-C51C7170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Lösung</a:t>
            </a:r>
            <a:r>
              <a:rPr lang="en-US" dirty="0"/>
              <a:t> – Aufbau </a:t>
            </a:r>
            <a:r>
              <a:rPr lang="en-US" dirty="0" err="1"/>
              <a:t>eines</a:t>
            </a:r>
            <a:r>
              <a:rPr lang="en-US" dirty="0"/>
              <a:t> ELISA</a:t>
            </a:r>
            <a:endParaRPr lang="de-CH" dirty="0"/>
          </a:p>
        </p:txBody>
      </p:sp>
      <p:pic>
        <p:nvPicPr>
          <p:cNvPr id="4" name="Graphic 3" descr="Gears with solid fill">
            <a:extLst>
              <a:ext uri="{FF2B5EF4-FFF2-40B4-BE49-F238E27FC236}">
                <a16:creationId xmlns:a16="http://schemas.microsoft.com/office/drawing/2014/main" id="{2AECB49F-5B86-D038-3058-774D92410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7790" y="-1"/>
            <a:ext cx="652105" cy="652105"/>
          </a:xfrm>
          <a:prstGeom prst="rect">
            <a:avLst/>
          </a:prstGeom>
        </p:spPr>
      </p:pic>
      <p:pic>
        <p:nvPicPr>
          <p:cNvPr id="5" name="Graphic 4" descr="Crane with solid fill">
            <a:extLst>
              <a:ext uri="{FF2B5EF4-FFF2-40B4-BE49-F238E27FC236}">
                <a16:creationId xmlns:a16="http://schemas.microsoft.com/office/drawing/2014/main" id="{5C65C2A3-4AD4-316B-2C3A-5DE1A9C17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9895" y="0"/>
            <a:ext cx="652105" cy="6521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C86E38-A44B-D3BB-7E92-C3286B10FFB8}"/>
              </a:ext>
            </a:extLst>
          </p:cNvPr>
          <p:cNvSpPr/>
          <p:nvPr/>
        </p:nvSpPr>
        <p:spPr>
          <a:xfrm>
            <a:off x="130373" y="6552086"/>
            <a:ext cx="5315083" cy="2013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081461EC-B10C-24F3-BD56-8F9BE45FF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5" t="29384" r="27180" b="29832"/>
          <a:stretch/>
        </p:blipFill>
        <p:spPr bwMode="auto">
          <a:xfrm rot="10800000">
            <a:off x="2562944" y="4161157"/>
            <a:ext cx="1467867" cy="1313861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07EDF824-AEE4-6E13-2B85-0AE767000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48978" r="79425" b="9069"/>
          <a:stretch/>
        </p:blipFill>
        <p:spPr bwMode="auto">
          <a:xfrm rot="7057160">
            <a:off x="1755491" y="5308223"/>
            <a:ext cx="1246661" cy="1201505"/>
          </a:xfrm>
          <a:prstGeom prst="ellipse">
            <a:avLst/>
          </a:prstGeom>
          <a:solidFill>
            <a:srgbClr val="00B050"/>
          </a:solidFill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1842848-8AF6-A44D-1056-6C092F2EA2E3}"/>
              </a:ext>
            </a:extLst>
          </p:cNvPr>
          <p:cNvGrpSpPr/>
          <p:nvPr/>
        </p:nvGrpSpPr>
        <p:grpSpPr>
          <a:xfrm>
            <a:off x="161467" y="5917389"/>
            <a:ext cx="5275349" cy="612295"/>
            <a:chOff x="161467" y="5917389"/>
            <a:chExt cx="5275349" cy="612295"/>
          </a:xfrm>
        </p:grpSpPr>
        <p:sp>
          <p:nvSpPr>
            <p:cNvPr id="24" name="Cloud 23">
              <a:extLst>
                <a:ext uri="{FF2B5EF4-FFF2-40B4-BE49-F238E27FC236}">
                  <a16:creationId xmlns:a16="http://schemas.microsoft.com/office/drawing/2014/main" id="{18966367-61F1-2BCC-2AFD-C69643671BA3}"/>
                </a:ext>
              </a:extLst>
            </p:cNvPr>
            <p:cNvSpPr/>
            <p:nvPr/>
          </p:nvSpPr>
          <p:spPr>
            <a:xfrm rot="11196269">
              <a:off x="1017639" y="5922925"/>
              <a:ext cx="784877" cy="585970"/>
            </a:xfrm>
            <a:prstGeom prst="cloud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" name="Cloud 24">
              <a:extLst>
                <a:ext uri="{FF2B5EF4-FFF2-40B4-BE49-F238E27FC236}">
                  <a16:creationId xmlns:a16="http://schemas.microsoft.com/office/drawing/2014/main" id="{BE3B8B44-F6B9-367B-41E9-17C0C90F119E}"/>
                </a:ext>
              </a:extLst>
            </p:cNvPr>
            <p:cNvSpPr/>
            <p:nvPr/>
          </p:nvSpPr>
          <p:spPr>
            <a:xfrm rot="11196269">
              <a:off x="4651939" y="5943714"/>
              <a:ext cx="784877" cy="585970"/>
            </a:xfrm>
            <a:prstGeom prst="cloud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" name="Cloud 25">
              <a:extLst>
                <a:ext uri="{FF2B5EF4-FFF2-40B4-BE49-F238E27FC236}">
                  <a16:creationId xmlns:a16="http://schemas.microsoft.com/office/drawing/2014/main" id="{54B36D74-4CB7-A245-13A9-C42FACF93592}"/>
                </a:ext>
              </a:extLst>
            </p:cNvPr>
            <p:cNvSpPr/>
            <p:nvPr/>
          </p:nvSpPr>
          <p:spPr>
            <a:xfrm rot="11196269">
              <a:off x="3804877" y="5930045"/>
              <a:ext cx="784877" cy="585970"/>
            </a:xfrm>
            <a:prstGeom prst="cloud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7" name="Cloud 26">
              <a:extLst>
                <a:ext uri="{FF2B5EF4-FFF2-40B4-BE49-F238E27FC236}">
                  <a16:creationId xmlns:a16="http://schemas.microsoft.com/office/drawing/2014/main" id="{3C6DE79F-E1D5-6FD5-D288-16C763971E63}"/>
                </a:ext>
              </a:extLst>
            </p:cNvPr>
            <p:cNvSpPr/>
            <p:nvPr/>
          </p:nvSpPr>
          <p:spPr>
            <a:xfrm rot="11196269">
              <a:off x="2964235" y="5930045"/>
              <a:ext cx="784877" cy="585970"/>
            </a:xfrm>
            <a:prstGeom prst="cloud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8" name="Cloud 27">
              <a:extLst>
                <a:ext uri="{FF2B5EF4-FFF2-40B4-BE49-F238E27FC236}">
                  <a16:creationId xmlns:a16="http://schemas.microsoft.com/office/drawing/2014/main" id="{5DD9D8B4-F04B-306E-2C86-F821C318041E}"/>
                </a:ext>
              </a:extLst>
            </p:cNvPr>
            <p:cNvSpPr/>
            <p:nvPr/>
          </p:nvSpPr>
          <p:spPr>
            <a:xfrm rot="11196269">
              <a:off x="161467" y="5917389"/>
              <a:ext cx="784877" cy="585970"/>
            </a:xfrm>
            <a:prstGeom prst="cloud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EDEA68-E3D9-CBB7-5B65-189162ADD029}"/>
              </a:ext>
            </a:extLst>
          </p:cNvPr>
          <p:cNvGrpSpPr/>
          <p:nvPr/>
        </p:nvGrpSpPr>
        <p:grpSpPr>
          <a:xfrm>
            <a:off x="2312339" y="2069787"/>
            <a:ext cx="1467867" cy="1910795"/>
            <a:chOff x="3102859" y="1839883"/>
            <a:chExt cx="1467867" cy="1910795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1733E67E-C167-4050-BED1-AEFD47E982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55" t="29384" r="27180" b="29832"/>
            <a:stretch/>
          </p:blipFill>
          <p:spPr bwMode="auto">
            <a:xfrm rot="11902951">
              <a:off x="3102859" y="2436817"/>
              <a:ext cx="1467867" cy="1313861"/>
            </a:xfrm>
            <a:prstGeom prst="rect">
              <a:avLst/>
            </a:prstGeom>
            <a:solidFill>
              <a:srgbClr val="00B050"/>
            </a:solidFill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27C2A78-F2C4-22E4-C5F2-01CE4999F310}"/>
                </a:ext>
              </a:extLst>
            </p:cNvPr>
            <p:cNvGrpSpPr/>
            <p:nvPr/>
          </p:nvGrpSpPr>
          <p:grpSpPr>
            <a:xfrm rot="16350890">
              <a:off x="3159473" y="1941761"/>
              <a:ext cx="725560" cy="521804"/>
              <a:chOff x="5998936" y="2685371"/>
              <a:chExt cx="1312906" cy="944207"/>
            </a:xfrm>
            <a:solidFill>
              <a:srgbClr val="00B050"/>
            </a:solidFill>
          </p:grpSpPr>
          <p:sp>
            <p:nvSpPr>
              <p:cNvPr id="30" name="Partial Circle 29">
                <a:extLst>
                  <a:ext uri="{FF2B5EF4-FFF2-40B4-BE49-F238E27FC236}">
                    <a16:creationId xmlns:a16="http://schemas.microsoft.com/office/drawing/2014/main" id="{A5267E48-FEBF-6093-338F-66AB0D0E6B21}"/>
                  </a:ext>
                </a:extLst>
              </p:cNvPr>
              <p:cNvSpPr/>
              <p:nvPr/>
            </p:nvSpPr>
            <p:spPr>
              <a:xfrm>
                <a:off x="6278602" y="2685371"/>
                <a:ext cx="1033240" cy="933855"/>
              </a:xfrm>
              <a:prstGeom prst="pi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AACF89B-1B9A-31B0-DA00-E6214AA0404B}"/>
                  </a:ext>
                </a:extLst>
              </p:cNvPr>
              <p:cNvSpPr/>
              <p:nvPr/>
            </p:nvSpPr>
            <p:spPr>
              <a:xfrm rot="19218755">
                <a:off x="5998936" y="3503119"/>
                <a:ext cx="797668" cy="12645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AE7547F-C19F-1C34-05C7-BEF606678A2E}"/>
              </a:ext>
            </a:extLst>
          </p:cNvPr>
          <p:cNvGrpSpPr/>
          <p:nvPr/>
        </p:nvGrpSpPr>
        <p:grpSpPr>
          <a:xfrm>
            <a:off x="1784889" y="1538610"/>
            <a:ext cx="982491" cy="798307"/>
            <a:chOff x="1784889" y="1538610"/>
            <a:chExt cx="982491" cy="798307"/>
          </a:xfrm>
        </p:grpSpPr>
        <p:sp>
          <p:nvSpPr>
            <p:cNvPr id="32" name="Star: 24 Points 31">
              <a:extLst>
                <a:ext uri="{FF2B5EF4-FFF2-40B4-BE49-F238E27FC236}">
                  <a16:creationId xmlns:a16="http://schemas.microsoft.com/office/drawing/2014/main" id="{AB3F406C-EB5C-8221-8AA9-E0D754385924}"/>
                </a:ext>
              </a:extLst>
            </p:cNvPr>
            <p:cNvSpPr/>
            <p:nvPr/>
          </p:nvSpPr>
          <p:spPr>
            <a:xfrm>
              <a:off x="2378820" y="1538610"/>
              <a:ext cx="335735" cy="347796"/>
            </a:xfrm>
            <a:prstGeom prst="star2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3" name="Arrow: Curved Left 32">
              <a:extLst>
                <a:ext uri="{FF2B5EF4-FFF2-40B4-BE49-F238E27FC236}">
                  <a16:creationId xmlns:a16="http://schemas.microsoft.com/office/drawing/2014/main" id="{EA6C6754-0B53-F0E5-15E4-26033579F56B}"/>
                </a:ext>
              </a:extLst>
            </p:cNvPr>
            <p:cNvSpPr/>
            <p:nvPr/>
          </p:nvSpPr>
          <p:spPr>
            <a:xfrm rot="3174094">
              <a:off x="2274014" y="1826180"/>
              <a:ext cx="263965" cy="722766"/>
            </a:xfrm>
            <a:prstGeom prst="curved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37" name="Star: 24 Points 36">
              <a:extLst>
                <a:ext uri="{FF2B5EF4-FFF2-40B4-BE49-F238E27FC236}">
                  <a16:creationId xmlns:a16="http://schemas.microsoft.com/office/drawing/2014/main" id="{429FA31E-BFF5-A831-1EE5-EE67A4C28B7A}"/>
                </a:ext>
              </a:extLst>
            </p:cNvPr>
            <p:cNvSpPr/>
            <p:nvPr/>
          </p:nvSpPr>
          <p:spPr>
            <a:xfrm>
              <a:off x="1784889" y="1989121"/>
              <a:ext cx="335735" cy="347796"/>
            </a:xfrm>
            <a:prstGeom prst="star24">
              <a:avLst/>
            </a:pr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E7C6E91F-CC94-6FA3-C8CC-BE665290A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541" y="1886406"/>
            <a:ext cx="700862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Coating: Antigen (p24)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Blocking: BSA-Puffer,</a:t>
            </a:r>
            <a:br>
              <a:rPr lang="en-US" dirty="0"/>
            </a:br>
            <a:r>
              <a:rPr lang="en-US" dirty="0"/>
              <a:t>um </a:t>
            </a:r>
            <a:r>
              <a:rPr lang="en-US" dirty="0" err="1"/>
              <a:t>unspezifische</a:t>
            </a:r>
            <a:r>
              <a:rPr lang="en-US" dirty="0"/>
              <a:t> </a:t>
            </a:r>
            <a:r>
              <a:rPr lang="en-US" dirty="0" err="1"/>
              <a:t>Bindung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verhindern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Primärer</a:t>
            </a:r>
            <a:r>
              <a:rPr lang="en-US" dirty="0"/>
              <a:t> </a:t>
            </a:r>
            <a:r>
              <a:rPr lang="en-US" dirty="0" err="1"/>
              <a:t>Antikörper</a:t>
            </a:r>
            <a:r>
              <a:rPr lang="en-US" dirty="0"/>
              <a:t>: </a:t>
            </a:r>
            <a:r>
              <a:rPr lang="en-US" dirty="0" err="1"/>
              <a:t>bindet</a:t>
            </a:r>
            <a:r>
              <a:rPr lang="en-US" dirty="0"/>
              <a:t> Antigen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Enzymgekoppelter</a:t>
            </a:r>
            <a:r>
              <a:rPr lang="en-US" dirty="0"/>
              <a:t> </a:t>
            </a:r>
            <a:r>
              <a:rPr lang="en-US" dirty="0" err="1"/>
              <a:t>sekundärer</a:t>
            </a:r>
            <a:r>
              <a:rPr lang="en-US" dirty="0"/>
              <a:t> </a:t>
            </a:r>
            <a:r>
              <a:rPr lang="en-US" dirty="0" err="1"/>
              <a:t>Antikörper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bindet</a:t>
            </a:r>
            <a:r>
              <a:rPr lang="en-US" dirty="0"/>
              <a:t> </a:t>
            </a:r>
            <a:r>
              <a:rPr lang="en-US" dirty="0" err="1"/>
              <a:t>primären</a:t>
            </a:r>
            <a:r>
              <a:rPr lang="en-US" dirty="0"/>
              <a:t> </a:t>
            </a:r>
            <a:r>
              <a:rPr lang="en-US" dirty="0" err="1"/>
              <a:t>Antikörper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de-CH" dirty="0"/>
              <a:t>Substrat: Farbveränderung durch Enzym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/>
              <a:t>Stopp-Lösung: Säure deaktiviert Enzym</a:t>
            </a:r>
          </a:p>
        </p:txBody>
      </p:sp>
      <p:sp>
        <p:nvSpPr>
          <p:cNvPr id="40" name="Flowchart: Summing Junction 39">
            <a:extLst>
              <a:ext uri="{FF2B5EF4-FFF2-40B4-BE49-F238E27FC236}">
                <a16:creationId xmlns:a16="http://schemas.microsoft.com/office/drawing/2014/main" id="{5176002F-ECA2-4078-6981-085D03160A93}"/>
              </a:ext>
            </a:extLst>
          </p:cNvPr>
          <p:cNvSpPr/>
          <p:nvPr/>
        </p:nvSpPr>
        <p:spPr>
          <a:xfrm>
            <a:off x="2340842" y="2107689"/>
            <a:ext cx="391424" cy="374951"/>
          </a:xfrm>
          <a:prstGeom prst="flowChartSummingJuncti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76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E236E-D8B1-1E49-DD5C-01E6740E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Entwicklung</a:t>
            </a:r>
            <a:r>
              <a:rPr lang="en-US" dirty="0"/>
              <a:t> des ELISA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B13E4-DC83-7827-7542-8F8904FED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8328"/>
          </a:xfrm>
        </p:spPr>
        <p:txBody>
          <a:bodyPr>
            <a:normAutofit fontScale="92500" lnSpcReduction="20000"/>
          </a:bodyPr>
          <a:lstStyle/>
          <a:p>
            <a:r>
              <a:rPr lang="de-CH" b="1" dirty="0" err="1"/>
              <a:t>Horseradish</a:t>
            </a:r>
            <a:r>
              <a:rPr lang="de-CH" b="1" dirty="0"/>
              <a:t> Peroxidase (HRP)</a:t>
            </a:r>
            <a:r>
              <a:rPr lang="de-CH" dirty="0"/>
              <a:t> ist ein Enzym, das Substrate mit Wasserstoffperoxid (H₂O₂) oxidiert.</a:t>
            </a:r>
          </a:p>
          <a:p>
            <a:r>
              <a:rPr lang="de-CH" b="1" dirty="0" err="1"/>
              <a:t>Tramethylbenzidin</a:t>
            </a:r>
            <a:r>
              <a:rPr lang="de-CH" b="1" dirty="0"/>
              <a:t> (TMB) </a:t>
            </a:r>
            <a:r>
              <a:rPr lang="de-CH" dirty="0"/>
              <a:t>ist ein chromogenes Substrat, das farblos ist. Bei Oxidation gibt es eine Farbänderung zu blau.</a:t>
            </a:r>
          </a:p>
          <a:p>
            <a:r>
              <a:rPr lang="de-CH" b="1" dirty="0"/>
              <a:t>Reaktion</a:t>
            </a:r>
            <a:r>
              <a:rPr lang="de-CH" dirty="0"/>
              <a:t>: Wenn HRP in Anwesenheit von Wasserstoffperoxid auf TMB trifft, katalysiert es die Oxidation von TMB.</a:t>
            </a:r>
            <a:br>
              <a:rPr lang="de-CH" dirty="0"/>
            </a:br>
            <a:br>
              <a:rPr lang="de-CH" dirty="0"/>
            </a:br>
            <a:br>
              <a:rPr lang="de-CH" dirty="0"/>
            </a:br>
            <a:br>
              <a:rPr lang="de-CH" dirty="0"/>
            </a:br>
            <a:endParaRPr lang="de-CH" dirty="0"/>
          </a:p>
          <a:p>
            <a:r>
              <a:rPr lang="de-CH" b="1" dirty="0"/>
              <a:t>Stopplösung (2M Schwefelsäure) </a:t>
            </a:r>
            <a:r>
              <a:rPr lang="de-CH" dirty="0"/>
              <a:t>wird verwendet, um das Enzym zu deaktivieren und die Reaktion zu stoppen. Durch die Säure verändert sich Farbe von blau zu gelb.</a:t>
            </a:r>
          </a:p>
          <a:p>
            <a:pPr marL="0" indent="0">
              <a:buNone/>
            </a:pP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/>
              <a:t>Diese Farbänderung ist proportional zur Menge des gebundenen Enzyms und somit zur Menge des Zielmoleküls in der Probe (Antigen).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A860F1-8718-FE21-5F8D-51041FD67BBA}"/>
              </a:ext>
            </a:extLst>
          </p:cNvPr>
          <p:cNvGrpSpPr/>
          <p:nvPr/>
        </p:nvGrpSpPr>
        <p:grpSpPr>
          <a:xfrm>
            <a:off x="1975804" y="3892983"/>
            <a:ext cx="2932732" cy="1049552"/>
            <a:chOff x="1846256" y="3877706"/>
            <a:chExt cx="2932732" cy="1049552"/>
          </a:xfrm>
        </p:grpSpPr>
        <p:sp>
          <p:nvSpPr>
            <p:cNvPr id="20" name="Partial Circle 19">
              <a:extLst>
                <a:ext uri="{FF2B5EF4-FFF2-40B4-BE49-F238E27FC236}">
                  <a16:creationId xmlns:a16="http://schemas.microsoft.com/office/drawing/2014/main" id="{33A8A9A6-3C16-012E-C659-13F7D3A8B684}"/>
                </a:ext>
              </a:extLst>
            </p:cNvPr>
            <p:cNvSpPr/>
            <p:nvPr/>
          </p:nvSpPr>
          <p:spPr>
            <a:xfrm rot="19109874">
              <a:off x="2881416" y="4229014"/>
              <a:ext cx="712130" cy="698244"/>
            </a:xfrm>
            <a:prstGeom prst="pie">
              <a:avLst/>
            </a:prstGeom>
            <a:solidFill>
              <a:srgbClr val="AE4901">
                <a:lumMod val="40000"/>
                <a:lumOff val="6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2A0C0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Star: 24 Points 20">
              <a:extLst>
                <a:ext uri="{FF2B5EF4-FFF2-40B4-BE49-F238E27FC236}">
                  <a16:creationId xmlns:a16="http://schemas.microsoft.com/office/drawing/2014/main" id="{C3E94416-CB33-444D-834C-132CF74FC03C}"/>
                </a:ext>
              </a:extLst>
            </p:cNvPr>
            <p:cNvSpPr/>
            <p:nvPr/>
          </p:nvSpPr>
          <p:spPr>
            <a:xfrm>
              <a:off x="1846256" y="3877706"/>
              <a:ext cx="607515" cy="629338"/>
            </a:xfrm>
            <a:prstGeom prst="star24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Arrow: Curved Left 21">
              <a:extLst>
                <a:ext uri="{FF2B5EF4-FFF2-40B4-BE49-F238E27FC236}">
                  <a16:creationId xmlns:a16="http://schemas.microsoft.com/office/drawing/2014/main" id="{5699FF8E-5084-86AE-DBD9-E3809F9F22F3}"/>
                </a:ext>
              </a:extLst>
            </p:cNvPr>
            <p:cNvSpPr/>
            <p:nvPr/>
          </p:nvSpPr>
          <p:spPr>
            <a:xfrm rot="5692875" flipV="1">
              <a:off x="3312506" y="3657820"/>
              <a:ext cx="298642" cy="1698449"/>
            </a:xfrm>
            <a:prstGeom prst="curvedLeftArrow">
              <a:avLst/>
            </a:prstGeom>
            <a:solidFill>
              <a:srgbClr val="09570B">
                <a:lumMod val="75000"/>
                <a:lumOff val="25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srgbClr val="2A0C0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Star: 24 Points 22">
              <a:extLst>
                <a:ext uri="{FF2B5EF4-FFF2-40B4-BE49-F238E27FC236}">
                  <a16:creationId xmlns:a16="http://schemas.microsoft.com/office/drawing/2014/main" id="{642D1B12-09D4-BC31-D932-A987E84D7A16}"/>
                </a:ext>
              </a:extLst>
            </p:cNvPr>
            <p:cNvSpPr/>
            <p:nvPr/>
          </p:nvSpPr>
          <p:spPr>
            <a:xfrm>
              <a:off x="4171473" y="3922752"/>
              <a:ext cx="607515" cy="629338"/>
            </a:xfrm>
            <a:prstGeom prst="star24">
              <a:avLst/>
            </a:prstGeom>
            <a:solidFill>
              <a:srgbClr val="045154">
                <a:lumMod val="50000"/>
                <a:lumOff val="5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FBF9EB-D7E0-8BB6-206E-BBC8269CAE91}"/>
              </a:ext>
            </a:extLst>
          </p:cNvPr>
          <p:cNvGrpSpPr/>
          <p:nvPr/>
        </p:nvGrpSpPr>
        <p:grpSpPr>
          <a:xfrm>
            <a:off x="6773312" y="3892983"/>
            <a:ext cx="3275308" cy="1070196"/>
            <a:chOff x="6773312" y="3892983"/>
            <a:chExt cx="3275308" cy="1070196"/>
          </a:xfrm>
        </p:grpSpPr>
        <p:sp>
          <p:nvSpPr>
            <p:cNvPr id="8" name="Partial Circle 7">
              <a:extLst>
                <a:ext uri="{FF2B5EF4-FFF2-40B4-BE49-F238E27FC236}">
                  <a16:creationId xmlns:a16="http://schemas.microsoft.com/office/drawing/2014/main" id="{2949F983-3A99-B1DB-6B39-EF86B21B06CD}"/>
                </a:ext>
              </a:extLst>
            </p:cNvPr>
            <p:cNvSpPr/>
            <p:nvPr/>
          </p:nvSpPr>
          <p:spPr>
            <a:xfrm rot="19109874">
              <a:off x="7561905" y="4264935"/>
              <a:ext cx="712130" cy="698244"/>
            </a:xfrm>
            <a:prstGeom prst="pie">
              <a:avLst/>
            </a:prstGeom>
            <a:solidFill>
              <a:srgbClr val="AE4901">
                <a:lumMod val="40000"/>
                <a:lumOff val="6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dirty="0">
                <a:ln>
                  <a:noFill/>
                </a:ln>
                <a:solidFill>
                  <a:srgbClr val="2A0C0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Star: 24 Points 8">
              <a:extLst>
                <a:ext uri="{FF2B5EF4-FFF2-40B4-BE49-F238E27FC236}">
                  <a16:creationId xmlns:a16="http://schemas.microsoft.com/office/drawing/2014/main" id="{105281D8-C0BD-6F26-1709-E5E9E42FCCB3}"/>
                </a:ext>
              </a:extLst>
            </p:cNvPr>
            <p:cNvSpPr/>
            <p:nvPr/>
          </p:nvSpPr>
          <p:spPr>
            <a:xfrm>
              <a:off x="6773312" y="3938029"/>
              <a:ext cx="607515" cy="629338"/>
            </a:xfrm>
            <a:prstGeom prst="star24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Star: 24 Points 10">
              <a:extLst>
                <a:ext uri="{FF2B5EF4-FFF2-40B4-BE49-F238E27FC236}">
                  <a16:creationId xmlns:a16="http://schemas.microsoft.com/office/drawing/2014/main" id="{570D936A-D630-DA1A-A122-BAB17C6C52A5}"/>
                </a:ext>
              </a:extLst>
            </p:cNvPr>
            <p:cNvSpPr/>
            <p:nvPr/>
          </p:nvSpPr>
          <p:spPr>
            <a:xfrm>
              <a:off x="8384332" y="3892983"/>
              <a:ext cx="607515" cy="629338"/>
            </a:xfrm>
            <a:prstGeom prst="star24">
              <a:avLst/>
            </a:prstGeom>
            <a:solidFill>
              <a:srgbClr val="045154">
                <a:lumMod val="50000"/>
                <a:lumOff val="5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Star: 24 Points 23">
              <a:extLst>
                <a:ext uri="{FF2B5EF4-FFF2-40B4-BE49-F238E27FC236}">
                  <a16:creationId xmlns:a16="http://schemas.microsoft.com/office/drawing/2014/main" id="{0EED555F-DD8F-88DE-B2D4-6EEC86B9E48F}"/>
                </a:ext>
              </a:extLst>
            </p:cNvPr>
            <p:cNvSpPr/>
            <p:nvPr/>
          </p:nvSpPr>
          <p:spPr>
            <a:xfrm>
              <a:off x="9441105" y="3892983"/>
              <a:ext cx="607515" cy="629338"/>
            </a:xfrm>
            <a:prstGeom prst="star24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F5331DCF-15BB-E6EA-346D-8F3129D2F9A8}"/>
                </a:ext>
              </a:extLst>
            </p:cNvPr>
            <p:cNvSpPr/>
            <p:nvPr/>
          </p:nvSpPr>
          <p:spPr>
            <a:xfrm>
              <a:off x="9120231" y="4141407"/>
              <a:ext cx="186204" cy="22258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" name="Flowchart: Summing Junction 25">
              <a:extLst>
                <a:ext uri="{FF2B5EF4-FFF2-40B4-BE49-F238E27FC236}">
                  <a16:creationId xmlns:a16="http://schemas.microsoft.com/office/drawing/2014/main" id="{0F230F72-AF15-16C3-F534-0ED7B521A03B}"/>
                </a:ext>
              </a:extLst>
            </p:cNvPr>
            <p:cNvSpPr/>
            <p:nvPr/>
          </p:nvSpPr>
          <p:spPr>
            <a:xfrm>
              <a:off x="7725302" y="4355489"/>
              <a:ext cx="391424" cy="374951"/>
            </a:xfrm>
            <a:prstGeom prst="flowChartSummingJuncti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4" name="Graphic 3" descr="Gears with solid fill">
            <a:extLst>
              <a:ext uri="{FF2B5EF4-FFF2-40B4-BE49-F238E27FC236}">
                <a16:creationId xmlns:a16="http://schemas.microsoft.com/office/drawing/2014/main" id="{D1C301EC-4274-2119-0CA4-48FABD53E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5685" y="0"/>
            <a:ext cx="652105" cy="652105"/>
          </a:xfrm>
          <a:prstGeom prst="rect">
            <a:avLst/>
          </a:prstGeom>
        </p:spPr>
      </p:pic>
      <p:pic>
        <p:nvPicPr>
          <p:cNvPr id="5" name="Graphic 4" descr="Crane with solid fill">
            <a:extLst>
              <a:ext uri="{FF2B5EF4-FFF2-40B4-BE49-F238E27FC236}">
                <a16:creationId xmlns:a16="http://schemas.microsoft.com/office/drawing/2014/main" id="{1085CC79-A626-C771-C542-C631AF7FF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7790" y="-1"/>
            <a:ext cx="652105" cy="652105"/>
          </a:xfrm>
          <a:prstGeom prst="rect">
            <a:avLst/>
          </a:prstGeom>
        </p:spPr>
      </p:pic>
      <p:pic>
        <p:nvPicPr>
          <p:cNvPr id="6" name="Graphic 5" descr="Mathematics with solid fill">
            <a:extLst>
              <a:ext uri="{FF2B5EF4-FFF2-40B4-BE49-F238E27FC236}">
                <a16:creationId xmlns:a16="http://schemas.microsoft.com/office/drawing/2014/main" id="{B3459B66-5EA4-24DF-31AD-D2FCC0AE41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39895" y="0"/>
            <a:ext cx="652105" cy="65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7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396982-D778-E654-2279-11A24A9CFB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568"/>
          <a:stretch/>
        </p:blipFill>
        <p:spPr>
          <a:xfrm rot="10800000">
            <a:off x="-1" y="-1"/>
            <a:ext cx="10052720" cy="68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13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D2AE652-314C-2F4F-7CD8-4C332D262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723993"/>
            <a:ext cx="12192000" cy="830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177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7F626-DD12-03AC-AA2E-687F6F7F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Auswertung </a:t>
            </a:r>
            <a:r>
              <a:rPr lang="en-US" dirty="0" err="1"/>
              <a:t>Messergebnisse</a:t>
            </a:r>
            <a:r>
              <a:rPr lang="en-US" dirty="0"/>
              <a:t> ELISA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6B564-9763-A6B2-AC64-7BAB3C5DA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 Die Farbintensität (OD: Optical Density) wird mit einem </a:t>
            </a:r>
            <a:r>
              <a:rPr lang="de-CH" dirty="0" err="1"/>
              <a:t>Mikrotiterplattenleser</a:t>
            </a:r>
            <a:r>
              <a:rPr lang="de-CH" dirty="0"/>
              <a:t> bei einer spezifischen Wellenlänge gemessen.</a:t>
            </a:r>
          </a:p>
          <a:p>
            <a:r>
              <a:rPr lang="de-CH" dirty="0"/>
              <a:t>Die Intensität der Farbe (OD) ist proportional zur Menge des Zielmoleküls in der Probe.</a:t>
            </a:r>
            <a:r>
              <a:rPr lang="en-US" dirty="0"/>
              <a:t> </a:t>
            </a:r>
          </a:p>
          <a:p>
            <a:r>
              <a:rPr lang="en-US" dirty="0">
                <a:sym typeface="Wingdings" panose="05000000000000000000" pitchFamily="2" charset="2"/>
              </a:rPr>
              <a:t>Es </a:t>
            </a:r>
            <a:r>
              <a:rPr lang="en-US" dirty="0" err="1">
                <a:sym typeface="Wingdings" panose="05000000000000000000" pitchFamily="2" charset="2"/>
              </a:rPr>
              <a:t>wird</a:t>
            </a:r>
            <a:r>
              <a:rPr lang="en-US" dirty="0">
                <a:sym typeface="Wingdings" panose="05000000000000000000" pitchFamily="2" charset="2"/>
              </a:rPr>
              <a:t> immer </a:t>
            </a:r>
            <a:r>
              <a:rPr lang="en-US" dirty="0" err="1">
                <a:sym typeface="Wingdings" panose="05000000000000000000" pitchFamily="2" charset="2"/>
              </a:rPr>
              <a:t>eine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Standardkurve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mitgemessen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welche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eine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bekannte</a:t>
            </a:r>
            <a:r>
              <a:rPr lang="en-US" dirty="0">
                <a:sym typeface="Wingdings" panose="05000000000000000000" pitchFamily="2" charset="2"/>
              </a:rPr>
              <a:t> Menge des </a:t>
            </a:r>
            <a:r>
              <a:rPr lang="en-US" dirty="0" err="1">
                <a:sym typeface="Wingdings" panose="05000000000000000000" pitchFamily="2" charset="2"/>
              </a:rPr>
              <a:t>Zielmoleküls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aufweist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Durch die Proportionalität und </a:t>
            </a:r>
            <a:r>
              <a:rPr lang="en-US" dirty="0" err="1">
                <a:sym typeface="Wingdings" panose="05000000000000000000" pitchFamily="2" charset="2"/>
              </a:rPr>
              <a:t>einer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Standardkuve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kann</a:t>
            </a:r>
            <a:r>
              <a:rPr lang="en-US" dirty="0">
                <a:sym typeface="Wingdings" panose="05000000000000000000" pitchFamily="2" charset="2"/>
              </a:rPr>
              <a:t> die </a:t>
            </a:r>
            <a:r>
              <a:rPr lang="en-US" dirty="0" err="1">
                <a:sym typeface="Wingdings" panose="05000000000000000000" pitchFamily="2" charset="2"/>
              </a:rPr>
              <a:t>Konzentration</a:t>
            </a:r>
            <a:r>
              <a:rPr lang="en-US" dirty="0">
                <a:sym typeface="Wingdings" panose="05000000000000000000" pitchFamily="2" charset="2"/>
              </a:rPr>
              <a:t> des </a:t>
            </a:r>
            <a:r>
              <a:rPr lang="en-US" dirty="0" err="1">
                <a:sym typeface="Wingdings" panose="05000000000000000000" pitchFamily="2" charset="2"/>
              </a:rPr>
              <a:t>Zielmoleküls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bestimmt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werden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en-US" dirty="0"/>
          </a:p>
          <a:p>
            <a:endParaRPr lang="de-CH" dirty="0"/>
          </a:p>
        </p:txBody>
      </p:sp>
      <p:pic>
        <p:nvPicPr>
          <p:cNvPr id="5" name="Graphic 4" descr="Mathematics with solid fill">
            <a:extLst>
              <a:ext uri="{FF2B5EF4-FFF2-40B4-BE49-F238E27FC236}">
                <a16:creationId xmlns:a16="http://schemas.microsoft.com/office/drawing/2014/main" id="{D3AFE5CF-BA16-9192-C17B-023D2EB0A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9895" y="-3585"/>
            <a:ext cx="652105" cy="65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7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3807A-5B01-AC9E-8454-442EE7BC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Hook-</a:t>
            </a:r>
            <a:r>
              <a:rPr lang="en-US" dirty="0" err="1"/>
              <a:t>Effekt</a:t>
            </a:r>
            <a:endParaRPr lang="de-CH" dirty="0"/>
          </a:p>
        </p:txBody>
      </p:sp>
      <p:pic>
        <p:nvPicPr>
          <p:cNvPr id="9218" name="Picture 2" descr="Photo">
            <a:extLst>
              <a:ext uri="{FF2B5EF4-FFF2-40B4-BE49-F238E27FC236}">
                <a16:creationId xmlns:a16="http://schemas.microsoft.com/office/drawing/2014/main" id="{9DCD5A6C-8379-F2AE-F1EF-0734ECD8DE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7212588" cy="45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49045A-588B-D037-216A-D28328962AB9}"/>
              </a:ext>
            </a:extLst>
          </p:cNvPr>
          <p:cNvSpPr txBox="1"/>
          <p:nvPr/>
        </p:nvSpPr>
        <p:spPr>
          <a:xfrm>
            <a:off x="0" y="6581001"/>
            <a:ext cx="9558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Quelle Bild: https://wehrmed.de/humanmedizin/untersuchungen-zum-hook-effekt-bei-lateral-flow-assays-fuer-staphylokokken-enterotoxin-b.html</a:t>
            </a:r>
            <a:endParaRPr lang="de-CH" sz="1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A49A7E-4C8A-2273-2E7C-F8FCB927F70D}"/>
              </a:ext>
            </a:extLst>
          </p:cNvPr>
          <p:cNvSpPr txBox="1">
            <a:spLocks/>
          </p:cNvSpPr>
          <p:nvPr/>
        </p:nvSpPr>
        <p:spPr>
          <a:xfrm>
            <a:off x="8104238" y="1825625"/>
            <a:ext cx="38567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Typischer</a:t>
            </a:r>
            <a:r>
              <a:rPr lang="en-US" dirty="0"/>
              <a:t> Fehler</a:t>
            </a:r>
          </a:p>
          <a:p>
            <a:r>
              <a:rPr lang="en-US" dirty="0"/>
              <a:t>Bei </a:t>
            </a:r>
            <a:r>
              <a:rPr lang="en-US" dirty="0" err="1"/>
              <a:t>Titrationen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es </a:t>
            </a:r>
            <a:r>
              <a:rPr lang="en-US" dirty="0" err="1"/>
              <a:t>vorkommen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hohen</a:t>
            </a:r>
            <a:r>
              <a:rPr lang="en-US" dirty="0"/>
              <a:t> </a:t>
            </a:r>
            <a:r>
              <a:rPr lang="en-US" dirty="0" err="1"/>
              <a:t>Konzentrationen</a:t>
            </a:r>
            <a:r>
              <a:rPr lang="en-US" dirty="0"/>
              <a:t> das Signal </a:t>
            </a:r>
            <a:r>
              <a:rPr lang="en-US" dirty="0" err="1"/>
              <a:t>wieder</a:t>
            </a:r>
            <a:r>
              <a:rPr lang="en-US" dirty="0"/>
              <a:t> </a:t>
            </a:r>
            <a:r>
              <a:rPr lang="en-US" dirty="0" err="1"/>
              <a:t>sinkt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2 </a:t>
            </a:r>
            <a:r>
              <a:rPr lang="en-US" dirty="0" err="1">
                <a:sym typeface="Wingdings" panose="05000000000000000000" pitchFamily="2" charset="2"/>
              </a:rPr>
              <a:t>unterschiedliche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Konzentrationen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mit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gleichem</a:t>
            </a:r>
            <a:r>
              <a:rPr lang="en-US" dirty="0">
                <a:sym typeface="Wingdings" panose="05000000000000000000" pitchFamily="2" charset="2"/>
              </a:rPr>
              <a:t> Signal!</a:t>
            </a:r>
            <a:endParaRPr lang="en-US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6" name="Graphic 5" descr="Normal Distribution with solid fill">
            <a:extLst>
              <a:ext uri="{FF2B5EF4-FFF2-40B4-BE49-F238E27FC236}">
                <a16:creationId xmlns:a16="http://schemas.microsoft.com/office/drawing/2014/main" id="{2DACAFFB-DE55-9595-C6EA-1D5072D52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9894" y="0"/>
            <a:ext cx="652106" cy="65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2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F8F5-AF7C-AB58-F3D2-2666BE54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Hook-</a:t>
            </a:r>
            <a:r>
              <a:rPr lang="en-US" dirty="0" err="1"/>
              <a:t>Effekt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1FA4F-5B46-8EE6-BAC7-51DAAC9A0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130" y="1825625"/>
            <a:ext cx="5406669" cy="4351338"/>
          </a:xfrm>
        </p:spPr>
        <p:txBody>
          <a:bodyPr/>
          <a:lstStyle/>
          <a:p>
            <a:r>
              <a:rPr lang="en-US" dirty="0"/>
              <a:t>Tritt </a:t>
            </a:r>
            <a:r>
              <a:rPr lang="en-US" dirty="0" err="1"/>
              <a:t>bei</a:t>
            </a:r>
            <a:r>
              <a:rPr lang="en-US" dirty="0"/>
              <a:t> Antigen-</a:t>
            </a:r>
            <a:r>
              <a:rPr lang="en-US" dirty="0" err="1"/>
              <a:t>Überschuss</a:t>
            </a:r>
            <a:r>
              <a:rPr lang="en-US" dirty="0"/>
              <a:t> </a:t>
            </a:r>
            <a:r>
              <a:rPr lang="en-US" dirty="0" err="1"/>
              <a:t>ein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rechter</a:t>
            </a:r>
            <a:r>
              <a:rPr lang="en-US" dirty="0"/>
              <a:t> Schenkel der Heidelberger </a:t>
            </a:r>
            <a:r>
              <a:rPr lang="en-US" dirty="0" err="1"/>
              <a:t>Kurve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Messung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mit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verdünntem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Probenmaterial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wiederholen</a:t>
            </a:r>
            <a:r>
              <a:rPr lang="en-US" dirty="0">
                <a:sym typeface="Wingdings" panose="05000000000000000000" pitchFamily="2" charset="2"/>
              </a:rPr>
              <a:t>.</a:t>
            </a:r>
            <a:r>
              <a:rPr lang="en-US" dirty="0"/>
              <a:t> </a:t>
            </a:r>
            <a:endParaRPr lang="de-CH" dirty="0"/>
          </a:p>
        </p:txBody>
      </p:sp>
      <p:pic>
        <p:nvPicPr>
          <p:cNvPr id="4" name="Graphic 3" descr="Normal Distribution with solid fill">
            <a:extLst>
              <a:ext uri="{FF2B5EF4-FFF2-40B4-BE49-F238E27FC236}">
                <a16:creationId xmlns:a16="http://schemas.microsoft.com/office/drawing/2014/main" id="{495C1AEF-4F91-264B-A52B-C7A926F71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9894" y="0"/>
            <a:ext cx="652106" cy="6521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B0CDDAF-BBA6-6D05-AF7C-F2C37366390F}"/>
              </a:ext>
            </a:extLst>
          </p:cNvPr>
          <p:cNvGrpSpPr/>
          <p:nvPr/>
        </p:nvGrpSpPr>
        <p:grpSpPr>
          <a:xfrm>
            <a:off x="530947" y="1775528"/>
            <a:ext cx="5080597" cy="4700937"/>
            <a:chOff x="530947" y="1775528"/>
            <a:chExt cx="5080597" cy="470093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5A314E8-6F69-4242-9688-2A7ADE30D0C7}"/>
                </a:ext>
              </a:extLst>
            </p:cNvPr>
            <p:cNvGrpSpPr/>
            <p:nvPr/>
          </p:nvGrpSpPr>
          <p:grpSpPr>
            <a:xfrm>
              <a:off x="775120" y="1825625"/>
              <a:ext cx="4826337" cy="4466174"/>
              <a:chOff x="775120" y="1825625"/>
              <a:chExt cx="4826337" cy="4466174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10C36194-423C-AC1E-B4EA-D03AA0952493}"/>
                  </a:ext>
                </a:extLst>
              </p:cNvPr>
              <p:cNvCxnSpPr/>
              <p:nvPr/>
            </p:nvCxnSpPr>
            <p:spPr>
              <a:xfrm>
                <a:off x="775120" y="6116186"/>
                <a:ext cx="4826337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F55C2047-7936-20A1-C238-9FE1190922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5409" y="1825625"/>
                <a:ext cx="0" cy="4466174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727685C6-843F-8285-1B47-B8D208C20189}"/>
                      </a:ext>
                    </a:extLst>
                  </p14:cNvPr>
                  <p14:cNvContentPartPr/>
                  <p14:nvPr/>
                </p14:nvContentPartPr>
                <p14:xfrm>
                  <a:off x="905322" y="2088391"/>
                  <a:ext cx="4610160" cy="402768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727685C6-843F-8285-1B47-B8D208C20189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899202" y="2082271"/>
                    <a:ext cx="4622400" cy="4039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83BC53-ED19-7207-51C3-61A513E536A7}"/>
                </a:ext>
              </a:extLst>
            </p:cNvPr>
            <p:cNvSpPr txBox="1"/>
            <p:nvPr/>
          </p:nvSpPr>
          <p:spPr>
            <a:xfrm>
              <a:off x="3285903" y="6107133"/>
              <a:ext cx="2325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Antigen </a:t>
              </a:r>
              <a:r>
                <a:rPr lang="en-US" dirty="0" err="1">
                  <a:solidFill>
                    <a:schemeClr val="accent1"/>
                  </a:solidFill>
                </a:rPr>
                <a:t>Konzentration</a:t>
              </a:r>
              <a:endParaRPr lang="de-CH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F7048B-D832-FD8C-F76E-3AC19B695D2A}"/>
                </a:ext>
              </a:extLst>
            </p:cNvPr>
            <p:cNvSpPr txBox="1"/>
            <p:nvPr/>
          </p:nvSpPr>
          <p:spPr>
            <a:xfrm rot="16200000">
              <a:off x="85542" y="2220933"/>
              <a:ext cx="1260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1"/>
                  </a:solidFill>
                </a:rPr>
                <a:t>Messignal</a:t>
              </a:r>
              <a:endParaRPr lang="de-CH" dirty="0">
                <a:solidFill>
                  <a:schemeClr val="accent1"/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0335BCC-A7D0-885A-5725-3A545B30744A}"/>
                </a:ext>
              </a:extLst>
            </p:cNvPr>
            <p:cNvCxnSpPr/>
            <p:nvPr/>
          </p:nvCxnSpPr>
          <p:spPr>
            <a:xfrm>
              <a:off x="2275114" y="2373086"/>
              <a:ext cx="0" cy="37340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E16446-C3CD-724C-6F96-AA2319CB650A}"/>
                </a:ext>
              </a:extLst>
            </p:cNvPr>
            <p:cNvCxnSpPr/>
            <p:nvPr/>
          </p:nvCxnSpPr>
          <p:spPr>
            <a:xfrm>
              <a:off x="3325585" y="2373086"/>
              <a:ext cx="0" cy="37340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Graphic 13" descr="Badge 1 outline">
              <a:extLst>
                <a:ext uri="{FF2B5EF4-FFF2-40B4-BE49-F238E27FC236}">
                  <a16:creationId xmlns:a16="http://schemas.microsoft.com/office/drawing/2014/main" id="{60FA7101-FA84-A367-FA3F-77EBE376B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5092" y="5809129"/>
              <a:ext cx="262890" cy="262890"/>
            </a:xfrm>
            <a:prstGeom prst="rect">
              <a:avLst/>
            </a:prstGeom>
          </p:spPr>
        </p:pic>
        <p:pic>
          <p:nvPicPr>
            <p:cNvPr id="15" name="Graphic 14" descr="Badge outline">
              <a:extLst>
                <a:ext uri="{FF2B5EF4-FFF2-40B4-BE49-F238E27FC236}">
                  <a16:creationId xmlns:a16="http://schemas.microsoft.com/office/drawing/2014/main" id="{1B6AF787-5794-CA31-BF8A-FFD0121E9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314796" y="5813725"/>
              <a:ext cx="262887" cy="262887"/>
            </a:xfrm>
            <a:prstGeom prst="rect">
              <a:avLst/>
            </a:prstGeom>
          </p:spPr>
        </p:pic>
        <p:pic>
          <p:nvPicPr>
            <p:cNvPr id="16" name="Graphic 15" descr="Badge 3 outline">
              <a:extLst>
                <a:ext uri="{FF2B5EF4-FFF2-40B4-BE49-F238E27FC236}">
                  <a16:creationId xmlns:a16="http://schemas.microsoft.com/office/drawing/2014/main" id="{D3F916A6-8653-425B-1E0E-2573EB90D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365268" y="5821343"/>
              <a:ext cx="262890" cy="262890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00F7CCC-C53F-D59A-B084-108605AD1F25}"/>
                </a:ext>
              </a:extLst>
            </p:cNvPr>
            <p:cNvGrpSpPr/>
            <p:nvPr/>
          </p:nvGrpSpPr>
          <p:grpSpPr>
            <a:xfrm>
              <a:off x="1245111" y="3929544"/>
              <a:ext cx="962615" cy="2153409"/>
              <a:chOff x="1245111" y="3929544"/>
              <a:chExt cx="962615" cy="215340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F754F6-9B20-21D0-496B-C9F44D450B32}"/>
                  </a:ext>
                </a:extLst>
              </p:cNvPr>
              <p:cNvSpPr txBox="1"/>
              <p:nvPr/>
            </p:nvSpPr>
            <p:spPr>
              <a:xfrm rot="15270571">
                <a:off x="1638605" y="5325373"/>
                <a:ext cx="3482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Y</a:t>
                </a:r>
                <a:endParaRPr lang="de-CH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BD9F23-C27F-DEC3-1EC2-D689DC6FBB28}"/>
                  </a:ext>
                </a:extLst>
              </p:cNvPr>
              <p:cNvSpPr txBox="1"/>
              <p:nvPr/>
            </p:nvSpPr>
            <p:spPr>
              <a:xfrm rot="21211153">
                <a:off x="1776663" y="4790574"/>
                <a:ext cx="3482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Y</a:t>
                </a:r>
                <a:endParaRPr lang="de-CH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538112-C232-BDBE-7D0D-E1A8178997B8}"/>
                  </a:ext>
                </a:extLst>
              </p:cNvPr>
              <p:cNvSpPr txBox="1"/>
              <p:nvPr/>
            </p:nvSpPr>
            <p:spPr>
              <a:xfrm rot="12814170">
                <a:off x="1801893" y="3929544"/>
                <a:ext cx="3482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Y</a:t>
                </a:r>
                <a:endParaRPr lang="de-CH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954639-4C90-237B-9969-C56720D1BCF7}"/>
                  </a:ext>
                </a:extLst>
              </p:cNvPr>
              <p:cNvSpPr txBox="1"/>
              <p:nvPr/>
            </p:nvSpPr>
            <p:spPr>
              <a:xfrm rot="6944207">
                <a:off x="1332582" y="4577406"/>
                <a:ext cx="3482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Y</a:t>
                </a:r>
                <a:endParaRPr lang="de-CH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0FD554-9702-8E24-5806-3DB09FE5689B}"/>
                  </a:ext>
                </a:extLst>
              </p:cNvPr>
              <p:cNvSpPr txBox="1"/>
              <p:nvPr/>
            </p:nvSpPr>
            <p:spPr>
              <a:xfrm rot="911081">
                <a:off x="1264326" y="5052184"/>
                <a:ext cx="3482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Y</a:t>
                </a:r>
                <a:endParaRPr lang="de-CH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EE4E9A-A4D1-285B-61C6-0F210CF8CDDE}"/>
                  </a:ext>
                </a:extLst>
              </p:cNvPr>
              <p:cNvSpPr txBox="1"/>
              <p:nvPr/>
            </p:nvSpPr>
            <p:spPr>
              <a:xfrm rot="9431506">
                <a:off x="1620095" y="4367983"/>
                <a:ext cx="3482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Y</a:t>
                </a:r>
                <a:endParaRPr lang="de-CH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383DD92-CBA5-D78E-E4DA-BB3697302553}"/>
                  </a:ext>
                </a:extLst>
              </p:cNvPr>
              <p:cNvSpPr txBox="1"/>
              <p:nvPr/>
            </p:nvSpPr>
            <p:spPr>
              <a:xfrm rot="159997">
                <a:off x="1859449" y="5559733"/>
                <a:ext cx="3482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Y</a:t>
                </a:r>
                <a:endParaRPr lang="de-CH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E10206C-97D9-ABB5-B0D0-A83BEAAB6944}"/>
                  </a:ext>
                </a:extLst>
              </p:cNvPr>
              <p:cNvSpPr/>
              <p:nvPr/>
            </p:nvSpPr>
            <p:spPr>
              <a:xfrm>
                <a:off x="1563704" y="4898228"/>
                <a:ext cx="131702" cy="127829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269033C-DA63-5BF2-E90D-93FA67AD7865}"/>
                  </a:ext>
                </a:extLst>
              </p:cNvPr>
              <p:cNvSpPr/>
              <p:nvPr/>
            </p:nvSpPr>
            <p:spPr>
              <a:xfrm>
                <a:off x="2043067" y="5594479"/>
                <a:ext cx="131702" cy="127829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2E8CCBE-9AF7-AEE4-4E2A-E32ADCB92424}"/>
                </a:ext>
              </a:extLst>
            </p:cNvPr>
            <p:cNvGrpSpPr/>
            <p:nvPr/>
          </p:nvGrpSpPr>
          <p:grpSpPr>
            <a:xfrm>
              <a:off x="3613356" y="1921188"/>
              <a:ext cx="1606853" cy="746021"/>
              <a:chOff x="3613356" y="1921188"/>
              <a:chExt cx="1606853" cy="746021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6C7C35D-B9F2-101C-AD6A-28558B565D5C}"/>
                  </a:ext>
                </a:extLst>
              </p:cNvPr>
              <p:cNvSpPr/>
              <p:nvPr/>
            </p:nvSpPr>
            <p:spPr>
              <a:xfrm>
                <a:off x="3721644" y="2033272"/>
                <a:ext cx="131702" cy="127829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BB520E-2BF6-E799-73A4-960238FEF09D}"/>
                  </a:ext>
                </a:extLst>
              </p:cNvPr>
              <p:cNvSpPr txBox="1"/>
              <p:nvPr/>
            </p:nvSpPr>
            <p:spPr>
              <a:xfrm>
                <a:off x="3613356" y="2143989"/>
                <a:ext cx="3482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Y</a:t>
                </a:r>
                <a:endParaRPr lang="de-CH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3FC521-9C78-0F46-C718-851A52894DD4}"/>
                  </a:ext>
                </a:extLst>
              </p:cNvPr>
              <p:cNvSpPr txBox="1"/>
              <p:nvPr/>
            </p:nvSpPr>
            <p:spPr>
              <a:xfrm>
                <a:off x="3865007" y="1921188"/>
                <a:ext cx="10701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Antigen</a:t>
                </a:r>
                <a:endParaRPr lang="de-CH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B6E79D-C638-5A96-E7D6-F6A03A62FEC5}"/>
                  </a:ext>
                </a:extLst>
              </p:cNvPr>
              <p:cNvSpPr txBox="1"/>
              <p:nvPr/>
            </p:nvSpPr>
            <p:spPr>
              <a:xfrm>
                <a:off x="3865006" y="2225988"/>
                <a:ext cx="13552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Antikörper</a:t>
                </a:r>
                <a:endParaRPr lang="de-CH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13C9626-29D0-913C-B841-C21E9A254BF3}"/>
                </a:ext>
              </a:extLst>
            </p:cNvPr>
            <p:cNvGrpSpPr/>
            <p:nvPr/>
          </p:nvGrpSpPr>
          <p:grpSpPr>
            <a:xfrm>
              <a:off x="2270017" y="2325295"/>
              <a:ext cx="1131921" cy="1968944"/>
              <a:chOff x="2270017" y="2325295"/>
              <a:chExt cx="1131921" cy="196894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5FEEAF0-3219-732D-6A4B-EF8F5B7DF40C}"/>
                  </a:ext>
                </a:extLst>
              </p:cNvPr>
              <p:cNvSpPr txBox="1"/>
              <p:nvPr/>
            </p:nvSpPr>
            <p:spPr>
              <a:xfrm rot="15270571">
                <a:off x="2966189" y="3031350"/>
                <a:ext cx="3482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Y</a:t>
                </a:r>
                <a:endParaRPr lang="de-CH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D612D63-6383-3517-61CE-EB5103BC6195}"/>
                  </a:ext>
                </a:extLst>
              </p:cNvPr>
              <p:cNvSpPr txBox="1"/>
              <p:nvPr/>
            </p:nvSpPr>
            <p:spPr>
              <a:xfrm rot="12814170">
                <a:off x="2746512" y="3771019"/>
                <a:ext cx="3482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Y</a:t>
                </a:r>
                <a:endParaRPr lang="de-CH" sz="2800" b="1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DD73F22-AF5F-6DEB-5327-F8891D80BEF6}"/>
                  </a:ext>
                </a:extLst>
              </p:cNvPr>
              <p:cNvGrpSpPr/>
              <p:nvPr/>
            </p:nvGrpSpPr>
            <p:grpSpPr>
              <a:xfrm>
                <a:off x="2270017" y="2325295"/>
                <a:ext cx="867787" cy="1833595"/>
                <a:chOff x="2270017" y="2325295"/>
                <a:chExt cx="867787" cy="1833595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620B8B2A-7A46-8EF2-92F8-65FCAD92880E}"/>
                    </a:ext>
                  </a:extLst>
                </p:cNvPr>
                <p:cNvSpPr/>
                <p:nvPr/>
              </p:nvSpPr>
              <p:spPr>
                <a:xfrm>
                  <a:off x="2947223" y="3371429"/>
                  <a:ext cx="131702" cy="127829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3C4397D-1F7B-1037-DE17-2B6A00A9ED2D}"/>
                    </a:ext>
                  </a:extLst>
                </p:cNvPr>
                <p:cNvSpPr txBox="1"/>
                <p:nvPr/>
              </p:nvSpPr>
              <p:spPr>
                <a:xfrm rot="20651978">
                  <a:off x="2789527" y="3359446"/>
                  <a:ext cx="3482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accent1"/>
                      </a:solidFill>
                    </a:rPr>
                    <a:t>Y</a:t>
                  </a:r>
                  <a:endParaRPr lang="de-CH" sz="2800" b="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6033462-03C1-E778-5F81-1C2A81A5B9D6}"/>
                    </a:ext>
                  </a:extLst>
                </p:cNvPr>
                <p:cNvSpPr txBox="1"/>
                <p:nvPr/>
              </p:nvSpPr>
              <p:spPr>
                <a:xfrm rot="6944207">
                  <a:off x="2357488" y="3001530"/>
                  <a:ext cx="3482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accent1"/>
                      </a:solidFill>
                    </a:rPr>
                    <a:t>Y</a:t>
                  </a:r>
                  <a:endParaRPr lang="de-CH" sz="2800" b="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0285419-5414-79FA-A90E-E6EACE2BBD4A}"/>
                    </a:ext>
                  </a:extLst>
                </p:cNvPr>
                <p:cNvSpPr txBox="1"/>
                <p:nvPr/>
              </p:nvSpPr>
              <p:spPr>
                <a:xfrm rot="1422737">
                  <a:off x="2494680" y="3344356"/>
                  <a:ext cx="3482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accent1"/>
                      </a:solidFill>
                    </a:rPr>
                    <a:t>Y</a:t>
                  </a:r>
                  <a:endParaRPr lang="de-CH" sz="2800" b="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21EE1FA-782A-4528-7ABE-74290B1BBFE5}"/>
                    </a:ext>
                  </a:extLst>
                </p:cNvPr>
                <p:cNvSpPr txBox="1"/>
                <p:nvPr/>
              </p:nvSpPr>
              <p:spPr>
                <a:xfrm rot="9959666">
                  <a:off x="2661366" y="2790168"/>
                  <a:ext cx="3482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accent1"/>
                      </a:solidFill>
                    </a:rPr>
                    <a:t>Y</a:t>
                  </a:r>
                  <a:endParaRPr lang="de-CH" sz="2800" b="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5D54E5F8-B02E-EF26-5496-439C4F9BBA58}"/>
                    </a:ext>
                  </a:extLst>
                </p:cNvPr>
                <p:cNvSpPr/>
                <p:nvPr/>
              </p:nvSpPr>
              <p:spPr>
                <a:xfrm>
                  <a:off x="2564546" y="3352432"/>
                  <a:ext cx="131702" cy="127829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48A5728-DFA4-F2F8-64C5-723261835C14}"/>
                    </a:ext>
                  </a:extLst>
                </p:cNvPr>
                <p:cNvSpPr/>
                <p:nvPr/>
              </p:nvSpPr>
              <p:spPr>
                <a:xfrm>
                  <a:off x="2743479" y="3460358"/>
                  <a:ext cx="131702" cy="127829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1C4C5605-B419-A866-CEB7-16BB4E265428}"/>
                    </a:ext>
                  </a:extLst>
                </p:cNvPr>
                <p:cNvSpPr/>
                <p:nvPr/>
              </p:nvSpPr>
              <p:spPr>
                <a:xfrm>
                  <a:off x="2664587" y="4031061"/>
                  <a:ext cx="131702" cy="127829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26E30D77-8DDC-EC14-4268-1715710FD3D3}"/>
                    </a:ext>
                  </a:extLst>
                </p:cNvPr>
                <p:cNvSpPr/>
                <p:nvPr/>
              </p:nvSpPr>
              <p:spPr>
                <a:xfrm>
                  <a:off x="2659723" y="3146475"/>
                  <a:ext cx="131702" cy="127829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601221C5-373E-1845-A7AB-EB0F3AF75B88}"/>
                    </a:ext>
                  </a:extLst>
                </p:cNvPr>
                <p:cNvSpPr/>
                <p:nvPr/>
              </p:nvSpPr>
              <p:spPr>
                <a:xfrm>
                  <a:off x="2903363" y="3120801"/>
                  <a:ext cx="131702" cy="127829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9DBD9E6-90B4-585F-18A1-C861CD3F6544}"/>
                    </a:ext>
                  </a:extLst>
                </p:cNvPr>
                <p:cNvSpPr txBox="1"/>
                <p:nvPr/>
              </p:nvSpPr>
              <p:spPr>
                <a:xfrm rot="21211153">
                  <a:off x="2777415" y="2325295"/>
                  <a:ext cx="3482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accent1"/>
                      </a:solidFill>
                    </a:rPr>
                    <a:t>Y</a:t>
                  </a:r>
                  <a:endParaRPr lang="de-CH" sz="2800" b="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89819C8B-C9FA-0D24-F6C1-07469A72612E}"/>
                    </a:ext>
                  </a:extLst>
                </p:cNvPr>
                <p:cNvSpPr/>
                <p:nvPr/>
              </p:nvSpPr>
              <p:spPr>
                <a:xfrm>
                  <a:off x="2773275" y="2395250"/>
                  <a:ext cx="131702" cy="127829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DEEED1F-2370-93C4-BB10-E381256A22F1}"/>
                </a:ext>
              </a:extLst>
            </p:cNvPr>
            <p:cNvGrpSpPr/>
            <p:nvPr/>
          </p:nvGrpSpPr>
          <p:grpSpPr>
            <a:xfrm>
              <a:off x="3395023" y="4112280"/>
              <a:ext cx="957089" cy="1892208"/>
              <a:chOff x="3395023" y="4112280"/>
              <a:chExt cx="957089" cy="1892208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CE00E1B-60B6-77D4-EC7F-ECF3E9A3888D}"/>
                  </a:ext>
                </a:extLst>
              </p:cNvPr>
              <p:cNvSpPr/>
              <p:nvPr/>
            </p:nvSpPr>
            <p:spPr>
              <a:xfrm>
                <a:off x="3395023" y="4256679"/>
                <a:ext cx="131702" cy="127829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6427B5D-8489-644F-0BE4-393802DC2534}"/>
                  </a:ext>
                </a:extLst>
              </p:cNvPr>
              <p:cNvSpPr/>
              <p:nvPr/>
            </p:nvSpPr>
            <p:spPr>
              <a:xfrm>
                <a:off x="3476582" y="4643314"/>
                <a:ext cx="131702" cy="127829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B246489-5757-6F58-CC83-47E7D570DCCE}"/>
                  </a:ext>
                </a:extLst>
              </p:cNvPr>
              <p:cNvSpPr/>
              <p:nvPr/>
            </p:nvSpPr>
            <p:spPr>
              <a:xfrm>
                <a:off x="3661173" y="5374231"/>
                <a:ext cx="131702" cy="127829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514F764-52A7-92C6-56E3-EBC3A353D99D}"/>
                  </a:ext>
                </a:extLst>
              </p:cNvPr>
              <p:cNvSpPr/>
              <p:nvPr/>
            </p:nvSpPr>
            <p:spPr>
              <a:xfrm>
                <a:off x="3928986" y="5876659"/>
                <a:ext cx="131702" cy="127829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69A1B96A-A5D1-D3A5-B3A2-7C533E97ADD2}"/>
                  </a:ext>
                </a:extLst>
              </p:cNvPr>
              <p:cNvSpPr/>
              <p:nvPr/>
            </p:nvSpPr>
            <p:spPr>
              <a:xfrm>
                <a:off x="3671120" y="4795159"/>
                <a:ext cx="131702" cy="127829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9BB1DFF7-48FD-57C4-ED5C-BFBF554B8709}"/>
                  </a:ext>
                </a:extLst>
              </p:cNvPr>
              <p:cNvSpPr/>
              <p:nvPr/>
            </p:nvSpPr>
            <p:spPr>
              <a:xfrm>
                <a:off x="3589942" y="4112280"/>
                <a:ext cx="131702" cy="127829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2A524D67-1330-7C00-9EAF-DCA6E3296509}"/>
                  </a:ext>
                </a:extLst>
              </p:cNvPr>
              <p:cNvSpPr/>
              <p:nvPr/>
            </p:nvSpPr>
            <p:spPr>
              <a:xfrm>
                <a:off x="3482440" y="5026057"/>
                <a:ext cx="131702" cy="127829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092B762-80D1-9479-A420-1CE20C08662C}"/>
                  </a:ext>
                </a:extLst>
              </p:cNvPr>
              <p:cNvSpPr/>
              <p:nvPr/>
            </p:nvSpPr>
            <p:spPr>
              <a:xfrm>
                <a:off x="3865006" y="5701173"/>
                <a:ext cx="131702" cy="127829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03EF43C-B898-EB68-977C-111E559E499D}"/>
                  </a:ext>
                </a:extLst>
              </p:cNvPr>
              <p:cNvSpPr txBox="1"/>
              <p:nvPr/>
            </p:nvSpPr>
            <p:spPr>
              <a:xfrm rot="15270571">
                <a:off x="3916363" y="5547518"/>
                <a:ext cx="3482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Y</a:t>
                </a:r>
                <a:endParaRPr lang="de-CH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5075207-D391-578E-6492-9DCF46FBDD8F}"/>
                  </a:ext>
                </a:extLst>
              </p:cNvPr>
              <p:cNvSpPr txBox="1"/>
              <p:nvPr/>
            </p:nvSpPr>
            <p:spPr>
              <a:xfrm rot="12814170">
                <a:off x="3542100" y="4433953"/>
                <a:ext cx="3482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Y</a:t>
                </a:r>
                <a:endParaRPr lang="de-CH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80DE576-0F47-8938-DD31-AFD292E168A9}"/>
                  </a:ext>
                </a:extLst>
              </p:cNvPr>
              <p:cNvSpPr txBox="1"/>
              <p:nvPr/>
            </p:nvSpPr>
            <p:spPr>
              <a:xfrm rot="911081">
                <a:off x="3814046" y="5126450"/>
                <a:ext cx="3482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Y</a:t>
                </a:r>
                <a:endParaRPr lang="de-CH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341B0B4-E0E2-D73D-DFBC-58E3900717FD}"/>
                  </a:ext>
                </a:extLst>
              </p:cNvPr>
              <p:cNvSpPr/>
              <p:nvPr/>
            </p:nvSpPr>
            <p:spPr>
              <a:xfrm>
                <a:off x="3911951" y="5161860"/>
                <a:ext cx="131702" cy="127829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42DE3EA-FE0E-3049-E416-C1DC8F32380A}"/>
                  </a:ext>
                </a:extLst>
              </p:cNvPr>
              <p:cNvSpPr/>
              <p:nvPr/>
            </p:nvSpPr>
            <p:spPr>
              <a:xfrm>
                <a:off x="4040211" y="5210781"/>
                <a:ext cx="131702" cy="127829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028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27F4B-FF05-BD55-9E12-B934303EF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Ausblick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6B6F2-A9DA-DBD6-5B39-C3BFB73CA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4073013" cy="4961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ELISA </a:t>
            </a:r>
            <a:r>
              <a:rPr lang="en-US" b="1" dirty="0" err="1"/>
              <a:t>Varianten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Direkter ELISA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Indirekter</a:t>
            </a:r>
            <a:r>
              <a:rPr lang="en-US" dirty="0"/>
              <a:t> ELISA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Sandwich ELISA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de-CH" dirty="0"/>
              <a:t>	Kompetitiver ELISA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7461AD-FC13-9832-23A2-CF9228D49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5893" y="1825624"/>
            <a:ext cx="476618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Troubleshooting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/>
              <a:t>	Störfaktoren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/>
              <a:t>	Interferenzen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Verschleppungsprobleme</a:t>
            </a:r>
            <a:endParaRPr lang="de-CH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4556F82-DC79-9F41-F5D5-40E3602D1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23"/>
          <a:stretch/>
        </p:blipFill>
        <p:spPr bwMode="auto">
          <a:xfrm>
            <a:off x="875807" y="2249651"/>
            <a:ext cx="897576" cy="10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D7AB79A-3FBA-0220-E91B-AFC8E0BFD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4" r="61124"/>
          <a:stretch/>
        </p:blipFill>
        <p:spPr bwMode="auto">
          <a:xfrm>
            <a:off x="763981" y="3277918"/>
            <a:ext cx="1009402" cy="10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D6C18E5-7F3F-6D6B-5FA3-6BF1F07C5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2" r="41713"/>
          <a:stretch/>
        </p:blipFill>
        <p:spPr bwMode="auto">
          <a:xfrm>
            <a:off x="781793" y="4306185"/>
            <a:ext cx="991590" cy="10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FB65C87-8A12-3F15-80B5-91EDB878D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0" r="21705"/>
          <a:stretch/>
        </p:blipFill>
        <p:spPr bwMode="auto">
          <a:xfrm>
            <a:off x="728355" y="5334452"/>
            <a:ext cx="1045028" cy="10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C342EC-7D36-CDEF-4A9A-53DDDB5FA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480" y="2608552"/>
            <a:ext cx="787318" cy="820448"/>
          </a:xfrm>
          <a:prstGeom prst="rect">
            <a:avLst/>
          </a:prstGeom>
        </p:spPr>
      </p:pic>
      <p:pic>
        <p:nvPicPr>
          <p:cNvPr id="11268" name="Picture 4" descr="Figure 2. Detection of specific and non-specific binding sites with primary and secondary antibodies.">
            <a:extLst>
              <a:ext uri="{FF2B5EF4-FFF2-40B4-BE49-F238E27FC236}">
                <a16:creationId xmlns:a16="http://schemas.microsoft.com/office/drawing/2014/main" id="{0AB6C973-68F9-1309-2248-8CB8A23F0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4" r="69562" b="30991"/>
          <a:stretch/>
        </p:blipFill>
        <p:spPr bwMode="auto">
          <a:xfrm>
            <a:off x="4772521" y="3706537"/>
            <a:ext cx="993235" cy="68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47C362DC-0748-2600-D615-AD1879FD6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17785"/>
            <a:ext cx="940596" cy="62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5A0997B-4767-0091-CBD9-727F15952304}"/>
              </a:ext>
            </a:extLst>
          </p:cNvPr>
          <p:cNvSpPr txBox="1">
            <a:spLocks/>
          </p:cNvSpPr>
          <p:nvPr/>
        </p:nvSpPr>
        <p:spPr>
          <a:xfrm>
            <a:off x="8386916" y="1825624"/>
            <a:ext cx="3986981" cy="4961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ELISA-Daten </a:t>
            </a:r>
            <a:r>
              <a:rPr lang="en-US" b="1" dirty="0" err="1"/>
              <a:t>Auswerten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01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B7807-FD94-B82E-84DA-D9FD2736A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2DA1EAB-351D-7BF3-B4A4-D24E08E4D9A6}"/>
              </a:ext>
            </a:extLst>
          </p:cNvPr>
          <p:cNvGraphicFramePr/>
          <p:nvPr/>
        </p:nvGraphicFramePr>
        <p:xfrm>
          <a:off x="477077" y="369168"/>
          <a:ext cx="11449879" cy="5952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853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5B122FE-20C5-DD96-2190-70808F3AEB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9149" y="0"/>
            <a:ext cx="1371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73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95E65-4C2D-3D15-9B0A-0D27B48F3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9F57714-B471-C35F-9AAA-2135162516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2145175"/>
              </p:ext>
            </p:extLst>
          </p:nvPr>
        </p:nvGraphicFramePr>
        <p:xfrm>
          <a:off x="477077" y="369168"/>
          <a:ext cx="11449879" cy="5952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4019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20F0-E67E-6FF9-0C39-17A33C8B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ELISA</a:t>
            </a:r>
            <a:r>
              <a:rPr lang="en-US" dirty="0"/>
              <a:t> – </a:t>
            </a:r>
            <a:r>
              <a:rPr lang="en-US" b="1" u="sng" dirty="0"/>
              <a:t>E</a:t>
            </a:r>
            <a:r>
              <a:rPr lang="en-US" dirty="0"/>
              <a:t>nzyme-</a:t>
            </a:r>
            <a:r>
              <a:rPr lang="en-US" b="1" u="sng" dirty="0"/>
              <a:t>L</a:t>
            </a:r>
            <a:r>
              <a:rPr lang="en-US" dirty="0"/>
              <a:t>inked </a:t>
            </a:r>
            <a:r>
              <a:rPr lang="en-US" b="1" u="sng" dirty="0" err="1"/>
              <a:t>I</a:t>
            </a:r>
            <a:r>
              <a:rPr lang="en-US" dirty="0" err="1"/>
              <a:t>mmuno</a:t>
            </a:r>
            <a:r>
              <a:rPr lang="en-US" b="1" u="sng" dirty="0" err="1"/>
              <a:t>S</a:t>
            </a:r>
            <a:r>
              <a:rPr lang="en-US" dirty="0" err="1"/>
              <a:t>orbent</a:t>
            </a:r>
            <a:r>
              <a:rPr lang="en-US" dirty="0"/>
              <a:t> </a:t>
            </a:r>
            <a:r>
              <a:rPr lang="en-US" b="1" u="sng" dirty="0"/>
              <a:t>A</a:t>
            </a:r>
            <a:r>
              <a:rPr lang="en-US" dirty="0"/>
              <a:t>ssay</a:t>
            </a:r>
            <a:endParaRPr lang="de-CH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A6BE5C-5DE1-7792-A347-D106113C0FB0}"/>
              </a:ext>
            </a:extLst>
          </p:cNvPr>
          <p:cNvGrpSpPr/>
          <p:nvPr/>
        </p:nvGrpSpPr>
        <p:grpSpPr>
          <a:xfrm>
            <a:off x="321871" y="2291498"/>
            <a:ext cx="6667500" cy="4486275"/>
            <a:chOff x="2210048" y="2371725"/>
            <a:chExt cx="6667500" cy="4486275"/>
          </a:xfrm>
        </p:grpSpPr>
        <p:pic>
          <p:nvPicPr>
            <p:cNvPr id="2052" name="Picture 4" descr="Ist die Wanderröte (Erythema migrans) nach einem Zeckenbiss zu sehen, kann man sich die Serologie vorerst sparen.">
              <a:extLst>
                <a:ext uri="{FF2B5EF4-FFF2-40B4-BE49-F238E27FC236}">
                  <a16:creationId xmlns:a16="http://schemas.microsoft.com/office/drawing/2014/main" id="{41267DD7-28AE-378C-BBE6-CFC21B3A12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048" y="2371725"/>
              <a:ext cx="6667500" cy="4486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9D11DF-DA1C-D9A7-4A35-CE125C0C5B7D}"/>
                </a:ext>
              </a:extLst>
            </p:cNvPr>
            <p:cNvSpPr txBox="1"/>
            <p:nvPr/>
          </p:nvSpPr>
          <p:spPr>
            <a:xfrm>
              <a:off x="3942607" y="6243870"/>
              <a:ext cx="3384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Lyme-</a:t>
              </a:r>
              <a:r>
                <a:rPr lang="en-US" sz="2800" dirty="0" err="1">
                  <a:solidFill>
                    <a:schemeClr val="bg1"/>
                  </a:solidFill>
                </a:rPr>
                <a:t>Borreliose</a:t>
              </a:r>
              <a:endParaRPr lang="de-CH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A6BFDD29-2CF3-877A-F179-AEA42288F1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940" y="1501269"/>
            <a:ext cx="67437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A8CFD72-F525-7C2B-501E-B169EFE8EDE4}"/>
              </a:ext>
            </a:extLst>
          </p:cNvPr>
          <p:cNvGrpSpPr/>
          <p:nvPr/>
        </p:nvGrpSpPr>
        <p:grpSpPr>
          <a:xfrm>
            <a:off x="5438898" y="2443610"/>
            <a:ext cx="6501245" cy="4334163"/>
            <a:chOff x="4530437" y="1902228"/>
            <a:chExt cx="6501245" cy="4334163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0E4A91F7-BD03-E9CE-CF9A-D725953A6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437" y="1902228"/>
              <a:ext cx="6501245" cy="4334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1F96AE-174E-D7A7-5E80-FD6F2097FAAE}"/>
                </a:ext>
              </a:extLst>
            </p:cNvPr>
            <p:cNvSpPr txBox="1"/>
            <p:nvPr/>
          </p:nvSpPr>
          <p:spPr>
            <a:xfrm>
              <a:off x="6266955" y="5622261"/>
              <a:ext cx="3028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2"/>
                  </a:solidFill>
                </a:rPr>
                <a:t>Protein-</a:t>
              </a:r>
              <a:r>
                <a:rPr lang="en-US" sz="2800" dirty="0" err="1">
                  <a:solidFill>
                    <a:schemeClr val="tx2"/>
                  </a:solidFill>
                </a:rPr>
                <a:t>Nachweis</a:t>
              </a:r>
              <a:endParaRPr lang="de-CH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85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E18C-25F2-44FB-9BE8-3A6DD885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Lernziele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6D3AC-64E4-407D-58D9-5A43D7886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Die </a:t>
            </a:r>
            <a:r>
              <a:rPr lang="en-US" dirty="0" err="1"/>
              <a:t>Lernenden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…</a:t>
            </a:r>
          </a:p>
          <a:p>
            <a:r>
              <a:rPr lang="de-CH" dirty="0"/>
              <a:t>…die Komponenten eines ELISA nennen.</a:t>
            </a:r>
          </a:p>
          <a:p>
            <a:r>
              <a:rPr lang="de-CH" dirty="0"/>
              <a:t>…den Aufbau eines ELISA designen und erklären.</a:t>
            </a:r>
          </a:p>
          <a:p>
            <a:r>
              <a:rPr lang="de-CH" dirty="0"/>
              <a:t>…die Auswertung eines ELISA erklären.</a:t>
            </a:r>
          </a:p>
          <a:p>
            <a:r>
              <a:rPr lang="de-CH" dirty="0"/>
              <a:t>…den Hook-Effekt anhand eines Beispiels erkennen und erklären.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dirty="0">
                <a:solidFill>
                  <a:srgbClr val="B0C5CC"/>
                </a:solidFill>
                <a:sym typeface="Wingdings" panose="05000000000000000000" pitchFamily="2" charset="2"/>
              </a:rPr>
              <a:t> … ELISA-Daten selbstständig auswerten.</a:t>
            </a:r>
          </a:p>
          <a:p>
            <a:pPr marL="0" indent="0">
              <a:buNone/>
            </a:pPr>
            <a:r>
              <a:rPr lang="de-CH" dirty="0">
                <a:solidFill>
                  <a:srgbClr val="B0C5CC"/>
                </a:solidFill>
                <a:sym typeface="Wingdings" panose="05000000000000000000" pitchFamily="2" charset="2"/>
              </a:rPr>
              <a:t> …v</a:t>
            </a:r>
            <a:r>
              <a:rPr lang="de-CH" dirty="0">
                <a:solidFill>
                  <a:srgbClr val="B0C5CC"/>
                </a:solidFill>
              </a:rPr>
              <a:t>erschiedene ELISA Varianten designen und erklären und die passende Variante für einen Test wählen.</a:t>
            </a:r>
          </a:p>
          <a:p>
            <a:pPr marL="0" indent="0">
              <a:buNone/>
            </a:pPr>
            <a:r>
              <a:rPr lang="de-CH" dirty="0">
                <a:solidFill>
                  <a:srgbClr val="B0C5CC"/>
                </a:solidFill>
                <a:sym typeface="Wingdings" panose="05000000000000000000" pitchFamily="2" charset="2"/>
              </a:rPr>
              <a:t> …s</a:t>
            </a:r>
            <a:r>
              <a:rPr lang="de-CH" dirty="0">
                <a:solidFill>
                  <a:srgbClr val="B0C5CC"/>
                </a:solidFill>
              </a:rPr>
              <a:t>elbstständig ein Troubleshooting für ELISA Setups durchführen.</a:t>
            </a:r>
          </a:p>
        </p:txBody>
      </p:sp>
      <p:pic>
        <p:nvPicPr>
          <p:cNvPr id="5" name="Graphic 4" descr="Gears with solid fill">
            <a:extLst>
              <a:ext uri="{FF2B5EF4-FFF2-40B4-BE49-F238E27FC236}">
                <a16:creationId xmlns:a16="http://schemas.microsoft.com/office/drawing/2014/main" id="{E85D235A-C6E2-4A19-6DE8-18B39B7F4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9761" y="2169524"/>
            <a:ext cx="652105" cy="652105"/>
          </a:xfrm>
          <a:prstGeom prst="rect">
            <a:avLst/>
          </a:prstGeom>
        </p:spPr>
      </p:pic>
      <p:pic>
        <p:nvPicPr>
          <p:cNvPr id="7" name="Graphic 6" descr="Crane with solid fill">
            <a:extLst>
              <a:ext uri="{FF2B5EF4-FFF2-40B4-BE49-F238E27FC236}">
                <a16:creationId xmlns:a16="http://schemas.microsoft.com/office/drawing/2014/main" id="{55C77415-9DB8-4E6C-4BE1-F4E85ED26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9089" y="2708326"/>
            <a:ext cx="652105" cy="652105"/>
          </a:xfrm>
          <a:prstGeom prst="rect">
            <a:avLst/>
          </a:prstGeom>
        </p:spPr>
      </p:pic>
      <p:pic>
        <p:nvPicPr>
          <p:cNvPr id="9" name="Graphic 8" descr="Mathematics with solid fill">
            <a:extLst>
              <a:ext uri="{FF2B5EF4-FFF2-40B4-BE49-F238E27FC236}">
                <a16:creationId xmlns:a16="http://schemas.microsoft.com/office/drawing/2014/main" id="{D1FA1C49-86D6-AD9A-AEFF-49C2B0EDAC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86924" y="3215149"/>
            <a:ext cx="652105" cy="652105"/>
          </a:xfrm>
          <a:prstGeom prst="rect">
            <a:avLst/>
          </a:prstGeom>
        </p:spPr>
      </p:pic>
      <p:pic>
        <p:nvPicPr>
          <p:cNvPr id="11" name="Graphic 10" descr="Normal Distribution with solid fill">
            <a:extLst>
              <a:ext uri="{FF2B5EF4-FFF2-40B4-BE49-F238E27FC236}">
                <a16:creationId xmlns:a16="http://schemas.microsoft.com/office/drawing/2014/main" id="{B6E3BFE4-858E-D0D6-C1A2-9E078EDAF8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91600" y="3748086"/>
            <a:ext cx="652106" cy="65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F010-7971-DD9C-B7B0-D71CF289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Lektionsablauf</a:t>
            </a:r>
            <a:endParaRPr lang="de-CH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987C9A-F85F-12A0-01CE-D70AFD6C8D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960659"/>
              </p:ext>
            </p:extLst>
          </p:nvPr>
        </p:nvGraphicFramePr>
        <p:xfrm>
          <a:off x="838200" y="2351313"/>
          <a:ext cx="10515600" cy="2928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Storytelling with solid fill">
            <a:extLst>
              <a:ext uri="{FF2B5EF4-FFF2-40B4-BE49-F238E27FC236}">
                <a16:creationId xmlns:a16="http://schemas.microsoft.com/office/drawing/2014/main" id="{172012CA-5868-A8E5-E78C-127508B4A7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58686" y="2074439"/>
            <a:ext cx="914400" cy="914400"/>
          </a:xfrm>
          <a:prstGeom prst="rect">
            <a:avLst/>
          </a:prstGeom>
        </p:spPr>
      </p:pic>
      <p:pic>
        <p:nvPicPr>
          <p:cNvPr id="8" name="Graphic 7" descr="Classroom with solid fill">
            <a:extLst>
              <a:ext uri="{FF2B5EF4-FFF2-40B4-BE49-F238E27FC236}">
                <a16:creationId xmlns:a16="http://schemas.microsoft.com/office/drawing/2014/main" id="{CA395D55-C9DE-BF37-09BE-ADD0772876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34944" y="2074439"/>
            <a:ext cx="914400" cy="914400"/>
          </a:xfrm>
          <a:prstGeom prst="rect">
            <a:avLst/>
          </a:prstGeom>
        </p:spPr>
      </p:pic>
      <p:pic>
        <p:nvPicPr>
          <p:cNvPr id="10" name="Graphic 9" descr="Brainstorm with solid fill">
            <a:extLst>
              <a:ext uri="{FF2B5EF4-FFF2-40B4-BE49-F238E27FC236}">
                <a16:creationId xmlns:a16="http://schemas.microsoft.com/office/drawing/2014/main" id="{791402C4-6C85-0009-1321-CEAE0A8139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29066" y="4822400"/>
            <a:ext cx="914400" cy="914400"/>
          </a:xfrm>
          <a:prstGeom prst="rect">
            <a:avLst/>
          </a:prstGeom>
        </p:spPr>
      </p:pic>
      <p:pic>
        <p:nvPicPr>
          <p:cNvPr id="12" name="Graphic 11" descr="Telescope with solid fill">
            <a:extLst>
              <a:ext uri="{FF2B5EF4-FFF2-40B4-BE49-F238E27FC236}">
                <a16:creationId xmlns:a16="http://schemas.microsoft.com/office/drawing/2014/main" id="{50ABCE13-4424-B85B-D84E-A69582AB06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42850" y="4822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3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F2D6-7B95-FED5-6CA7-BE24D26D4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Repetition: </a:t>
            </a:r>
            <a:r>
              <a:rPr lang="en-US" dirty="0" err="1"/>
              <a:t>Antikörper</a:t>
            </a:r>
            <a:r>
              <a:rPr lang="en-US" dirty="0"/>
              <a:t> (</a:t>
            </a:r>
            <a:r>
              <a:rPr lang="en-US" dirty="0" err="1"/>
              <a:t>Immunglobuline</a:t>
            </a:r>
            <a:r>
              <a:rPr lang="en-US" dirty="0"/>
              <a:t>)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E7A51-480F-5371-B2DF-F33B3278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348" y="1825625"/>
            <a:ext cx="5467452" cy="492913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CH" b="0" i="0" dirty="0">
                <a:solidFill>
                  <a:srgbClr val="202122"/>
                </a:solidFill>
                <a:effectLst/>
              </a:rPr>
              <a:t>Fab-Abschnitt</a:t>
            </a:r>
          </a:p>
          <a:p>
            <a:pPr marL="514350" indent="-514350">
              <a:buFont typeface="+mj-lt"/>
              <a:buAutoNum type="arabicPeriod"/>
            </a:pPr>
            <a:r>
              <a:rPr lang="de-CH" b="0" i="0" dirty="0" err="1">
                <a:solidFill>
                  <a:srgbClr val="202122"/>
                </a:solidFill>
                <a:effectLst/>
              </a:rPr>
              <a:t>Fc</a:t>
            </a:r>
            <a:r>
              <a:rPr lang="de-CH" b="0" i="0" dirty="0">
                <a:solidFill>
                  <a:srgbClr val="202122"/>
                </a:solidFill>
                <a:effectLst/>
              </a:rPr>
              <a:t>-Abschnitt</a:t>
            </a:r>
            <a:endParaRPr lang="de-CH" dirty="0">
              <a:solidFill>
                <a:srgbClr val="20212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CH" b="0" i="0" dirty="0">
                <a:solidFill>
                  <a:srgbClr val="202122"/>
                </a:solidFill>
                <a:effectLst/>
              </a:rPr>
              <a:t>schwere Ketten</a:t>
            </a:r>
          </a:p>
          <a:p>
            <a:pPr marL="514350" indent="-514350">
              <a:buFont typeface="+mj-lt"/>
              <a:buAutoNum type="arabicPeriod"/>
            </a:pPr>
            <a:r>
              <a:rPr lang="de-CH" b="0" i="0" dirty="0">
                <a:solidFill>
                  <a:srgbClr val="202122"/>
                </a:solidFill>
                <a:effectLst/>
              </a:rPr>
              <a:t>leichte Ketten</a:t>
            </a:r>
            <a:endParaRPr lang="de-CH" dirty="0">
              <a:solidFill>
                <a:srgbClr val="20212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CH" dirty="0"/>
              <a:t>Antigenbindungsstelle (</a:t>
            </a:r>
            <a:r>
              <a:rPr lang="de-CH" dirty="0" err="1"/>
              <a:t>Paratop</a:t>
            </a:r>
            <a:r>
              <a:rPr lang="de-CH" dirty="0"/>
              <a:t>)</a:t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 bindet das Epitop</a:t>
            </a: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Funktion: Bindung des Antigens</a:t>
            </a:r>
          </a:p>
          <a:p>
            <a:pPr>
              <a:buFontTx/>
              <a:buChar char="-"/>
            </a:pPr>
            <a:r>
              <a:rPr lang="de-CH" dirty="0"/>
              <a:t>Spezifisch</a:t>
            </a:r>
          </a:p>
          <a:p>
            <a:pPr>
              <a:buFontTx/>
              <a:buChar char="-"/>
            </a:pPr>
            <a:r>
              <a:rPr lang="de-CH" dirty="0"/>
              <a:t>Hohe Affinität</a:t>
            </a:r>
          </a:p>
        </p:txBody>
      </p:sp>
      <p:pic>
        <p:nvPicPr>
          <p:cNvPr id="4" name="Graphic 3" descr="Gears with solid fill">
            <a:extLst>
              <a:ext uri="{FF2B5EF4-FFF2-40B4-BE49-F238E27FC236}">
                <a16:creationId xmlns:a16="http://schemas.microsoft.com/office/drawing/2014/main" id="{F055B8D4-4E05-E2D0-D1A0-150F0AFAB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9895" y="0"/>
            <a:ext cx="652105" cy="6521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85B1CA2-4FB5-D306-BB27-5F48AD8ACB54}"/>
              </a:ext>
            </a:extLst>
          </p:cNvPr>
          <p:cNvGrpSpPr/>
          <p:nvPr/>
        </p:nvGrpSpPr>
        <p:grpSpPr>
          <a:xfrm>
            <a:off x="154856" y="1287310"/>
            <a:ext cx="5467451" cy="5467451"/>
            <a:chOff x="154856" y="1287310"/>
            <a:chExt cx="5467451" cy="5467451"/>
          </a:xfrm>
        </p:grpSpPr>
        <p:pic>
          <p:nvPicPr>
            <p:cNvPr id="12292" name="Picture 4" descr="undefined">
              <a:extLst>
                <a:ext uri="{FF2B5EF4-FFF2-40B4-BE49-F238E27FC236}">
                  <a16:creationId xmlns:a16="http://schemas.microsoft.com/office/drawing/2014/main" id="{CF7780A6-C8EE-AF75-9B4B-B1E4D8F37D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56" y="1287310"/>
              <a:ext cx="5467451" cy="546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E8C4062-F18F-F12A-7031-B9DBAA3D3377}"/>
                </a:ext>
              </a:extLst>
            </p:cNvPr>
            <p:cNvSpPr/>
            <p:nvPr/>
          </p:nvSpPr>
          <p:spPr>
            <a:xfrm>
              <a:off x="2164336" y="2341069"/>
              <a:ext cx="642898" cy="934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DB8DE9A-36D8-ADD3-51D5-44B87A89AB58}"/>
              </a:ext>
            </a:extLst>
          </p:cNvPr>
          <p:cNvSpPr txBox="1"/>
          <p:nvPr/>
        </p:nvSpPr>
        <p:spPr>
          <a:xfrm>
            <a:off x="0" y="6581001"/>
            <a:ext cx="9215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Quelle Bild: https://de.wikipedia.org/wiki/Antik%C3%B6rper 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56171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EAC01-57CC-1676-5031-99808D5F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Repetition: Heidelberger </a:t>
            </a:r>
            <a:r>
              <a:rPr lang="en-US" dirty="0" err="1"/>
              <a:t>Kurve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4D2B3-DCB8-D35A-D06A-9B31B6BF0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008" y="1764733"/>
            <a:ext cx="4698664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tx2"/>
                </a:solidFill>
              </a:rPr>
              <a:t>Messung</a:t>
            </a:r>
            <a:r>
              <a:rPr lang="en-US" b="1" dirty="0">
                <a:solidFill>
                  <a:schemeClr val="tx2"/>
                </a:solidFill>
              </a:rPr>
              <a:t> von Antigen-</a:t>
            </a:r>
            <a:r>
              <a:rPr lang="en-US" b="1" dirty="0" err="1">
                <a:solidFill>
                  <a:schemeClr val="tx2"/>
                </a:solidFill>
              </a:rPr>
              <a:t>Antikörper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Komplexen</a:t>
            </a: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Antikörper</a:t>
            </a:r>
            <a:r>
              <a:rPr lang="en-US" dirty="0"/>
              <a:t> </a:t>
            </a:r>
            <a:r>
              <a:rPr lang="en-US" dirty="0" err="1"/>
              <a:t>Konzentration</a:t>
            </a:r>
            <a:r>
              <a:rPr lang="en-US" dirty="0"/>
              <a:t> </a:t>
            </a:r>
            <a:r>
              <a:rPr lang="en-US" dirty="0" err="1"/>
              <a:t>bleibt</a:t>
            </a:r>
            <a:r>
              <a:rPr lang="en-US" dirty="0"/>
              <a:t> </a:t>
            </a:r>
            <a:r>
              <a:rPr lang="en-US" dirty="0" err="1"/>
              <a:t>konstant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Antikörper-Überschuss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Äquivalenzzone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Antigen-</a:t>
            </a:r>
            <a:r>
              <a:rPr lang="en-US" dirty="0" err="1"/>
              <a:t>Überschuss</a:t>
            </a:r>
            <a:endParaRPr lang="en-US" dirty="0"/>
          </a:p>
          <a:p>
            <a:endParaRPr lang="de-CH" dirty="0"/>
          </a:p>
        </p:txBody>
      </p:sp>
      <p:pic>
        <p:nvPicPr>
          <p:cNvPr id="5" name="Graphic 4" descr="Normal Distribution with solid fill">
            <a:extLst>
              <a:ext uri="{FF2B5EF4-FFF2-40B4-BE49-F238E27FC236}">
                <a16:creationId xmlns:a16="http://schemas.microsoft.com/office/drawing/2014/main" id="{04AE6829-3242-811E-13D1-0575A0534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9894" y="0"/>
            <a:ext cx="652106" cy="652106"/>
          </a:xfrm>
          <a:prstGeom prst="rect">
            <a:avLst/>
          </a:prstGeom>
        </p:spPr>
      </p:pic>
      <p:pic>
        <p:nvPicPr>
          <p:cNvPr id="6" name="Graphic 5" descr="Mathematics with solid fill">
            <a:extLst>
              <a:ext uri="{FF2B5EF4-FFF2-40B4-BE49-F238E27FC236}">
                <a16:creationId xmlns:a16="http://schemas.microsoft.com/office/drawing/2014/main" id="{E0D4EF54-916B-0198-4A0B-5D512AEBE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7789" y="1"/>
            <a:ext cx="652105" cy="6521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5268DC1-4D82-64AA-9F1F-1DEC7C573E86}"/>
              </a:ext>
            </a:extLst>
          </p:cNvPr>
          <p:cNvGrpSpPr/>
          <p:nvPr/>
        </p:nvGrpSpPr>
        <p:grpSpPr>
          <a:xfrm>
            <a:off x="775120" y="1825625"/>
            <a:ext cx="4826337" cy="4466174"/>
            <a:chOff x="775120" y="1825625"/>
            <a:chExt cx="4826337" cy="446617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E3AFC68-CC19-B907-E977-2750605FCF74}"/>
                </a:ext>
              </a:extLst>
            </p:cNvPr>
            <p:cNvCxnSpPr/>
            <p:nvPr/>
          </p:nvCxnSpPr>
          <p:spPr>
            <a:xfrm>
              <a:off x="775120" y="6116186"/>
              <a:ext cx="482633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8B5A3BA-2584-A232-8609-D554CCAF08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5409" y="1825625"/>
              <a:ext cx="0" cy="446617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1A1EDE7-0D05-05EF-6D99-8D114E830A2F}"/>
                    </a:ext>
                  </a:extLst>
                </p14:cNvPr>
                <p14:cNvContentPartPr/>
                <p14:nvPr/>
              </p14:nvContentPartPr>
              <p14:xfrm>
                <a:off x="905322" y="2088391"/>
                <a:ext cx="4610160" cy="4027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1A1EDE7-0D05-05EF-6D99-8D114E830A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9202" y="2082271"/>
                  <a:ext cx="4622400" cy="4039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B7AAE7E-4707-4160-D98D-7AAC3404BFCB}"/>
              </a:ext>
            </a:extLst>
          </p:cNvPr>
          <p:cNvSpPr txBox="1"/>
          <p:nvPr/>
        </p:nvSpPr>
        <p:spPr>
          <a:xfrm>
            <a:off x="3285903" y="6107133"/>
            <a:ext cx="232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Antigen </a:t>
            </a:r>
            <a:r>
              <a:rPr lang="en-US" dirty="0" err="1">
                <a:solidFill>
                  <a:schemeClr val="accent1"/>
                </a:solidFill>
              </a:rPr>
              <a:t>Konzentration</a:t>
            </a: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36AF06-5846-57F6-50D2-570D416C9A8F}"/>
              </a:ext>
            </a:extLst>
          </p:cNvPr>
          <p:cNvSpPr txBox="1"/>
          <p:nvPr/>
        </p:nvSpPr>
        <p:spPr>
          <a:xfrm rot="16200000">
            <a:off x="85542" y="2220933"/>
            <a:ext cx="126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Messignal</a:t>
            </a:r>
            <a:endParaRPr lang="de-CH" dirty="0">
              <a:solidFill>
                <a:schemeClr val="accent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20943A-B0EC-C88A-2A76-FC56C0B6015B}"/>
              </a:ext>
            </a:extLst>
          </p:cNvPr>
          <p:cNvCxnSpPr/>
          <p:nvPr/>
        </p:nvCxnSpPr>
        <p:spPr>
          <a:xfrm>
            <a:off x="2275114" y="2373086"/>
            <a:ext cx="0" cy="3734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27CFE5-6B8E-4744-98A0-ED707B3BE253}"/>
              </a:ext>
            </a:extLst>
          </p:cNvPr>
          <p:cNvCxnSpPr/>
          <p:nvPr/>
        </p:nvCxnSpPr>
        <p:spPr>
          <a:xfrm>
            <a:off x="3325585" y="2373086"/>
            <a:ext cx="0" cy="3734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Badge 1 outline">
            <a:extLst>
              <a:ext uri="{FF2B5EF4-FFF2-40B4-BE49-F238E27FC236}">
                <a16:creationId xmlns:a16="http://schemas.microsoft.com/office/drawing/2014/main" id="{E3019630-791D-FA08-1FA5-77F6CA7655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5092" y="5809129"/>
            <a:ext cx="262890" cy="262890"/>
          </a:xfrm>
          <a:prstGeom prst="rect">
            <a:avLst/>
          </a:prstGeom>
        </p:spPr>
      </p:pic>
      <p:pic>
        <p:nvPicPr>
          <p:cNvPr id="25" name="Graphic 24" descr="Badge outline">
            <a:extLst>
              <a:ext uri="{FF2B5EF4-FFF2-40B4-BE49-F238E27FC236}">
                <a16:creationId xmlns:a16="http://schemas.microsoft.com/office/drawing/2014/main" id="{8489F4E1-7C05-286C-3BFD-F34324809E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14796" y="5813725"/>
            <a:ext cx="262887" cy="262887"/>
          </a:xfrm>
          <a:prstGeom prst="rect">
            <a:avLst/>
          </a:prstGeom>
        </p:spPr>
      </p:pic>
      <p:pic>
        <p:nvPicPr>
          <p:cNvPr id="27" name="Graphic 26" descr="Badge 3 outline">
            <a:extLst>
              <a:ext uri="{FF2B5EF4-FFF2-40B4-BE49-F238E27FC236}">
                <a16:creationId xmlns:a16="http://schemas.microsoft.com/office/drawing/2014/main" id="{2178AC81-E67D-A7FE-BB15-BCEB9492C0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65268" y="5821343"/>
            <a:ext cx="262890" cy="26289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56BF42B1-7E13-23FB-AC0A-1F529E738D7B}"/>
              </a:ext>
            </a:extLst>
          </p:cNvPr>
          <p:cNvGrpSpPr/>
          <p:nvPr/>
        </p:nvGrpSpPr>
        <p:grpSpPr>
          <a:xfrm>
            <a:off x="1245111" y="3929544"/>
            <a:ext cx="962615" cy="2153409"/>
            <a:chOff x="1245111" y="3929544"/>
            <a:chExt cx="962615" cy="215340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80DDFAA-E1D0-3A97-CAAC-94ECD5A5E9A1}"/>
                </a:ext>
              </a:extLst>
            </p:cNvPr>
            <p:cNvSpPr txBox="1"/>
            <p:nvPr/>
          </p:nvSpPr>
          <p:spPr>
            <a:xfrm rot="15270571">
              <a:off x="1638605" y="5325373"/>
              <a:ext cx="3482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Y</a:t>
              </a:r>
              <a:endParaRPr lang="de-CH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28F7D7-E601-1B51-9E97-4CD62BC2838A}"/>
                </a:ext>
              </a:extLst>
            </p:cNvPr>
            <p:cNvSpPr txBox="1"/>
            <p:nvPr/>
          </p:nvSpPr>
          <p:spPr>
            <a:xfrm rot="21211153">
              <a:off x="1776663" y="4790574"/>
              <a:ext cx="3482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Y</a:t>
              </a:r>
              <a:endParaRPr lang="de-CH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D818BA-54D9-AB8F-D322-A1C9CCF2A7F7}"/>
                </a:ext>
              </a:extLst>
            </p:cNvPr>
            <p:cNvSpPr txBox="1"/>
            <p:nvPr/>
          </p:nvSpPr>
          <p:spPr>
            <a:xfrm rot="12814170">
              <a:off x="1801893" y="3929544"/>
              <a:ext cx="3482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Y</a:t>
              </a:r>
              <a:endParaRPr lang="de-CH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8C3FF83-298E-1C97-D35E-2F6720BD9B76}"/>
                </a:ext>
              </a:extLst>
            </p:cNvPr>
            <p:cNvSpPr txBox="1"/>
            <p:nvPr/>
          </p:nvSpPr>
          <p:spPr>
            <a:xfrm rot="6944207">
              <a:off x="1332582" y="4577406"/>
              <a:ext cx="3482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Y</a:t>
              </a:r>
              <a:endParaRPr lang="de-CH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608CE0D-B855-AB00-F7B2-2CAE8D93B070}"/>
                </a:ext>
              </a:extLst>
            </p:cNvPr>
            <p:cNvSpPr txBox="1"/>
            <p:nvPr/>
          </p:nvSpPr>
          <p:spPr>
            <a:xfrm rot="911081">
              <a:off x="1264326" y="5052184"/>
              <a:ext cx="3482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Y</a:t>
              </a:r>
              <a:endParaRPr lang="de-CH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ECEB354-3BFC-B9FB-3F92-00EB3FC7263E}"/>
                </a:ext>
              </a:extLst>
            </p:cNvPr>
            <p:cNvSpPr txBox="1"/>
            <p:nvPr/>
          </p:nvSpPr>
          <p:spPr>
            <a:xfrm rot="9431506">
              <a:off x="1620095" y="4367983"/>
              <a:ext cx="3482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Y</a:t>
              </a:r>
              <a:endParaRPr lang="de-CH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730B5FF-3B79-F6F0-D519-A7532BF11169}"/>
                </a:ext>
              </a:extLst>
            </p:cNvPr>
            <p:cNvSpPr txBox="1"/>
            <p:nvPr/>
          </p:nvSpPr>
          <p:spPr>
            <a:xfrm rot="159997">
              <a:off x="1859449" y="5559733"/>
              <a:ext cx="3482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Y</a:t>
              </a:r>
              <a:endParaRPr lang="de-CH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D65D504-4D0D-4232-FFBF-F0DB02EB7EDE}"/>
                </a:ext>
              </a:extLst>
            </p:cNvPr>
            <p:cNvSpPr/>
            <p:nvPr/>
          </p:nvSpPr>
          <p:spPr>
            <a:xfrm>
              <a:off x="1563704" y="4898228"/>
              <a:ext cx="131702" cy="127829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E83C1AC-11ED-EA6C-84AA-071BB20506E5}"/>
                </a:ext>
              </a:extLst>
            </p:cNvPr>
            <p:cNvSpPr/>
            <p:nvPr/>
          </p:nvSpPr>
          <p:spPr>
            <a:xfrm>
              <a:off x="2043067" y="5594479"/>
              <a:ext cx="131702" cy="127829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5C42B2-8DC6-9A03-0907-B75B387C8260}"/>
              </a:ext>
            </a:extLst>
          </p:cNvPr>
          <p:cNvGrpSpPr/>
          <p:nvPr/>
        </p:nvGrpSpPr>
        <p:grpSpPr>
          <a:xfrm>
            <a:off x="3613356" y="1921188"/>
            <a:ext cx="1606853" cy="746021"/>
            <a:chOff x="3613356" y="1921188"/>
            <a:chExt cx="1606853" cy="74602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5DCBC81-E531-9D12-F0D9-9A6F99CE4A6C}"/>
                </a:ext>
              </a:extLst>
            </p:cNvPr>
            <p:cNvSpPr/>
            <p:nvPr/>
          </p:nvSpPr>
          <p:spPr>
            <a:xfrm>
              <a:off x="3721644" y="2033272"/>
              <a:ext cx="131702" cy="127829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3B2937-2874-092B-DAE9-23FD41F000AD}"/>
                </a:ext>
              </a:extLst>
            </p:cNvPr>
            <p:cNvSpPr txBox="1"/>
            <p:nvPr/>
          </p:nvSpPr>
          <p:spPr>
            <a:xfrm>
              <a:off x="3613356" y="2143989"/>
              <a:ext cx="3482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Y</a:t>
              </a:r>
              <a:endParaRPr lang="de-CH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CDC4224-76B3-093B-016D-4925A52D9A2C}"/>
                </a:ext>
              </a:extLst>
            </p:cNvPr>
            <p:cNvSpPr txBox="1"/>
            <p:nvPr/>
          </p:nvSpPr>
          <p:spPr>
            <a:xfrm>
              <a:off x="3865007" y="1921188"/>
              <a:ext cx="1070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Antigen</a:t>
              </a:r>
              <a:endParaRPr lang="de-CH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82E3E8E-9ACA-B3CC-6DCE-476A8E43FBDC}"/>
                </a:ext>
              </a:extLst>
            </p:cNvPr>
            <p:cNvSpPr txBox="1"/>
            <p:nvPr/>
          </p:nvSpPr>
          <p:spPr>
            <a:xfrm>
              <a:off x="3865006" y="2225988"/>
              <a:ext cx="1355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Antikörper</a:t>
              </a:r>
              <a:endParaRPr lang="de-CH" dirty="0"/>
            </a:p>
          </p:txBody>
        </p:sp>
      </p:grp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AFD9A988-7541-C659-7910-9E15C5C0A834}"/>
              </a:ext>
            </a:extLst>
          </p:cNvPr>
          <p:cNvGrpSpPr/>
          <p:nvPr/>
        </p:nvGrpSpPr>
        <p:grpSpPr>
          <a:xfrm>
            <a:off x="2270017" y="2325295"/>
            <a:ext cx="1131921" cy="1968944"/>
            <a:chOff x="2270017" y="2325295"/>
            <a:chExt cx="1131921" cy="196894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E59AC53-EA63-BA27-06F4-033A2BE6AD80}"/>
                </a:ext>
              </a:extLst>
            </p:cNvPr>
            <p:cNvSpPr txBox="1"/>
            <p:nvPr/>
          </p:nvSpPr>
          <p:spPr>
            <a:xfrm rot="15270571">
              <a:off x="2966189" y="3031350"/>
              <a:ext cx="3482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Y</a:t>
              </a:r>
              <a:endParaRPr lang="de-CH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DB92EC6-6377-DAF7-4B91-10F437FA8C7A}"/>
                </a:ext>
              </a:extLst>
            </p:cNvPr>
            <p:cNvSpPr txBox="1"/>
            <p:nvPr/>
          </p:nvSpPr>
          <p:spPr>
            <a:xfrm rot="12814170">
              <a:off x="2746512" y="3771019"/>
              <a:ext cx="3482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Y</a:t>
              </a:r>
              <a:endParaRPr lang="de-CH" sz="28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3079" name="Group 3078">
              <a:extLst>
                <a:ext uri="{FF2B5EF4-FFF2-40B4-BE49-F238E27FC236}">
                  <a16:creationId xmlns:a16="http://schemas.microsoft.com/office/drawing/2014/main" id="{78BE8FCE-A17B-3622-3A34-D6F0EE7B902D}"/>
                </a:ext>
              </a:extLst>
            </p:cNvPr>
            <p:cNvGrpSpPr/>
            <p:nvPr/>
          </p:nvGrpSpPr>
          <p:grpSpPr>
            <a:xfrm>
              <a:off x="2270017" y="2325295"/>
              <a:ext cx="867787" cy="1833595"/>
              <a:chOff x="2270017" y="2325295"/>
              <a:chExt cx="867787" cy="1833595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6A55A07-5176-94CA-5046-3A092A6BF7B7}"/>
                  </a:ext>
                </a:extLst>
              </p:cNvPr>
              <p:cNvSpPr/>
              <p:nvPr/>
            </p:nvSpPr>
            <p:spPr>
              <a:xfrm>
                <a:off x="2947223" y="3371429"/>
                <a:ext cx="131702" cy="127829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6B53185-8A1F-A466-EB44-49470D5CC3C0}"/>
                  </a:ext>
                </a:extLst>
              </p:cNvPr>
              <p:cNvSpPr txBox="1"/>
              <p:nvPr/>
            </p:nvSpPr>
            <p:spPr>
              <a:xfrm rot="20651978">
                <a:off x="2789527" y="3359446"/>
                <a:ext cx="3482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Y</a:t>
                </a:r>
                <a:endParaRPr lang="de-CH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61A7117-72FB-F632-44AB-B8C034802050}"/>
                  </a:ext>
                </a:extLst>
              </p:cNvPr>
              <p:cNvSpPr txBox="1"/>
              <p:nvPr/>
            </p:nvSpPr>
            <p:spPr>
              <a:xfrm rot="6944207">
                <a:off x="2357488" y="3001530"/>
                <a:ext cx="3482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Y</a:t>
                </a:r>
                <a:endParaRPr lang="de-CH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9D6EAA-F72F-7F17-0287-BFFF06364DCD}"/>
                  </a:ext>
                </a:extLst>
              </p:cNvPr>
              <p:cNvSpPr txBox="1"/>
              <p:nvPr/>
            </p:nvSpPr>
            <p:spPr>
              <a:xfrm rot="1422737">
                <a:off x="2494680" y="3344356"/>
                <a:ext cx="3482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Y</a:t>
                </a:r>
                <a:endParaRPr lang="de-CH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032E93E-E202-140B-87D0-779A8E69C1EE}"/>
                  </a:ext>
                </a:extLst>
              </p:cNvPr>
              <p:cNvSpPr txBox="1"/>
              <p:nvPr/>
            </p:nvSpPr>
            <p:spPr>
              <a:xfrm rot="9959666">
                <a:off x="2661366" y="2790168"/>
                <a:ext cx="3482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Y</a:t>
                </a:r>
                <a:endParaRPr lang="de-CH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37B8234-4A97-5BE6-ED7F-2F754730DF05}"/>
                  </a:ext>
                </a:extLst>
              </p:cNvPr>
              <p:cNvSpPr/>
              <p:nvPr/>
            </p:nvSpPr>
            <p:spPr>
              <a:xfrm>
                <a:off x="2564546" y="3352432"/>
                <a:ext cx="131702" cy="127829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2F3706F-0960-4E6C-DFC0-5A89142B17FF}"/>
                  </a:ext>
                </a:extLst>
              </p:cNvPr>
              <p:cNvSpPr/>
              <p:nvPr/>
            </p:nvSpPr>
            <p:spPr>
              <a:xfrm>
                <a:off x="2743479" y="3460358"/>
                <a:ext cx="131702" cy="127829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F0A1BA0-84F9-95FA-D862-395C2FB386C9}"/>
                  </a:ext>
                </a:extLst>
              </p:cNvPr>
              <p:cNvSpPr/>
              <p:nvPr/>
            </p:nvSpPr>
            <p:spPr>
              <a:xfrm>
                <a:off x="2664587" y="4031061"/>
                <a:ext cx="131702" cy="127829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B010331-F39B-9E22-6BAE-C7C58CE12693}"/>
                  </a:ext>
                </a:extLst>
              </p:cNvPr>
              <p:cNvSpPr/>
              <p:nvPr/>
            </p:nvSpPr>
            <p:spPr>
              <a:xfrm>
                <a:off x="2659723" y="3146475"/>
                <a:ext cx="131702" cy="127829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DCF572C-3976-604A-C680-61FC3415586E}"/>
                  </a:ext>
                </a:extLst>
              </p:cNvPr>
              <p:cNvSpPr/>
              <p:nvPr/>
            </p:nvSpPr>
            <p:spPr>
              <a:xfrm>
                <a:off x="2903363" y="3120801"/>
                <a:ext cx="131702" cy="127829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C272C92-FA0F-80D9-DE3B-9553CEBB27D1}"/>
                  </a:ext>
                </a:extLst>
              </p:cNvPr>
              <p:cNvSpPr txBox="1"/>
              <p:nvPr/>
            </p:nvSpPr>
            <p:spPr>
              <a:xfrm rot="21211153">
                <a:off x="2777415" y="2325295"/>
                <a:ext cx="3482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Y</a:t>
                </a:r>
                <a:endParaRPr lang="de-CH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0287FD1-EAFD-ACA2-9418-3FF1E8569D68}"/>
                  </a:ext>
                </a:extLst>
              </p:cNvPr>
              <p:cNvSpPr/>
              <p:nvPr/>
            </p:nvSpPr>
            <p:spPr>
              <a:xfrm>
                <a:off x="2773275" y="2395250"/>
                <a:ext cx="131702" cy="127829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3080" name="Group 3079">
            <a:extLst>
              <a:ext uri="{FF2B5EF4-FFF2-40B4-BE49-F238E27FC236}">
                <a16:creationId xmlns:a16="http://schemas.microsoft.com/office/drawing/2014/main" id="{4A879DCE-1811-7F6F-F480-38464B55AAAB}"/>
              </a:ext>
            </a:extLst>
          </p:cNvPr>
          <p:cNvGrpSpPr/>
          <p:nvPr/>
        </p:nvGrpSpPr>
        <p:grpSpPr>
          <a:xfrm>
            <a:off x="3395023" y="4112280"/>
            <a:ext cx="957089" cy="1892208"/>
            <a:chOff x="3395023" y="4112280"/>
            <a:chExt cx="957089" cy="189220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BD7ADA5-35E9-6385-7108-9AF2015C5B7E}"/>
                </a:ext>
              </a:extLst>
            </p:cNvPr>
            <p:cNvSpPr/>
            <p:nvPr/>
          </p:nvSpPr>
          <p:spPr>
            <a:xfrm>
              <a:off x="3395023" y="4256679"/>
              <a:ext cx="131702" cy="127829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E5C028D-1234-5D57-DCDE-4C9DAE5A1FAA}"/>
                </a:ext>
              </a:extLst>
            </p:cNvPr>
            <p:cNvSpPr/>
            <p:nvPr/>
          </p:nvSpPr>
          <p:spPr>
            <a:xfrm>
              <a:off x="3476582" y="4643314"/>
              <a:ext cx="131702" cy="127829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AB02122-C1DC-D485-463E-5C0053F9B1D7}"/>
                </a:ext>
              </a:extLst>
            </p:cNvPr>
            <p:cNvSpPr/>
            <p:nvPr/>
          </p:nvSpPr>
          <p:spPr>
            <a:xfrm>
              <a:off x="3661173" y="5374231"/>
              <a:ext cx="131702" cy="127829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C2ECAE8-506A-5F70-2C0E-62E50BE5CD0E}"/>
                </a:ext>
              </a:extLst>
            </p:cNvPr>
            <p:cNvSpPr/>
            <p:nvPr/>
          </p:nvSpPr>
          <p:spPr>
            <a:xfrm>
              <a:off x="3928986" y="5876659"/>
              <a:ext cx="131702" cy="127829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6007040-1A3B-A6B9-9D3D-4676D29D2436}"/>
                </a:ext>
              </a:extLst>
            </p:cNvPr>
            <p:cNvSpPr/>
            <p:nvPr/>
          </p:nvSpPr>
          <p:spPr>
            <a:xfrm>
              <a:off x="3671120" y="4795159"/>
              <a:ext cx="131702" cy="127829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20DA0A2-AC8F-46FD-BC58-3D9116DE26AF}"/>
                </a:ext>
              </a:extLst>
            </p:cNvPr>
            <p:cNvSpPr/>
            <p:nvPr/>
          </p:nvSpPr>
          <p:spPr>
            <a:xfrm>
              <a:off x="3589942" y="4112280"/>
              <a:ext cx="131702" cy="127829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FD673ED-668E-9F7A-E60E-485C2DB83085}"/>
                </a:ext>
              </a:extLst>
            </p:cNvPr>
            <p:cNvSpPr/>
            <p:nvPr/>
          </p:nvSpPr>
          <p:spPr>
            <a:xfrm>
              <a:off x="3482440" y="5026057"/>
              <a:ext cx="131702" cy="127829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72" name="Oval 3071">
              <a:extLst>
                <a:ext uri="{FF2B5EF4-FFF2-40B4-BE49-F238E27FC236}">
                  <a16:creationId xmlns:a16="http://schemas.microsoft.com/office/drawing/2014/main" id="{B1ED50CE-564C-A08A-441F-499E94035C27}"/>
                </a:ext>
              </a:extLst>
            </p:cNvPr>
            <p:cNvSpPr/>
            <p:nvPr/>
          </p:nvSpPr>
          <p:spPr>
            <a:xfrm>
              <a:off x="3865006" y="5701173"/>
              <a:ext cx="131702" cy="127829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73" name="TextBox 3072">
              <a:extLst>
                <a:ext uri="{FF2B5EF4-FFF2-40B4-BE49-F238E27FC236}">
                  <a16:creationId xmlns:a16="http://schemas.microsoft.com/office/drawing/2014/main" id="{06D8CECD-1C32-3676-EDC6-4E17DEFBE168}"/>
                </a:ext>
              </a:extLst>
            </p:cNvPr>
            <p:cNvSpPr txBox="1"/>
            <p:nvPr/>
          </p:nvSpPr>
          <p:spPr>
            <a:xfrm rot="15270571">
              <a:off x="3916363" y="5547518"/>
              <a:ext cx="3482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Y</a:t>
              </a:r>
              <a:endParaRPr lang="de-CH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075" name="TextBox 3074">
              <a:extLst>
                <a:ext uri="{FF2B5EF4-FFF2-40B4-BE49-F238E27FC236}">
                  <a16:creationId xmlns:a16="http://schemas.microsoft.com/office/drawing/2014/main" id="{BDD9D52F-3F58-98C9-7EAF-487CB1D35867}"/>
                </a:ext>
              </a:extLst>
            </p:cNvPr>
            <p:cNvSpPr txBox="1"/>
            <p:nvPr/>
          </p:nvSpPr>
          <p:spPr>
            <a:xfrm rot="12814170">
              <a:off x="3542100" y="4433953"/>
              <a:ext cx="3482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Y</a:t>
              </a:r>
              <a:endParaRPr lang="de-CH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076" name="TextBox 3075">
              <a:extLst>
                <a:ext uri="{FF2B5EF4-FFF2-40B4-BE49-F238E27FC236}">
                  <a16:creationId xmlns:a16="http://schemas.microsoft.com/office/drawing/2014/main" id="{17610334-2EDA-D6D0-BEEF-E8610038A8EA}"/>
                </a:ext>
              </a:extLst>
            </p:cNvPr>
            <p:cNvSpPr txBox="1"/>
            <p:nvPr/>
          </p:nvSpPr>
          <p:spPr>
            <a:xfrm rot="911081">
              <a:off x="3814046" y="5126450"/>
              <a:ext cx="3482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Y</a:t>
              </a:r>
              <a:endParaRPr lang="de-CH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077" name="Oval 3076">
              <a:extLst>
                <a:ext uri="{FF2B5EF4-FFF2-40B4-BE49-F238E27FC236}">
                  <a16:creationId xmlns:a16="http://schemas.microsoft.com/office/drawing/2014/main" id="{2BD70FDD-3086-36E0-978A-F236B673CA10}"/>
                </a:ext>
              </a:extLst>
            </p:cNvPr>
            <p:cNvSpPr/>
            <p:nvPr/>
          </p:nvSpPr>
          <p:spPr>
            <a:xfrm>
              <a:off x="3911951" y="5161860"/>
              <a:ext cx="131702" cy="127829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78" name="Oval 3077">
              <a:extLst>
                <a:ext uri="{FF2B5EF4-FFF2-40B4-BE49-F238E27FC236}">
                  <a16:creationId xmlns:a16="http://schemas.microsoft.com/office/drawing/2014/main" id="{ED947E95-8C90-7B03-EFAF-FED72415A680}"/>
                </a:ext>
              </a:extLst>
            </p:cNvPr>
            <p:cNvSpPr/>
            <p:nvPr/>
          </p:nvSpPr>
          <p:spPr>
            <a:xfrm>
              <a:off x="4040211" y="5210781"/>
              <a:ext cx="131702" cy="127829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30091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BD617-EFFC-55DC-23E9-AC5A7696D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Lernaufgabe</a:t>
            </a:r>
            <a:r>
              <a:rPr lang="en-US" dirty="0"/>
              <a:t> – Aufbau </a:t>
            </a:r>
            <a:r>
              <a:rPr lang="en-US" dirty="0" err="1"/>
              <a:t>eines</a:t>
            </a:r>
            <a:r>
              <a:rPr lang="en-US" dirty="0"/>
              <a:t> ELISA</a:t>
            </a:r>
            <a:endParaRPr lang="de-CH" dirty="0"/>
          </a:p>
        </p:txBody>
      </p:sp>
      <p:pic>
        <p:nvPicPr>
          <p:cNvPr id="4" name="Graphic 3" descr="Gears with solid fill">
            <a:extLst>
              <a:ext uri="{FF2B5EF4-FFF2-40B4-BE49-F238E27FC236}">
                <a16:creationId xmlns:a16="http://schemas.microsoft.com/office/drawing/2014/main" id="{FCFFF520-42A2-D8F6-A61B-B6B85C29B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7790" y="-1"/>
            <a:ext cx="652105" cy="652105"/>
          </a:xfrm>
          <a:prstGeom prst="rect">
            <a:avLst/>
          </a:prstGeom>
        </p:spPr>
      </p:pic>
      <p:pic>
        <p:nvPicPr>
          <p:cNvPr id="5" name="Graphic 4" descr="Crane with solid fill">
            <a:extLst>
              <a:ext uri="{FF2B5EF4-FFF2-40B4-BE49-F238E27FC236}">
                <a16:creationId xmlns:a16="http://schemas.microsoft.com/office/drawing/2014/main" id="{D14E3349-1DE8-6442-E863-276FA5B98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9895" y="0"/>
            <a:ext cx="652105" cy="652105"/>
          </a:xfrm>
          <a:prstGeom prst="rect">
            <a:avLst/>
          </a:prstGeom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5B2B4A7-B2CA-9F95-DBB6-FAB939960B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151433"/>
              </p:ext>
            </p:extLst>
          </p:nvPr>
        </p:nvGraphicFramePr>
        <p:xfrm>
          <a:off x="838200" y="2351313"/>
          <a:ext cx="10515600" cy="2928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Graphic 10" descr="Clipboard with solid fill">
            <a:extLst>
              <a:ext uri="{FF2B5EF4-FFF2-40B4-BE49-F238E27FC236}">
                <a16:creationId xmlns:a16="http://schemas.microsoft.com/office/drawing/2014/main" id="{77986618-E997-C80F-48F6-0D0CA4888A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73825" y="1894113"/>
            <a:ext cx="914400" cy="914400"/>
          </a:xfrm>
          <a:prstGeom prst="rect">
            <a:avLst/>
          </a:prstGeom>
        </p:spPr>
      </p:pic>
      <p:pic>
        <p:nvPicPr>
          <p:cNvPr id="13" name="Graphic 12" descr="Meeting with solid fill">
            <a:extLst>
              <a:ext uri="{FF2B5EF4-FFF2-40B4-BE49-F238E27FC236}">
                <a16:creationId xmlns:a16="http://schemas.microsoft.com/office/drawing/2014/main" id="{E912EBE0-3BC3-3EDE-DABC-354F9FD097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38800" y="4940710"/>
            <a:ext cx="914400" cy="914400"/>
          </a:xfrm>
          <a:prstGeom prst="rect">
            <a:avLst/>
          </a:prstGeom>
        </p:spPr>
      </p:pic>
      <p:pic>
        <p:nvPicPr>
          <p:cNvPr id="17" name="Graphic 16" descr="Clipboard Checked with solid fill">
            <a:extLst>
              <a:ext uri="{FF2B5EF4-FFF2-40B4-BE49-F238E27FC236}">
                <a16:creationId xmlns:a16="http://schemas.microsoft.com/office/drawing/2014/main" id="{FBA50FBC-250D-43C2-436A-F44E36CA79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957187" y="18941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8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RC2030">
      <a:dk1>
        <a:srgbClr val="2A0C02"/>
      </a:dk1>
      <a:lt1>
        <a:srgbClr val="FFFFFF"/>
      </a:lt1>
      <a:dk2>
        <a:srgbClr val="2A0C02"/>
      </a:dk2>
      <a:lt2>
        <a:srgbClr val="FFFFFF"/>
      </a:lt2>
      <a:accent1>
        <a:srgbClr val="045154"/>
      </a:accent1>
      <a:accent2>
        <a:srgbClr val="F68100"/>
      </a:accent2>
      <a:accent3>
        <a:srgbClr val="234B8D"/>
      </a:accent3>
      <a:accent4>
        <a:srgbClr val="F3B60B"/>
      </a:accent4>
      <a:accent5>
        <a:srgbClr val="737776"/>
      </a:accent5>
      <a:accent6>
        <a:srgbClr val="A1120F"/>
      </a:accent6>
      <a:hlink>
        <a:srgbClr val="0A7690"/>
      </a:hlink>
      <a:folHlink>
        <a:srgbClr val="C6683E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0</TotalTime>
  <Words>582</Words>
  <Application>Microsoft Office PowerPoint</Application>
  <PresentationFormat>Widescreen</PresentationFormat>
  <Paragraphs>149</Paragraphs>
  <Slides>20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2013 - 2022 Theme</vt:lpstr>
      <vt:lpstr>Immunchemische Messverfahren</vt:lpstr>
      <vt:lpstr>PowerPoint Presentation</vt:lpstr>
      <vt:lpstr>PowerPoint Presentation</vt:lpstr>
      <vt:lpstr>ELISA – Enzyme-Linked ImmunoSorbent Assay</vt:lpstr>
      <vt:lpstr>Lernziele</vt:lpstr>
      <vt:lpstr>Lektionsablauf</vt:lpstr>
      <vt:lpstr>Repetition: Antikörper (Immunglobuline)</vt:lpstr>
      <vt:lpstr>Repetition: Heidelberger Kurve</vt:lpstr>
      <vt:lpstr>Lernaufgabe – Aufbau eines ELISA</vt:lpstr>
      <vt:lpstr>PowerPoint Presentation</vt:lpstr>
      <vt:lpstr>Diskussion</vt:lpstr>
      <vt:lpstr>Lösung – Aufbau eines ELISA</vt:lpstr>
      <vt:lpstr>Entwicklung des ELISA</vt:lpstr>
      <vt:lpstr>PowerPoint Presentation</vt:lpstr>
      <vt:lpstr>PowerPoint Presentation</vt:lpstr>
      <vt:lpstr>Auswertung Messergebnisse ELISA</vt:lpstr>
      <vt:lpstr>Hook-Effekt</vt:lpstr>
      <vt:lpstr>Hook-Effekt</vt:lpstr>
      <vt:lpstr>Ausblick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C.</dc:creator>
  <cp:lastModifiedBy>Andrea C.</cp:lastModifiedBy>
  <cp:revision>41</cp:revision>
  <dcterms:created xsi:type="dcterms:W3CDTF">2025-05-01T04:59:50Z</dcterms:created>
  <dcterms:modified xsi:type="dcterms:W3CDTF">2025-05-05T10:54:37Z</dcterms:modified>
</cp:coreProperties>
</file>