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9" r:id="rId4"/>
    <p:sldId id="257" r:id="rId5"/>
    <p:sldId id="270" r:id="rId6"/>
    <p:sldId id="271" r:id="rId7"/>
    <p:sldId id="258" r:id="rId8"/>
    <p:sldId id="261" r:id="rId9"/>
    <p:sldId id="259" r:id="rId10"/>
    <p:sldId id="260" r:id="rId11"/>
    <p:sldId id="272" r:id="rId12"/>
    <p:sldId id="273" r:id="rId13"/>
    <p:sldId id="274" r:id="rId14"/>
    <p:sldId id="275" r:id="rId15"/>
    <p:sldId id="262" r:id="rId16"/>
    <p:sldId id="277" r:id="rId17"/>
    <p:sldId id="263" r:id="rId18"/>
    <p:sldId id="264" r:id="rId19"/>
    <p:sldId id="265" r:id="rId20"/>
    <p:sldId id="266" r:id="rId21"/>
    <p:sldId id="279" r:id="rId22"/>
    <p:sldId id="280" r:id="rId23"/>
    <p:sldId id="27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EAA95-2A6C-42DC-ABA8-D8C26B8D683C}" v="440" dt="2025-04-09T05:54:20.704"/>
    <p1510:client id="{EDF65BE1-B772-40C4-8F4E-A06F372DF86B}" v="33" dt="2025-04-08T17:20:30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55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." userId="4be2b7f3d71e10c2" providerId="LiveId" clId="{80BEAA95-2A6C-42DC-ABA8-D8C26B8D683C}"/>
    <pc:docChg chg="undo custSel addSld delSld modSld sldOrd">
      <pc:chgData name="Andrea C." userId="4be2b7f3d71e10c2" providerId="LiveId" clId="{80BEAA95-2A6C-42DC-ABA8-D8C26B8D683C}" dt="2025-04-09T06:30:44.104" v="4389" actId="22"/>
      <pc:docMkLst>
        <pc:docMk/>
      </pc:docMkLst>
      <pc:sldChg chg="modSp mod">
        <pc:chgData name="Andrea C." userId="4be2b7f3d71e10c2" providerId="LiveId" clId="{80BEAA95-2A6C-42DC-ABA8-D8C26B8D683C}" dt="2025-04-09T05:27:13.690" v="3085" actId="790"/>
        <pc:sldMkLst>
          <pc:docMk/>
          <pc:sldMk cId="1430463024" sldId="256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430463024" sldId="256"/>
            <ac:spMk id="2" creationId="{69C7DCD3-C01B-BBDC-4C1F-50097A08D3BC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430463024" sldId="256"/>
            <ac:spMk id="3" creationId="{CE37D8CF-0586-13BB-3FCA-ADFE497875A7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430463024" sldId="256"/>
            <ac:spMk id="4" creationId="{3A93475C-CFBB-574F-4479-2C05C259EF26}"/>
          </ac:spMkLst>
        </pc:spChg>
      </pc:sldChg>
      <pc:sldChg chg="addSp delSp modSp mod">
        <pc:chgData name="Andrea C." userId="4be2b7f3d71e10c2" providerId="LiveId" clId="{80BEAA95-2A6C-42DC-ABA8-D8C26B8D683C}" dt="2025-04-09T05:27:13.690" v="3085" actId="790"/>
        <pc:sldMkLst>
          <pc:docMk/>
          <pc:sldMk cId="999051368" sldId="257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999051368" sldId="257"/>
            <ac:spMk id="2" creationId="{25336E1F-AC09-AE2F-61DF-E41001AEBED3}"/>
          </ac:spMkLst>
        </pc:spChg>
        <pc:spChg chg="del">
          <ac:chgData name="Andrea C." userId="4be2b7f3d71e10c2" providerId="LiveId" clId="{80BEAA95-2A6C-42DC-ABA8-D8C26B8D683C}" dt="2025-04-09T04:03:09.635" v="207"/>
          <ac:spMkLst>
            <pc:docMk/>
            <pc:sldMk cId="999051368" sldId="257"/>
            <ac:spMk id="3" creationId="{4E0C81A9-E82B-480A-DE88-4DE6E6861349}"/>
          </ac:spMkLst>
        </pc:spChg>
        <pc:spChg chg="add mod">
          <ac:chgData name="Andrea C." userId="4be2b7f3d71e10c2" providerId="LiveId" clId="{80BEAA95-2A6C-42DC-ABA8-D8C26B8D683C}" dt="2025-04-09T05:27:13.690" v="3085" actId="790"/>
          <ac:spMkLst>
            <pc:docMk/>
            <pc:sldMk cId="999051368" sldId="257"/>
            <ac:spMk id="5" creationId="{A323764F-BD68-0C9F-8883-4E4F057753D8}"/>
          </ac:spMkLst>
        </pc:spChg>
        <pc:graphicFrameChg chg="add mod modGraphic">
          <ac:chgData name="Andrea C." userId="4be2b7f3d71e10c2" providerId="LiveId" clId="{80BEAA95-2A6C-42DC-ABA8-D8C26B8D683C}" dt="2025-04-09T05:27:13.690" v="3085" actId="790"/>
          <ac:graphicFrameMkLst>
            <pc:docMk/>
            <pc:sldMk cId="999051368" sldId="257"/>
            <ac:graphicFrameMk id="4" creationId="{EBA43760-9193-12E7-BFA8-E55781EFF36F}"/>
          </ac:graphicFrameMkLst>
        </pc:graphicFrameChg>
      </pc:sldChg>
      <pc:sldChg chg="addSp modSp mod">
        <pc:chgData name="Andrea C." userId="4be2b7f3d71e10c2" providerId="LiveId" clId="{80BEAA95-2A6C-42DC-ABA8-D8C26B8D683C}" dt="2025-04-09T05:27:13.690" v="3085" actId="790"/>
        <pc:sldMkLst>
          <pc:docMk/>
          <pc:sldMk cId="679669621" sldId="258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679669621" sldId="258"/>
            <ac:spMk id="2" creationId="{B904BF12-F16F-930E-CCC9-A25D832C816C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679669621" sldId="258"/>
            <ac:spMk id="3" creationId="{078FE5ED-A3BD-605A-6434-D628B19F8C35}"/>
          </ac:spMkLst>
        </pc:spChg>
        <pc:picChg chg="add mod">
          <ac:chgData name="Andrea C." userId="4be2b7f3d71e10c2" providerId="LiveId" clId="{80BEAA95-2A6C-42DC-ABA8-D8C26B8D683C}" dt="2025-04-09T04:46:40.509" v="1012" actId="1076"/>
          <ac:picMkLst>
            <pc:docMk/>
            <pc:sldMk cId="679669621" sldId="258"/>
            <ac:picMk id="5" creationId="{F7DACFF5-F477-D6B1-202E-8A53A892FBD1}"/>
          </ac:picMkLst>
        </pc:picChg>
      </pc:sldChg>
      <pc:sldChg chg="addSp modSp mod">
        <pc:chgData name="Andrea C." userId="4be2b7f3d71e10c2" providerId="LiveId" clId="{80BEAA95-2A6C-42DC-ABA8-D8C26B8D683C}" dt="2025-04-09T05:27:13.690" v="3085" actId="790"/>
        <pc:sldMkLst>
          <pc:docMk/>
          <pc:sldMk cId="2605068927" sldId="259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605068927" sldId="259"/>
            <ac:spMk id="2" creationId="{5EC34434-458B-61D7-F110-61753281BD9D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605068927" sldId="259"/>
            <ac:spMk id="3" creationId="{5C9FBEE3-50EC-2297-BB65-290C3F6965B7}"/>
          </ac:spMkLst>
        </pc:spChg>
        <pc:grpChg chg="add mod">
          <ac:chgData name="Andrea C." userId="4be2b7f3d71e10c2" providerId="LiveId" clId="{80BEAA95-2A6C-42DC-ABA8-D8C26B8D683C}" dt="2025-04-09T04:56:14.143" v="1325" actId="1076"/>
          <ac:grpSpMkLst>
            <pc:docMk/>
            <pc:sldMk cId="2605068927" sldId="259"/>
            <ac:grpSpMk id="4" creationId="{AC1A436E-78A1-62F9-ACD7-539D4820E3B0}"/>
          </ac:grpSpMkLst>
        </pc:grpChg>
        <pc:picChg chg="add mod">
          <ac:chgData name="Andrea C." userId="4be2b7f3d71e10c2" providerId="LiveId" clId="{80BEAA95-2A6C-42DC-ABA8-D8C26B8D683C}" dt="2025-04-09T04:56:14.143" v="1325" actId="1076"/>
          <ac:picMkLst>
            <pc:docMk/>
            <pc:sldMk cId="2605068927" sldId="259"/>
            <ac:picMk id="1026" creationId="{6639A4AD-0579-81C0-FCC5-8C1D34C72BC3}"/>
          </ac:picMkLst>
        </pc:picChg>
        <pc:picChg chg="add mod">
          <ac:chgData name="Andrea C." userId="4be2b7f3d71e10c2" providerId="LiveId" clId="{80BEAA95-2A6C-42DC-ABA8-D8C26B8D683C}" dt="2025-04-09T04:56:14.143" v="1325" actId="1076"/>
          <ac:picMkLst>
            <pc:docMk/>
            <pc:sldMk cId="2605068927" sldId="259"/>
            <ac:picMk id="1028" creationId="{AA816827-5DCB-F946-4AD8-C9020E1338A7}"/>
          </ac:picMkLst>
        </pc:picChg>
        <pc:picChg chg="add mod">
          <ac:chgData name="Andrea C." userId="4be2b7f3d71e10c2" providerId="LiveId" clId="{80BEAA95-2A6C-42DC-ABA8-D8C26B8D683C}" dt="2025-04-09T04:56:14.143" v="1325" actId="1076"/>
          <ac:picMkLst>
            <pc:docMk/>
            <pc:sldMk cId="2605068927" sldId="259"/>
            <ac:picMk id="1030" creationId="{9EC975A5-A5C2-4FC2-A628-136F7A9ED604}"/>
          </ac:picMkLst>
        </pc:picChg>
      </pc:sldChg>
      <pc:sldChg chg="addSp modSp mod">
        <pc:chgData name="Andrea C." userId="4be2b7f3d71e10c2" providerId="LiveId" clId="{80BEAA95-2A6C-42DC-ABA8-D8C26B8D683C}" dt="2025-04-09T05:27:13.690" v="3085" actId="790"/>
        <pc:sldMkLst>
          <pc:docMk/>
          <pc:sldMk cId="2501512699" sldId="260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501512699" sldId="260"/>
            <ac:spMk id="2" creationId="{854EB864-3482-71DA-01B0-E03840F95242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501512699" sldId="260"/>
            <ac:spMk id="3" creationId="{7184D96B-2D04-42DF-94E8-B166060FC0B2}"/>
          </ac:spMkLst>
        </pc:spChg>
        <pc:picChg chg="add mod">
          <ac:chgData name="Andrea C." userId="4be2b7f3d71e10c2" providerId="LiveId" clId="{80BEAA95-2A6C-42DC-ABA8-D8C26B8D683C}" dt="2025-04-09T04:58:31.506" v="1421" actId="1076"/>
          <ac:picMkLst>
            <pc:docMk/>
            <pc:sldMk cId="2501512699" sldId="260"/>
            <ac:picMk id="5" creationId="{34498A4F-C1B7-3270-E885-73C312066B06}"/>
          </ac:picMkLst>
        </pc:picChg>
      </pc:sldChg>
      <pc:sldChg chg="modSp mod">
        <pc:chgData name="Andrea C." userId="4be2b7f3d71e10c2" providerId="LiveId" clId="{80BEAA95-2A6C-42DC-ABA8-D8C26B8D683C}" dt="2025-04-09T05:27:13.690" v="3085" actId="790"/>
        <pc:sldMkLst>
          <pc:docMk/>
          <pc:sldMk cId="350031961" sldId="261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350031961" sldId="261"/>
            <ac:spMk id="2" creationId="{AECAE843-6C98-DFA1-300A-0C034D78B485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350031961" sldId="261"/>
            <ac:spMk id="3" creationId="{B100FB51-BA4B-71D8-A006-0A4220A2ED97}"/>
          </ac:spMkLst>
        </pc:spChg>
      </pc:sldChg>
      <pc:sldChg chg="addSp modSp mod">
        <pc:chgData name="Andrea C." userId="4be2b7f3d71e10c2" providerId="LiveId" clId="{80BEAA95-2A6C-42DC-ABA8-D8C26B8D683C}" dt="2025-04-09T05:27:13.690" v="3085" actId="790"/>
        <pc:sldMkLst>
          <pc:docMk/>
          <pc:sldMk cId="1055006397" sldId="262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055006397" sldId="262"/>
            <ac:spMk id="2" creationId="{3AED0EDE-BD49-7DBB-6FD7-725923466DB7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055006397" sldId="262"/>
            <ac:spMk id="3" creationId="{DCE5F291-C6CA-63FE-DA42-DAC500040979}"/>
          </ac:spMkLst>
        </pc:spChg>
        <pc:picChg chg="add mod">
          <ac:chgData name="Andrea C." userId="4be2b7f3d71e10c2" providerId="LiveId" clId="{80BEAA95-2A6C-42DC-ABA8-D8C26B8D683C}" dt="2025-04-09T05:00:52.043" v="1466" actId="1076"/>
          <ac:picMkLst>
            <pc:docMk/>
            <pc:sldMk cId="1055006397" sldId="262"/>
            <ac:picMk id="4" creationId="{D4AA0591-8B53-5D5A-ACB2-F7E797B24C79}"/>
          </ac:picMkLst>
        </pc:picChg>
        <pc:picChg chg="add mod">
          <ac:chgData name="Andrea C." userId="4be2b7f3d71e10c2" providerId="LiveId" clId="{80BEAA95-2A6C-42DC-ABA8-D8C26B8D683C}" dt="2025-04-09T05:00:52.043" v="1466" actId="1076"/>
          <ac:picMkLst>
            <pc:docMk/>
            <pc:sldMk cId="1055006397" sldId="262"/>
            <ac:picMk id="2050" creationId="{E9EFFBBB-743D-3695-7774-0FD97FC3D273}"/>
          </ac:picMkLst>
        </pc:picChg>
      </pc:sldChg>
      <pc:sldChg chg="modSp mod">
        <pc:chgData name="Andrea C." userId="4be2b7f3d71e10c2" providerId="LiveId" clId="{80BEAA95-2A6C-42DC-ABA8-D8C26B8D683C}" dt="2025-04-09T05:27:13.690" v="3085" actId="790"/>
        <pc:sldMkLst>
          <pc:docMk/>
          <pc:sldMk cId="1912373664" sldId="263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912373664" sldId="263"/>
            <ac:spMk id="2" creationId="{8CC45B0F-5B38-4E01-FE93-4F95AACFEFA4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912373664" sldId="263"/>
            <ac:spMk id="3" creationId="{2F686453-4C0B-E2F2-799A-87CDFD115B1F}"/>
          </ac:spMkLst>
        </pc:spChg>
      </pc:sldChg>
      <pc:sldChg chg="modSp mod">
        <pc:chgData name="Andrea C." userId="4be2b7f3d71e10c2" providerId="LiveId" clId="{80BEAA95-2A6C-42DC-ABA8-D8C26B8D683C}" dt="2025-04-09T05:27:13.690" v="3085" actId="790"/>
        <pc:sldMkLst>
          <pc:docMk/>
          <pc:sldMk cId="3999625365" sldId="264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3999625365" sldId="264"/>
            <ac:spMk id="2" creationId="{858D4543-F53B-5B92-9F3D-37B1D5126CD3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3999625365" sldId="264"/>
            <ac:spMk id="3" creationId="{DB82771B-23BF-06FF-7252-20E9EDD19C67}"/>
          </ac:spMkLst>
        </pc:spChg>
      </pc:sldChg>
      <pc:sldChg chg="modSp mod">
        <pc:chgData name="Andrea C." userId="4be2b7f3d71e10c2" providerId="LiveId" clId="{80BEAA95-2A6C-42DC-ABA8-D8C26B8D683C}" dt="2025-04-09T05:30:04.038" v="3415" actId="20577"/>
        <pc:sldMkLst>
          <pc:docMk/>
          <pc:sldMk cId="3241164376" sldId="265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3241164376" sldId="265"/>
            <ac:spMk id="2" creationId="{004EB0B7-A2A5-C800-6DF5-BBB288E807D2}"/>
          </ac:spMkLst>
        </pc:spChg>
        <pc:spChg chg="mod">
          <ac:chgData name="Andrea C." userId="4be2b7f3d71e10c2" providerId="LiveId" clId="{80BEAA95-2A6C-42DC-ABA8-D8C26B8D683C}" dt="2025-04-09T05:30:04.038" v="3415" actId="20577"/>
          <ac:spMkLst>
            <pc:docMk/>
            <pc:sldMk cId="3241164376" sldId="265"/>
            <ac:spMk id="3" creationId="{D7D0223E-226F-CF0A-EB14-2F32351C6333}"/>
          </ac:spMkLst>
        </pc:spChg>
      </pc:sldChg>
      <pc:sldChg chg="addSp delSp modSp mod">
        <pc:chgData name="Andrea C." userId="4be2b7f3d71e10c2" providerId="LiveId" clId="{80BEAA95-2A6C-42DC-ABA8-D8C26B8D683C}" dt="2025-04-09T06:30:26.411" v="4387" actId="1076"/>
        <pc:sldMkLst>
          <pc:docMk/>
          <pc:sldMk cId="3840393136" sldId="266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3840393136" sldId="266"/>
            <ac:spMk id="2" creationId="{F3133937-EBD4-0BB3-6F22-7202136A93BA}"/>
          </ac:spMkLst>
        </pc:spChg>
        <pc:spChg chg="del mod">
          <ac:chgData name="Andrea C." userId="4be2b7f3d71e10c2" providerId="LiveId" clId="{80BEAA95-2A6C-42DC-ABA8-D8C26B8D683C}" dt="2025-04-09T06:29:59.619" v="4383" actId="22"/>
          <ac:spMkLst>
            <pc:docMk/>
            <pc:sldMk cId="3840393136" sldId="266"/>
            <ac:spMk id="3" creationId="{AFA6BCB4-1108-36DB-EE7B-C66CC0E5A093}"/>
          </ac:spMkLst>
        </pc:spChg>
        <pc:picChg chg="add mod ord">
          <ac:chgData name="Andrea C." userId="4be2b7f3d71e10c2" providerId="LiveId" clId="{80BEAA95-2A6C-42DC-ABA8-D8C26B8D683C}" dt="2025-04-09T06:30:26.411" v="4387" actId="1076"/>
          <ac:picMkLst>
            <pc:docMk/>
            <pc:sldMk cId="3840393136" sldId="266"/>
            <ac:picMk id="5" creationId="{D433F1A9-F7F0-2D39-71CC-F296DC46CD9E}"/>
          </ac:picMkLst>
        </pc:picChg>
      </pc:sldChg>
      <pc:sldChg chg="addSp delSp modSp mod setBg">
        <pc:chgData name="Andrea C." userId="4be2b7f3d71e10c2" providerId="LiveId" clId="{80BEAA95-2A6C-42DC-ABA8-D8C26B8D683C}" dt="2025-04-09T05:36:43.862" v="3790" actId="20577"/>
        <pc:sldMkLst>
          <pc:docMk/>
          <pc:sldMk cId="3874062321" sldId="267"/>
        </pc:sldMkLst>
        <pc:spChg chg="mod">
          <ac:chgData name="Andrea C." userId="4be2b7f3d71e10c2" providerId="LiveId" clId="{80BEAA95-2A6C-42DC-ABA8-D8C26B8D683C}" dt="2025-04-09T05:32:15.982" v="3420" actId="26606"/>
          <ac:spMkLst>
            <pc:docMk/>
            <pc:sldMk cId="3874062321" sldId="267"/>
            <ac:spMk id="2" creationId="{D78423FA-73C2-4389-E45E-9717DAC68985}"/>
          </ac:spMkLst>
        </pc:spChg>
        <pc:spChg chg="mod">
          <ac:chgData name="Andrea C." userId="4be2b7f3d71e10c2" providerId="LiveId" clId="{80BEAA95-2A6C-42DC-ABA8-D8C26B8D683C}" dt="2025-04-09T05:36:43.862" v="3790" actId="20577"/>
          <ac:spMkLst>
            <pc:docMk/>
            <pc:sldMk cId="3874062321" sldId="267"/>
            <ac:spMk id="3" creationId="{34F7780E-8FC3-DB64-785C-BD30BDE6FB47}"/>
          </ac:spMkLst>
        </pc:spChg>
        <pc:spChg chg="add del">
          <ac:chgData name="Andrea C." userId="4be2b7f3d71e10c2" providerId="LiveId" clId="{80BEAA95-2A6C-42DC-ABA8-D8C26B8D683C}" dt="2025-04-09T05:32:15.982" v="3420" actId="26606"/>
          <ac:spMkLst>
            <pc:docMk/>
            <pc:sldMk cId="3874062321" sldId="267"/>
            <ac:spMk id="8" creationId="{B1CCD5EF-766D-43B9-A25D-19122E5FB181}"/>
          </ac:spMkLst>
        </pc:spChg>
        <pc:spChg chg="add del">
          <ac:chgData name="Andrea C." userId="4be2b7f3d71e10c2" providerId="LiveId" clId="{80BEAA95-2A6C-42DC-ABA8-D8C26B8D683C}" dt="2025-04-09T05:32:15.982" v="3420" actId="26606"/>
          <ac:spMkLst>
            <pc:docMk/>
            <pc:sldMk cId="3874062321" sldId="267"/>
            <ac:spMk id="10" creationId="{FD9699C9-77F1-4E33-A750-CB78C7EA29E6}"/>
          </ac:spMkLst>
        </pc:spChg>
      </pc:sldChg>
      <pc:sldChg chg="addSp modSp mod ord">
        <pc:chgData name="Andrea C." userId="4be2b7f3d71e10c2" providerId="LiveId" clId="{80BEAA95-2A6C-42DC-ABA8-D8C26B8D683C}" dt="2025-04-09T05:27:13.690" v="3085" actId="790"/>
        <pc:sldMkLst>
          <pc:docMk/>
          <pc:sldMk cId="120878424" sldId="268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120878424" sldId="268"/>
            <ac:spMk id="2" creationId="{78D729A5-6926-19EA-EDA9-BD7735137AB1}"/>
          </ac:spMkLst>
        </pc:spChg>
        <pc:spChg chg="add mod">
          <ac:chgData name="Andrea C." userId="4be2b7f3d71e10c2" providerId="LiveId" clId="{80BEAA95-2A6C-42DC-ABA8-D8C26B8D683C}" dt="2025-04-09T05:27:13.690" v="3085" actId="790"/>
          <ac:spMkLst>
            <pc:docMk/>
            <pc:sldMk cId="120878424" sldId="268"/>
            <ac:spMk id="4" creationId="{C2BEB533-A35C-3A34-3894-C3D39114492A}"/>
          </ac:spMkLst>
        </pc:spChg>
        <pc:picChg chg="mod">
          <ac:chgData name="Andrea C." userId="4be2b7f3d71e10c2" providerId="LiveId" clId="{80BEAA95-2A6C-42DC-ABA8-D8C26B8D683C}" dt="2025-04-09T03:59:06.605" v="168" actId="1076"/>
          <ac:picMkLst>
            <pc:docMk/>
            <pc:sldMk cId="120878424" sldId="268"/>
            <ac:picMk id="3074" creationId="{6D705572-96C6-CCFC-8E5D-156EB7F70C36}"/>
          </ac:picMkLst>
        </pc:picChg>
        <pc:picChg chg="mod">
          <ac:chgData name="Andrea C." userId="4be2b7f3d71e10c2" providerId="LiveId" clId="{80BEAA95-2A6C-42DC-ABA8-D8C26B8D683C}" dt="2025-04-09T03:59:09.138" v="169" actId="1076"/>
          <ac:picMkLst>
            <pc:docMk/>
            <pc:sldMk cId="120878424" sldId="268"/>
            <ac:picMk id="3078" creationId="{971AD8A9-485A-D4EF-9B39-6664B3456421}"/>
          </ac:picMkLst>
        </pc:picChg>
      </pc:sldChg>
      <pc:sldChg chg="modSp add mod">
        <pc:chgData name="Andrea C." userId="4be2b7f3d71e10c2" providerId="LiveId" clId="{80BEAA95-2A6C-42DC-ABA8-D8C26B8D683C}" dt="2025-04-09T05:27:13.690" v="3085" actId="790"/>
        <pc:sldMkLst>
          <pc:docMk/>
          <pc:sldMk cId="2556397983" sldId="269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556397983" sldId="269"/>
            <ac:spMk id="2" creationId="{99B7DD2D-9BC2-04FF-077B-ECFE7747A318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556397983" sldId="269"/>
            <ac:spMk id="4" creationId="{D38F4C74-EF88-8F5C-0313-FDF98A76E209}"/>
          </ac:spMkLst>
        </pc:spChg>
      </pc:sldChg>
      <pc:sldChg chg="addSp modSp new del mod ord setBg modAnim setClrOvrMap">
        <pc:chgData name="Andrea C." userId="4be2b7f3d71e10c2" providerId="LiveId" clId="{80BEAA95-2A6C-42DC-ABA8-D8C26B8D683C}" dt="2025-04-09T03:59:44.467" v="175" actId="47"/>
        <pc:sldMkLst>
          <pc:docMk/>
          <pc:sldMk cId="3233816131" sldId="269"/>
        </pc:sldMkLst>
        <pc:spChg chg="mod ord">
          <ac:chgData name="Andrea C." userId="4be2b7f3d71e10c2" providerId="LiveId" clId="{80BEAA95-2A6C-42DC-ABA8-D8C26B8D683C}" dt="2025-04-09T03:57:28.373" v="162" actId="26606"/>
          <ac:spMkLst>
            <pc:docMk/>
            <pc:sldMk cId="3233816131" sldId="269"/>
            <ac:spMk id="2" creationId="{20F7B332-859E-AEF1-9F50-F24ADE243205}"/>
          </ac:spMkLst>
        </pc:spChg>
        <pc:spChg chg="mod ord">
          <ac:chgData name="Andrea C." userId="4be2b7f3d71e10c2" providerId="LiveId" clId="{80BEAA95-2A6C-42DC-ABA8-D8C26B8D683C}" dt="2025-04-09T03:58:33.145" v="165" actId="403"/>
          <ac:spMkLst>
            <pc:docMk/>
            <pc:sldMk cId="3233816131" sldId="269"/>
            <ac:spMk id="3" creationId="{DC36D37A-B7BA-BA1F-04E4-15150A78B8B7}"/>
          </ac:spMkLst>
        </pc:spChg>
        <pc:spChg chg="add">
          <ac:chgData name="Andrea C." userId="4be2b7f3d71e10c2" providerId="LiveId" clId="{80BEAA95-2A6C-42DC-ABA8-D8C26B8D683C}" dt="2025-04-09T03:57:28.373" v="162" actId="26606"/>
          <ac:spMkLst>
            <pc:docMk/>
            <pc:sldMk cId="3233816131" sldId="269"/>
            <ac:spMk id="10" creationId="{738E525B-CC61-44CA-83E8-6CC4CB86E415}"/>
          </ac:spMkLst>
        </pc:spChg>
        <pc:spChg chg="add">
          <ac:chgData name="Andrea C." userId="4be2b7f3d71e10c2" providerId="LiveId" clId="{80BEAA95-2A6C-42DC-ABA8-D8C26B8D683C}" dt="2025-04-09T03:57:28.373" v="162" actId="26606"/>
          <ac:spMkLst>
            <pc:docMk/>
            <pc:sldMk cId="3233816131" sldId="269"/>
            <ac:spMk id="12" creationId="{96EEF187-8434-4B76-BE40-006EEBB263CF}"/>
          </ac:spMkLst>
        </pc:spChg>
        <pc:picChg chg="add mod">
          <ac:chgData name="Andrea C." userId="4be2b7f3d71e10c2" providerId="LiveId" clId="{80BEAA95-2A6C-42DC-ABA8-D8C26B8D683C}" dt="2025-04-09T03:57:28.373" v="162" actId="26606"/>
          <ac:picMkLst>
            <pc:docMk/>
            <pc:sldMk cId="3233816131" sldId="269"/>
            <ac:picMk id="4" creationId="{88982948-CBD3-45F7-3741-B48D2980C099}"/>
          </ac:picMkLst>
        </pc:picChg>
        <pc:picChg chg="add mod">
          <ac:chgData name="Andrea C." userId="4be2b7f3d71e10c2" providerId="LiveId" clId="{80BEAA95-2A6C-42DC-ABA8-D8C26B8D683C}" dt="2025-04-09T03:57:28.373" v="162" actId="26606"/>
          <ac:picMkLst>
            <pc:docMk/>
            <pc:sldMk cId="3233816131" sldId="269"/>
            <ac:picMk id="5" creationId="{013C2264-BE25-17E2-A311-AD75D51E8044}"/>
          </ac:picMkLst>
        </pc:picChg>
      </pc:sldChg>
      <pc:sldChg chg="modSp new mod modAnim">
        <pc:chgData name="Andrea C." userId="4be2b7f3d71e10c2" providerId="LiveId" clId="{80BEAA95-2A6C-42DC-ABA8-D8C26B8D683C}" dt="2025-04-09T05:27:13.690" v="3085" actId="790"/>
        <pc:sldMkLst>
          <pc:docMk/>
          <pc:sldMk cId="2891160619" sldId="270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891160619" sldId="270"/>
            <ac:spMk id="2" creationId="{3F5F7AFF-4D46-9A97-2946-18C79D0809C4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891160619" sldId="270"/>
            <ac:spMk id="3" creationId="{BDD287A8-4AB6-8833-1E59-D2D5DFFBA63A}"/>
          </ac:spMkLst>
        </pc:spChg>
      </pc:sldChg>
      <pc:sldChg chg="addSp modSp new mod modAnim">
        <pc:chgData name="Andrea C." userId="4be2b7f3d71e10c2" providerId="LiveId" clId="{80BEAA95-2A6C-42DC-ABA8-D8C26B8D683C}" dt="2025-04-09T05:27:13.690" v="3085" actId="790"/>
        <pc:sldMkLst>
          <pc:docMk/>
          <pc:sldMk cId="2877439213" sldId="271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877439213" sldId="271"/>
            <ac:spMk id="2" creationId="{4CECDE22-196D-EFD1-5BD4-834E38689DA9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877439213" sldId="271"/>
            <ac:spMk id="3" creationId="{FDA0AD46-C8F1-8759-4B52-11B3D01A2745}"/>
          </ac:spMkLst>
        </pc:spChg>
        <pc:graphicFrameChg chg="add mod modGraphic">
          <ac:chgData name="Andrea C." userId="4be2b7f3d71e10c2" providerId="LiveId" clId="{80BEAA95-2A6C-42DC-ABA8-D8C26B8D683C}" dt="2025-04-09T05:27:13.690" v="3085" actId="790"/>
          <ac:graphicFrameMkLst>
            <pc:docMk/>
            <pc:sldMk cId="2877439213" sldId="271"/>
            <ac:graphicFrameMk id="4" creationId="{381A6AFB-78E2-AF9E-C9B9-9C70AF27458D}"/>
          </ac:graphicFrameMkLst>
        </pc:graphicFrameChg>
        <pc:picChg chg="add mod">
          <ac:chgData name="Andrea C." userId="4be2b7f3d71e10c2" providerId="LiveId" clId="{80BEAA95-2A6C-42DC-ABA8-D8C26B8D683C}" dt="2025-04-09T04:20:33.837" v="884" actId="207"/>
          <ac:picMkLst>
            <pc:docMk/>
            <pc:sldMk cId="2877439213" sldId="271"/>
            <ac:picMk id="6" creationId="{8AB4FCD0-BAC1-6D58-1347-91C50FD0C19E}"/>
          </ac:picMkLst>
        </pc:picChg>
      </pc:sldChg>
      <pc:sldChg chg="addSp modSp new mod">
        <pc:chgData name="Andrea C." userId="4be2b7f3d71e10c2" providerId="LiveId" clId="{80BEAA95-2A6C-42DC-ABA8-D8C26B8D683C}" dt="2025-04-09T05:49:13.890" v="4316" actId="1076"/>
        <pc:sldMkLst>
          <pc:docMk/>
          <pc:sldMk cId="4009193437" sldId="272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4009193437" sldId="272"/>
            <ac:spMk id="2" creationId="{775D864F-9463-F0D5-E43A-1FB1CF7D9099}"/>
          </ac:spMkLst>
        </pc:spChg>
        <pc:spChg chg="mod">
          <ac:chgData name="Andrea C." userId="4be2b7f3d71e10c2" providerId="LiveId" clId="{80BEAA95-2A6C-42DC-ABA8-D8C26B8D683C}" dt="2025-04-09T05:40:49.357" v="3949" actId="20577"/>
          <ac:spMkLst>
            <pc:docMk/>
            <pc:sldMk cId="4009193437" sldId="272"/>
            <ac:spMk id="3" creationId="{4992F2BB-CACB-D86C-32B3-C06CCB5794EF}"/>
          </ac:spMkLst>
        </pc:spChg>
        <pc:picChg chg="add mod">
          <ac:chgData name="Andrea C." userId="4be2b7f3d71e10c2" providerId="LiveId" clId="{80BEAA95-2A6C-42DC-ABA8-D8C26B8D683C}" dt="2025-04-09T05:49:13.890" v="4316" actId="1076"/>
          <ac:picMkLst>
            <pc:docMk/>
            <pc:sldMk cId="4009193437" sldId="272"/>
            <ac:picMk id="6146" creationId="{0660B21D-2C58-82EE-B420-5A080FBC008E}"/>
          </ac:picMkLst>
        </pc:picChg>
      </pc:sldChg>
      <pc:sldChg chg="addSp delSp modSp new mod">
        <pc:chgData name="Andrea C." userId="4be2b7f3d71e10c2" providerId="LiveId" clId="{80BEAA95-2A6C-42DC-ABA8-D8C26B8D683C}" dt="2025-04-09T05:53:11.156" v="4336" actId="14100"/>
        <pc:sldMkLst>
          <pc:docMk/>
          <pc:sldMk cId="2832782806" sldId="273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832782806" sldId="273"/>
            <ac:spMk id="2" creationId="{1F9B52E8-18FE-62DA-2EAF-159FF60BF4D9}"/>
          </ac:spMkLst>
        </pc:spChg>
        <pc:spChg chg="mod">
          <ac:chgData name="Andrea C." userId="4be2b7f3d71e10c2" providerId="LiveId" clId="{80BEAA95-2A6C-42DC-ABA8-D8C26B8D683C}" dt="2025-04-09T05:48:06.529" v="4292" actId="20577"/>
          <ac:spMkLst>
            <pc:docMk/>
            <pc:sldMk cId="2832782806" sldId="273"/>
            <ac:spMk id="3" creationId="{595A1E81-661F-39E6-2E66-0BF70D41109F}"/>
          </ac:spMkLst>
        </pc:spChg>
        <pc:spChg chg="add">
          <ac:chgData name="Andrea C." userId="4be2b7f3d71e10c2" providerId="LiveId" clId="{80BEAA95-2A6C-42DC-ABA8-D8C26B8D683C}" dt="2025-04-09T05:49:42.283" v="4317"/>
          <ac:spMkLst>
            <pc:docMk/>
            <pc:sldMk cId="2832782806" sldId="273"/>
            <ac:spMk id="4" creationId="{B6E35088-309A-CB83-C575-EE1DBB768825}"/>
          </ac:spMkLst>
        </pc:spChg>
        <pc:spChg chg="add del">
          <ac:chgData name="Andrea C." userId="4be2b7f3d71e10c2" providerId="LiveId" clId="{80BEAA95-2A6C-42DC-ABA8-D8C26B8D683C}" dt="2025-04-09T05:49:51.120" v="4319" actId="478"/>
          <ac:spMkLst>
            <pc:docMk/>
            <pc:sldMk cId="2832782806" sldId="273"/>
            <ac:spMk id="5" creationId="{25388389-6391-DA6E-77C8-90AF6B330D9E}"/>
          </ac:spMkLst>
        </pc:spChg>
        <pc:picChg chg="add mod">
          <ac:chgData name="Andrea C." userId="4be2b7f3d71e10c2" providerId="LiveId" clId="{80BEAA95-2A6C-42DC-ABA8-D8C26B8D683C}" dt="2025-04-09T05:53:11.156" v="4336" actId="14100"/>
          <ac:picMkLst>
            <pc:docMk/>
            <pc:sldMk cId="2832782806" sldId="273"/>
            <ac:picMk id="7174" creationId="{A3A566C1-1AD2-96E7-B9B1-6FEB615C8899}"/>
          </ac:picMkLst>
        </pc:picChg>
      </pc:sldChg>
      <pc:sldChg chg="addSp modSp new mod">
        <pc:chgData name="Andrea C." userId="4be2b7f3d71e10c2" providerId="LiveId" clId="{80BEAA95-2A6C-42DC-ABA8-D8C26B8D683C}" dt="2025-04-09T05:51:32.081" v="4330" actId="14100"/>
        <pc:sldMkLst>
          <pc:docMk/>
          <pc:sldMk cId="2036762618" sldId="274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036762618" sldId="274"/>
            <ac:spMk id="2" creationId="{13E6BF16-5A05-CA16-3622-77E80928CB19}"/>
          </ac:spMkLst>
        </pc:spChg>
        <pc:spChg chg="mod">
          <ac:chgData name="Andrea C." userId="4be2b7f3d71e10c2" providerId="LiveId" clId="{80BEAA95-2A6C-42DC-ABA8-D8C26B8D683C}" dt="2025-04-09T05:48:13.842" v="4309" actId="20577"/>
          <ac:spMkLst>
            <pc:docMk/>
            <pc:sldMk cId="2036762618" sldId="274"/>
            <ac:spMk id="3" creationId="{5D41611D-B596-DA16-E29D-2E434800FBF9}"/>
          </ac:spMkLst>
        </pc:spChg>
        <pc:picChg chg="add mod">
          <ac:chgData name="Andrea C." userId="4be2b7f3d71e10c2" providerId="LiveId" clId="{80BEAA95-2A6C-42DC-ABA8-D8C26B8D683C}" dt="2025-04-09T05:51:32.081" v="4330" actId="14100"/>
          <ac:picMkLst>
            <pc:docMk/>
            <pc:sldMk cId="2036762618" sldId="274"/>
            <ac:picMk id="9218" creationId="{8D39DDA1-F8E4-E80E-100D-829271B60023}"/>
          </ac:picMkLst>
        </pc:picChg>
      </pc:sldChg>
      <pc:sldChg chg="addSp modSp new mod modAnim">
        <pc:chgData name="Andrea C." userId="4be2b7f3d71e10c2" providerId="LiveId" clId="{80BEAA95-2A6C-42DC-ABA8-D8C26B8D683C}" dt="2025-04-09T05:54:20.704" v="4380"/>
        <pc:sldMkLst>
          <pc:docMk/>
          <pc:sldMk cId="2665428038" sldId="275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2665428038" sldId="275"/>
            <ac:spMk id="2" creationId="{820FEC3F-B53A-41BA-2A10-6E3E675F6470}"/>
          </ac:spMkLst>
        </pc:spChg>
        <pc:spChg chg="mod">
          <ac:chgData name="Andrea C." userId="4be2b7f3d71e10c2" providerId="LiveId" clId="{80BEAA95-2A6C-42DC-ABA8-D8C26B8D683C}" dt="2025-04-09T05:44:30.340" v="4209" actId="20577"/>
          <ac:spMkLst>
            <pc:docMk/>
            <pc:sldMk cId="2665428038" sldId="275"/>
            <ac:spMk id="3" creationId="{C4FCC29F-D067-8416-C6B6-B0B6C572B26D}"/>
          </ac:spMkLst>
        </pc:spChg>
        <pc:spChg chg="add mod">
          <ac:chgData name="Andrea C." userId="4be2b7f3d71e10c2" providerId="LiveId" clId="{80BEAA95-2A6C-42DC-ABA8-D8C26B8D683C}" dt="2025-04-09T05:54:13.321" v="4379" actId="113"/>
          <ac:spMkLst>
            <pc:docMk/>
            <pc:sldMk cId="2665428038" sldId="275"/>
            <ac:spMk id="4" creationId="{CE82BA51-6994-78AB-FD09-CC8A59B44F0C}"/>
          </ac:spMkLst>
        </pc:spChg>
        <pc:picChg chg="add mod">
          <ac:chgData name="Andrea C." userId="4be2b7f3d71e10c2" providerId="LiveId" clId="{80BEAA95-2A6C-42DC-ABA8-D8C26B8D683C}" dt="2025-04-09T05:50:38.153" v="4323" actId="14100"/>
          <ac:picMkLst>
            <pc:docMk/>
            <pc:sldMk cId="2665428038" sldId="275"/>
            <ac:picMk id="8194" creationId="{3143D706-E0E2-9928-2465-9CAEA170D4E9}"/>
          </ac:picMkLst>
        </pc:picChg>
      </pc:sldChg>
      <pc:sldChg chg="addSp delSp modSp new del mod">
        <pc:chgData name="Andrea C." userId="4be2b7f3d71e10c2" providerId="LiveId" clId="{80BEAA95-2A6C-42DC-ABA8-D8C26B8D683C}" dt="2025-04-09T05:07:20.008" v="2016" actId="47"/>
        <pc:sldMkLst>
          <pc:docMk/>
          <pc:sldMk cId="2917155575" sldId="276"/>
        </pc:sldMkLst>
        <pc:spChg chg="mod">
          <ac:chgData name="Andrea C." userId="4be2b7f3d71e10c2" providerId="LiveId" clId="{80BEAA95-2A6C-42DC-ABA8-D8C26B8D683C}" dt="2025-04-09T04:59:39.003" v="1445" actId="20577"/>
          <ac:spMkLst>
            <pc:docMk/>
            <pc:sldMk cId="2917155575" sldId="276"/>
            <ac:spMk id="2" creationId="{D1A29F47-AAAD-C45C-400C-F36254796EC3}"/>
          </ac:spMkLst>
        </pc:spChg>
        <pc:spChg chg="del">
          <ac:chgData name="Andrea C." userId="4be2b7f3d71e10c2" providerId="LiveId" clId="{80BEAA95-2A6C-42DC-ABA8-D8C26B8D683C}" dt="2025-04-09T04:59:40.980" v="1446"/>
          <ac:spMkLst>
            <pc:docMk/>
            <pc:sldMk cId="2917155575" sldId="276"/>
            <ac:spMk id="3" creationId="{20D4B74A-C708-846F-6DC7-53FCE9BCDEDA}"/>
          </ac:spMkLst>
        </pc:spChg>
        <pc:spChg chg="add mod">
          <ac:chgData name="Andrea C." userId="4be2b7f3d71e10c2" providerId="LiveId" clId="{80BEAA95-2A6C-42DC-ABA8-D8C26B8D683C}" dt="2025-04-09T05:00:24.131" v="1455" actId="21"/>
          <ac:spMkLst>
            <pc:docMk/>
            <pc:sldMk cId="2917155575" sldId="276"/>
            <ac:spMk id="5" creationId="{01CFDE85-FE87-A00F-6DC3-E5D41DE6192B}"/>
          </ac:spMkLst>
        </pc:spChg>
        <pc:picChg chg="add del mod">
          <ac:chgData name="Andrea C." userId="4be2b7f3d71e10c2" providerId="LiveId" clId="{80BEAA95-2A6C-42DC-ABA8-D8C26B8D683C}" dt="2025-04-09T05:00:24.131" v="1455" actId="21"/>
          <ac:picMkLst>
            <pc:docMk/>
            <pc:sldMk cId="2917155575" sldId="276"/>
            <ac:picMk id="4" creationId="{D4AA0591-8B53-5D5A-ACB2-F7E797B24C79}"/>
          </ac:picMkLst>
        </pc:picChg>
        <pc:picChg chg="add del mod">
          <ac:chgData name="Andrea C." userId="4be2b7f3d71e10c2" providerId="LiveId" clId="{80BEAA95-2A6C-42DC-ABA8-D8C26B8D683C}" dt="2025-04-09T05:00:24.131" v="1455" actId="21"/>
          <ac:picMkLst>
            <pc:docMk/>
            <pc:sldMk cId="2917155575" sldId="276"/>
            <ac:picMk id="2050" creationId="{E9EFFBBB-743D-3695-7774-0FD97FC3D273}"/>
          </ac:picMkLst>
        </pc:picChg>
      </pc:sldChg>
      <pc:sldChg chg="modSp add mod">
        <pc:chgData name="Andrea C." userId="4be2b7f3d71e10c2" providerId="LiveId" clId="{80BEAA95-2A6C-42DC-ABA8-D8C26B8D683C}" dt="2025-04-09T05:27:13.690" v="3085" actId="790"/>
        <pc:sldMkLst>
          <pc:docMk/>
          <pc:sldMk cId="80680955" sldId="277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80680955" sldId="277"/>
            <ac:spMk id="2" creationId="{7289EAAA-3199-3DA8-C7C9-1466EA14DBF6}"/>
          </ac:spMkLst>
        </pc:spChg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80680955" sldId="277"/>
            <ac:spMk id="3" creationId="{9279FD02-A5E1-829C-F539-9F50E28A1D95}"/>
          </ac:spMkLst>
        </pc:spChg>
      </pc:sldChg>
      <pc:sldChg chg="addSp delSp modSp new mod">
        <pc:chgData name="Andrea C." userId="4be2b7f3d71e10c2" providerId="LiveId" clId="{80BEAA95-2A6C-42DC-ABA8-D8C26B8D683C}" dt="2025-04-09T05:31:00.341" v="3418" actId="14100"/>
        <pc:sldMkLst>
          <pc:docMk/>
          <pc:sldMk cId="3084963312" sldId="278"/>
        </pc:sldMkLst>
        <pc:spChg chg="mod">
          <ac:chgData name="Andrea C." userId="4be2b7f3d71e10c2" providerId="LiveId" clId="{80BEAA95-2A6C-42DC-ABA8-D8C26B8D683C}" dt="2025-04-09T05:27:13.690" v="3085" actId="790"/>
          <ac:spMkLst>
            <pc:docMk/>
            <pc:sldMk cId="3084963312" sldId="278"/>
            <ac:spMk id="2" creationId="{73AB5677-378C-2FBF-F947-225CB4D278F0}"/>
          </ac:spMkLst>
        </pc:spChg>
        <pc:spChg chg="del mod">
          <ac:chgData name="Andrea C." userId="4be2b7f3d71e10c2" providerId="LiveId" clId="{80BEAA95-2A6C-42DC-ABA8-D8C26B8D683C}" dt="2025-04-09T05:30:54.751" v="3416"/>
          <ac:spMkLst>
            <pc:docMk/>
            <pc:sldMk cId="3084963312" sldId="278"/>
            <ac:spMk id="3" creationId="{481DF175-2978-D5EA-3294-E407F9F03BA1}"/>
          </ac:spMkLst>
        </pc:spChg>
        <pc:picChg chg="add mod">
          <ac:chgData name="Andrea C." userId="4be2b7f3d71e10c2" providerId="LiveId" clId="{80BEAA95-2A6C-42DC-ABA8-D8C26B8D683C}" dt="2025-04-09T05:31:00.341" v="3418" actId="14100"/>
          <ac:picMkLst>
            <pc:docMk/>
            <pc:sldMk cId="3084963312" sldId="278"/>
            <ac:picMk id="3074" creationId="{602708A1-CF67-4422-7DC5-939854BB2600}"/>
          </ac:picMkLst>
        </pc:picChg>
      </pc:sldChg>
      <pc:sldChg chg="addSp delSp modSp add del mod">
        <pc:chgData name="Andrea C." userId="4be2b7f3d71e10c2" providerId="LiveId" clId="{80BEAA95-2A6C-42DC-ABA8-D8C26B8D683C}" dt="2025-04-09T06:30:30.564" v="4388" actId="22"/>
        <pc:sldMkLst>
          <pc:docMk/>
          <pc:sldMk cId="2304002039" sldId="279"/>
        </pc:sldMkLst>
        <pc:spChg chg="add del">
          <ac:chgData name="Andrea C." userId="4be2b7f3d71e10c2" providerId="LiveId" clId="{80BEAA95-2A6C-42DC-ABA8-D8C26B8D683C}" dt="2025-04-09T06:30:30.564" v="4388" actId="22"/>
          <ac:spMkLst>
            <pc:docMk/>
            <pc:sldMk cId="2304002039" sldId="279"/>
            <ac:spMk id="3" creationId="{96349D94-CF3B-562B-89AF-A34A84DFEB3A}"/>
          </ac:spMkLst>
        </pc:spChg>
        <pc:picChg chg="add del mod ord">
          <ac:chgData name="Andrea C." userId="4be2b7f3d71e10c2" providerId="LiveId" clId="{80BEAA95-2A6C-42DC-ABA8-D8C26B8D683C}" dt="2025-04-09T06:30:25.286" v="4386" actId="22"/>
          <ac:picMkLst>
            <pc:docMk/>
            <pc:sldMk cId="2304002039" sldId="279"/>
            <ac:picMk id="5" creationId="{B12CEC6A-C8F6-41B6-6385-8C5327052334}"/>
          </ac:picMkLst>
        </pc:picChg>
        <pc:picChg chg="add mod ord">
          <ac:chgData name="Andrea C." userId="4be2b7f3d71e10c2" providerId="LiveId" clId="{80BEAA95-2A6C-42DC-ABA8-D8C26B8D683C}" dt="2025-04-09T06:30:30.564" v="4388" actId="22"/>
          <ac:picMkLst>
            <pc:docMk/>
            <pc:sldMk cId="2304002039" sldId="279"/>
            <ac:picMk id="7" creationId="{68193FBE-F423-BF4B-531E-4D3A2C022F89}"/>
          </ac:picMkLst>
        </pc:picChg>
      </pc:sldChg>
      <pc:sldChg chg="addSp delSp modSp add mod">
        <pc:chgData name="Andrea C." userId="4be2b7f3d71e10c2" providerId="LiveId" clId="{80BEAA95-2A6C-42DC-ABA8-D8C26B8D683C}" dt="2025-04-09T06:30:44.104" v="4389" actId="22"/>
        <pc:sldMkLst>
          <pc:docMk/>
          <pc:sldMk cId="738250734" sldId="280"/>
        </pc:sldMkLst>
        <pc:spChg chg="del">
          <ac:chgData name="Andrea C." userId="4be2b7f3d71e10c2" providerId="LiveId" clId="{80BEAA95-2A6C-42DC-ABA8-D8C26B8D683C}" dt="2025-04-09T06:30:44.104" v="4389" actId="22"/>
          <ac:spMkLst>
            <pc:docMk/>
            <pc:sldMk cId="738250734" sldId="280"/>
            <ac:spMk id="3" creationId="{0116AC6C-BD1E-3FD0-9913-A6C7A208D40A}"/>
          </ac:spMkLst>
        </pc:spChg>
        <pc:picChg chg="add mod ord">
          <ac:chgData name="Andrea C." userId="4be2b7f3d71e10c2" providerId="LiveId" clId="{80BEAA95-2A6C-42DC-ABA8-D8C26B8D683C}" dt="2025-04-09T06:30:44.104" v="4389" actId="22"/>
          <ac:picMkLst>
            <pc:docMk/>
            <pc:sldMk cId="738250734" sldId="280"/>
            <ac:picMk id="5" creationId="{EC3FC063-B888-088D-5A96-90BCA05D2CF4}"/>
          </ac:picMkLst>
        </pc:picChg>
      </pc:sldChg>
    </pc:docChg>
  </pc:docChgLst>
  <pc:docChgLst>
    <pc:chgData name="Andrea C." userId="4be2b7f3d71e10c2" providerId="LiveId" clId="{EDF65BE1-B772-40C4-8F4E-A06F372DF86B}"/>
    <pc:docChg chg="undo custSel addSld modSld">
      <pc:chgData name="Andrea C." userId="4be2b7f3d71e10c2" providerId="LiveId" clId="{EDF65BE1-B772-40C4-8F4E-A06F372DF86B}" dt="2025-04-08T17:20:30.108" v="206" actId="1076"/>
      <pc:docMkLst>
        <pc:docMk/>
      </pc:docMkLst>
      <pc:sldChg chg="modSp mod">
        <pc:chgData name="Andrea C." userId="4be2b7f3d71e10c2" providerId="LiveId" clId="{EDF65BE1-B772-40C4-8F4E-A06F372DF86B}" dt="2025-04-08T16:19:26.395" v="184" actId="207"/>
        <pc:sldMkLst>
          <pc:docMk/>
          <pc:sldMk cId="1430463024" sldId="256"/>
        </pc:sldMkLst>
        <pc:spChg chg="mod">
          <ac:chgData name="Andrea C." userId="4be2b7f3d71e10c2" providerId="LiveId" clId="{EDF65BE1-B772-40C4-8F4E-A06F372DF86B}" dt="2025-04-08T16:19:26.395" v="184" actId="207"/>
          <ac:spMkLst>
            <pc:docMk/>
            <pc:sldMk cId="1430463024" sldId="256"/>
            <ac:spMk id="2" creationId="{69C7DCD3-C01B-BBDC-4C1F-50097A08D3BC}"/>
          </ac:spMkLst>
        </pc:spChg>
        <pc:spChg chg="mod">
          <ac:chgData name="Andrea C." userId="4be2b7f3d71e10c2" providerId="LiveId" clId="{EDF65BE1-B772-40C4-8F4E-A06F372DF86B}" dt="2025-04-08T16:17:05.569" v="181" actId="403"/>
          <ac:spMkLst>
            <pc:docMk/>
            <pc:sldMk cId="1430463024" sldId="256"/>
            <ac:spMk id="3" creationId="{CE37D8CF-0586-13BB-3FCA-ADFE497875A7}"/>
          </ac:spMkLst>
        </pc:spChg>
        <pc:picChg chg="mod">
          <ac:chgData name="Andrea C." userId="4be2b7f3d71e10c2" providerId="LiveId" clId="{EDF65BE1-B772-40C4-8F4E-A06F372DF86B}" dt="2025-04-08T16:19:14.847" v="182"/>
          <ac:picMkLst>
            <pc:docMk/>
            <pc:sldMk cId="1430463024" sldId="256"/>
            <ac:picMk id="1026" creationId="{F44FB387-CF3D-C916-45FD-85A831424D16}"/>
          </ac:picMkLst>
        </pc:picChg>
      </pc:sldChg>
      <pc:sldChg chg="addSp delSp modSp mod">
        <pc:chgData name="Andrea C." userId="4be2b7f3d71e10c2" providerId="LiveId" clId="{EDF65BE1-B772-40C4-8F4E-A06F372DF86B}" dt="2025-04-08T17:16:04.553" v="188"/>
        <pc:sldMkLst>
          <pc:docMk/>
          <pc:sldMk cId="999051368" sldId="257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999051368" sldId="257"/>
            <ac:spMk id="2" creationId="{25336E1F-AC09-AE2F-61DF-E41001AEBED3}"/>
          </ac:spMkLst>
        </pc:spChg>
        <pc:spChg chg="add del mod">
          <ac:chgData name="Andrea C." userId="4be2b7f3d71e10c2" providerId="LiveId" clId="{EDF65BE1-B772-40C4-8F4E-A06F372DF86B}" dt="2025-04-08T17:16:04.553" v="188"/>
          <ac:spMkLst>
            <pc:docMk/>
            <pc:sldMk cId="999051368" sldId="257"/>
            <ac:spMk id="3" creationId="{4E0C81A9-E82B-480A-DE88-4DE6E6861349}"/>
          </ac:spMkLst>
        </pc:spChg>
        <pc:picChg chg="add mod">
          <ac:chgData name="Andrea C." userId="4be2b7f3d71e10c2" providerId="LiveId" clId="{EDF65BE1-B772-40C4-8F4E-A06F372DF86B}" dt="2025-04-08T17:16:04.553" v="188"/>
          <ac:picMkLst>
            <pc:docMk/>
            <pc:sldMk cId="999051368" sldId="257"/>
            <ac:picMk id="2050" creationId="{2FB31C3A-8805-4FD3-5D8A-FD3D0412AFA7}"/>
          </ac:picMkLst>
        </pc:pic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679669621" sldId="258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679669621" sldId="258"/>
            <ac:spMk id="2" creationId="{B904BF12-F16F-930E-CCC9-A25D832C816C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679669621" sldId="258"/>
            <ac:spMk id="3" creationId="{078FE5ED-A3BD-605A-6434-D628B19F8C35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2605068927" sldId="259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2605068927" sldId="259"/>
            <ac:spMk id="2" creationId="{5EC34434-458B-61D7-F110-61753281BD9D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2605068927" sldId="259"/>
            <ac:spMk id="3" creationId="{5C9FBEE3-50EC-2297-BB65-290C3F6965B7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2501512699" sldId="260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2501512699" sldId="260"/>
            <ac:spMk id="2" creationId="{854EB864-3482-71DA-01B0-E03840F95242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2501512699" sldId="260"/>
            <ac:spMk id="3" creationId="{7184D96B-2D04-42DF-94E8-B166060FC0B2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350031961" sldId="261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350031961" sldId="261"/>
            <ac:spMk id="2" creationId="{AECAE843-6C98-DFA1-300A-0C034D78B485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350031961" sldId="261"/>
            <ac:spMk id="3" creationId="{B100FB51-BA4B-71D8-A006-0A4220A2ED97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1055006397" sldId="262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1055006397" sldId="262"/>
            <ac:spMk id="2" creationId="{3AED0EDE-BD49-7DBB-6FD7-725923466DB7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1055006397" sldId="262"/>
            <ac:spMk id="3" creationId="{DCE5F291-C6CA-63FE-DA42-DAC500040979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1912373664" sldId="263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1912373664" sldId="263"/>
            <ac:spMk id="2" creationId="{8CC45B0F-5B38-4E01-FE93-4F95AACFEFA4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1912373664" sldId="263"/>
            <ac:spMk id="3" creationId="{2F686453-4C0B-E2F2-799A-87CDFD115B1F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3999625365" sldId="264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3999625365" sldId="264"/>
            <ac:spMk id="2" creationId="{858D4543-F53B-5B92-9F3D-37B1D5126CD3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3999625365" sldId="264"/>
            <ac:spMk id="3" creationId="{DB82771B-23BF-06FF-7252-20E9EDD19C67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3241164376" sldId="265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3241164376" sldId="265"/>
            <ac:spMk id="2" creationId="{004EB0B7-A2A5-C800-6DF5-BBB288E807D2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3241164376" sldId="265"/>
            <ac:spMk id="3" creationId="{D7D0223E-226F-CF0A-EB14-2F32351C6333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3840393136" sldId="266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3840393136" sldId="266"/>
            <ac:spMk id="2" creationId="{F3133937-EBD4-0BB3-6F22-7202136A93BA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3840393136" sldId="266"/>
            <ac:spMk id="3" creationId="{AFA6BCB4-1108-36DB-EE7B-C66CC0E5A093}"/>
          </ac:spMkLst>
        </pc:spChg>
      </pc:sldChg>
      <pc:sldChg chg="modSp new mod">
        <pc:chgData name="Andrea C." userId="4be2b7f3d71e10c2" providerId="LiveId" clId="{EDF65BE1-B772-40C4-8F4E-A06F372DF86B}" dt="2025-04-08T16:16:34.299" v="173"/>
        <pc:sldMkLst>
          <pc:docMk/>
          <pc:sldMk cId="3874062321" sldId="267"/>
        </pc:sldMkLst>
        <pc:spChg chg="mod">
          <ac:chgData name="Andrea C." userId="4be2b7f3d71e10c2" providerId="LiveId" clId="{EDF65BE1-B772-40C4-8F4E-A06F372DF86B}" dt="2025-04-08T16:16:34.299" v="173"/>
          <ac:spMkLst>
            <pc:docMk/>
            <pc:sldMk cId="3874062321" sldId="267"/>
            <ac:spMk id="2" creationId="{D78423FA-73C2-4389-E45E-9717DAC68985}"/>
          </ac:spMkLst>
        </pc:spChg>
        <pc:spChg chg="mod">
          <ac:chgData name="Andrea C." userId="4be2b7f3d71e10c2" providerId="LiveId" clId="{EDF65BE1-B772-40C4-8F4E-A06F372DF86B}" dt="2025-04-08T16:16:34.299" v="173"/>
          <ac:spMkLst>
            <pc:docMk/>
            <pc:sldMk cId="3874062321" sldId="267"/>
            <ac:spMk id="3" creationId="{34F7780E-8FC3-DB64-785C-BD30BDE6FB47}"/>
          </ac:spMkLst>
        </pc:spChg>
      </pc:sldChg>
      <pc:sldChg chg="addSp delSp modSp new">
        <pc:chgData name="Andrea C." userId="4be2b7f3d71e10c2" providerId="LiveId" clId="{EDF65BE1-B772-40C4-8F4E-A06F372DF86B}" dt="2025-04-08T17:20:30.108" v="206" actId="1076"/>
        <pc:sldMkLst>
          <pc:docMk/>
          <pc:sldMk cId="120878424" sldId="268"/>
        </pc:sldMkLst>
        <pc:spChg chg="del">
          <ac:chgData name="Andrea C." userId="4be2b7f3d71e10c2" providerId="LiveId" clId="{EDF65BE1-B772-40C4-8F4E-A06F372DF86B}" dt="2025-04-08T17:16:07.329" v="190"/>
          <ac:spMkLst>
            <pc:docMk/>
            <pc:sldMk cId="120878424" sldId="268"/>
            <ac:spMk id="3" creationId="{1329CC43-438B-E5DC-C4FC-851AE3121221}"/>
          </ac:spMkLst>
        </pc:spChg>
        <pc:picChg chg="add mod">
          <ac:chgData name="Andrea C." userId="4be2b7f3d71e10c2" providerId="LiveId" clId="{EDF65BE1-B772-40C4-8F4E-A06F372DF86B}" dt="2025-04-08T17:20:27.385" v="205" actId="1076"/>
          <ac:picMkLst>
            <pc:docMk/>
            <pc:sldMk cId="120878424" sldId="268"/>
            <ac:picMk id="3074" creationId="{6D705572-96C6-CCFC-8E5D-156EB7F70C36}"/>
          </ac:picMkLst>
        </pc:picChg>
        <pc:picChg chg="add del mod">
          <ac:chgData name="Andrea C." userId="4be2b7f3d71e10c2" providerId="LiveId" clId="{EDF65BE1-B772-40C4-8F4E-A06F372DF86B}" dt="2025-04-08T17:18:18.468" v="194" actId="478"/>
          <ac:picMkLst>
            <pc:docMk/>
            <pc:sldMk cId="120878424" sldId="268"/>
            <ac:picMk id="3076" creationId="{7EB0FB2F-235F-6860-2E98-0F7B175120C4}"/>
          </ac:picMkLst>
        </pc:picChg>
        <pc:picChg chg="add mod">
          <ac:chgData name="Andrea C." userId="4be2b7f3d71e10c2" providerId="LiveId" clId="{EDF65BE1-B772-40C4-8F4E-A06F372DF86B}" dt="2025-04-08T17:20:30.108" v="206" actId="1076"/>
          <ac:picMkLst>
            <pc:docMk/>
            <pc:sldMk cId="120878424" sldId="268"/>
            <ac:picMk id="3078" creationId="{971AD8A9-485A-D4EF-9B39-6664B345642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58DD3-D207-427F-81B5-14A142119CF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AFF22AE-839F-4828-948F-97B24C636762}">
      <dgm:prSet phldrT="[Text]" custT="1"/>
      <dgm:spPr/>
      <dgm:t>
        <a:bodyPr/>
        <a:lstStyle/>
        <a:p>
          <a:r>
            <a:rPr lang="de-CH" sz="2000" noProof="0" dirty="0"/>
            <a:t>Repetition</a:t>
          </a:r>
        </a:p>
      </dgm:t>
    </dgm:pt>
    <dgm:pt modelId="{27259AF4-5609-42A3-85DA-B1000DBEFE15}" type="parTrans" cxnId="{2E52B00D-B532-41C8-84D8-AE5FD5E6DDAC}">
      <dgm:prSet/>
      <dgm:spPr/>
      <dgm:t>
        <a:bodyPr/>
        <a:lstStyle/>
        <a:p>
          <a:endParaRPr lang="de-CH"/>
        </a:p>
      </dgm:t>
    </dgm:pt>
    <dgm:pt modelId="{C095178A-C036-407B-8378-93D2495E9AC9}" type="sibTrans" cxnId="{2E52B00D-B532-41C8-84D8-AE5FD5E6DDAC}">
      <dgm:prSet/>
      <dgm:spPr/>
      <dgm:t>
        <a:bodyPr/>
        <a:lstStyle/>
        <a:p>
          <a:endParaRPr lang="de-CH" noProof="0" dirty="0"/>
        </a:p>
      </dgm:t>
    </dgm:pt>
    <dgm:pt modelId="{D0F0EFDA-3241-4A40-8DC7-63D347D709A5}">
      <dgm:prSet phldrT="[Text]" custT="1"/>
      <dgm:spPr/>
      <dgm:t>
        <a:bodyPr/>
        <a:lstStyle/>
        <a:p>
          <a:r>
            <a:rPr lang="de-CH" sz="2000" noProof="0" dirty="0"/>
            <a:t>Werkstatt</a:t>
          </a:r>
          <a:endParaRPr lang="de-CH" sz="1400" noProof="0" dirty="0"/>
        </a:p>
      </dgm:t>
    </dgm:pt>
    <dgm:pt modelId="{72550354-2EE3-4B93-B016-F603E99C7DAE}" type="parTrans" cxnId="{2625B7AF-DB1D-43BF-8FCE-1C91AF79B0D1}">
      <dgm:prSet/>
      <dgm:spPr/>
      <dgm:t>
        <a:bodyPr/>
        <a:lstStyle/>
        <a:p>
          <a:endParaRPr lang="de-CH"/>
        </a:p>
      </dgm:t>
    </dgm:pt>
    <dgm:pt modelId="{F8C358A5-76E2-46ED-96BC-C8611E8E5BD0}" type="sibTrans" cxnId="{2625B7AF-DB1D-43BF-8FCE-1C91AF79B0D1}">
      <dgm:prSet/>
      <dgm:spPr/>
      <dgm:t>
        <a:bodyPr/>
        <a:lstStyle/>
        <a:p>
          <a:endParaRPr lang="de-CH" noProof="0" dirty="0"/>
        </a:p>
      </dgm:t>
    </dgm:pt>
    <dgm:pt modelId="{20F0DB73-EE99-4849-AE00-248918B721CB}">
      <dgm:prSet phldrT="[Text]" custT="1"/>
      <dgm:spPr/>
      <dgm:t>
        <a:bodyPr/>
        <a:lstStyle/>
        <a:p>
          <a:r>
            <a:rPr lang="de-CH" sz="2000" noProof="0" dirty="0"/>
            <a:t>Abschluss</a:t>
          </a:r>
          <a:endParaRPr lang="de-CH" sz="1400" noProof="0" dirty="0"/>
        </a:p>
      </dgm:t>
    </dgm:pt>
    <dgm:pt modelId="{07A7DB7E-DFA0-423E-AC3A-00030BF7DDE8}" type="parTrans" cxnId="{D1911A21-EF25-4EE2-9C11-B5BA4BD2E222}">
      <dgm:prSet/>
      <dgm:spPr/>
      <dgm:t>
        <a:bodyPr/>
        <a:lstStyle/>
        <a:p>
          <a:endParaRPr lang="de-CH"/>
        </a:p>
      </dgm:t>
    </dgm:pt>
    <dgm:pt modelId="{60A5D63A-02AB-4462-9A5F-33C07AE33A45}" type="sibTrans" cxnId="{D1911A21-EF25-4EE2-9C11-B5BA4BD2E222}">
      <dgm:prSet/>
      <dgm:spPr/>
      <dgm:t>
        <a:bodyPr/>
        <a:lstStyle/>
        <a:p>
          <a:endParaRPr lang="de-CH"/>
        </a:p>
      </dgm:t>
    </dgm:pt>
    <dgm:pt modelId="{1FEE0B5B-CD09-4F43-87B9-8F14081F7B14}">
      <dgm:prSet phldrT="[Text]" custT="1"/>
      <dgm:spPr/>
      <dgm:t>
        <a:bodyPr/>
        <a:lstStyle/>
        <a:p>
          <a:r>
            <a:rPr lang="de-CH" sz="2000" noProof="0" dirty="0"/>
            <a:t>Neue Theorie</a:t>
          </a:r>
        </a:p>
      </dgm:t>
    </dgm:pt>
    <dgm:pt modelId="{3EB5C493-D986-40E0-963F-33B1B684891D}" type="parTrans" cxnId="{C96A246D-0F80-4C33-B1C1-E0E77BFAEE5E}">
      <dgm:prSet/>
      <dgm:spPr/>
      <dgm:t>
        <a:bodyPr/>
        <a:lstStyle/>
        <a:p>
          <a:endParaRPr lang="de-CH"/>
        </a:p>
      </dgm:t>
    </dgm:pt>
    <dgm:pt modelId="{FD4ECBD7-E2B6-44B0-A0E4-B43994AD138C}" type="sibTrans" cxnId="{C96A246D-0F80-4C33-B1C1-E0E77BFAEE5E}">
      <dgm:prSet/>
      <dgm:spPr/>
      <dgm:t>
        <a:bodyPr/>
        <a:lstStyle/>
        <a:p>
          <a:endParaRPr lang="de-CH" noProof="0" dirty="0"/>
        </a:p>
      </dgm:t>
    </dgm:pt>
    <dgm:pt modelId="{6C2A92C5-CD84-4A24-AA71-3D24C90B50D7}">
      <dgm:prSet phldrT="[Text]" custT="1"/>
      <dgm:spPr/>
      <dgm:t>
        <a:bodyPr/>
        <a:lstStyle/>
        <a:p>
          <a:r>
            <a:rPr lang="de-CH" sz="1600" noProof="0" dirty="0"/>
            <a:t>Rollenspiel</a:t>
          </a:r>
        </a:p>
      </dgm:t>
    </dgm:pt>
    <dgm:pt modelId="{B2F7BF1F-5DF0-446E-903D-E322817365DE}" type="parTrans" cxnId="{D0D08A78-9F28-422F-A59F-59B9560833E3}">
      <dgm:prSet/>
      <dgm:spPr/>
      <dgm:t>
        <a:bodyPr/>
        <a:lstStyle/>
        <a:p>
          <a:endParaRPr lang="de-CH"/>
        </a:p>
      </dgm:t>
    </dgm:pt>
    <dgm:pt modelId="{5117241C-2DAD-478A-858D-B2F46BD3C130}" type="sibTrans" cxnId="{D0D08A78-9F28-422F-A59F-59B9560833E3}">
      <dgm:prSet/>
      <dgm:spPr/>
      <dgm:t>
        <a:bodyPr/>
        <a:lstStyle/>
        <a:p>
          <a:endParaRPr lang="de-CH"/>
        </a:p>
      </dgm:t>
    </dgm:pt>
    <dgm:pt modelId="{5429F41D-2B5D-4D5B-A37D-A1972B64706C}">
      <dgm:prSet phldrT="[Text]" custT="1"/>
      <dgm:spPr/>
      <dgm:t>
        <a:bodyPr/>
        <a:lstStyle/>
        <a:p>
          <a:r>
            <a:rPr lang="de-CH" sz="1600" noProof="0" dirty="0"/>
            <a:t>Haut</a:t>
          </a:r>
        </a:p>
      </dgm:t>
    </dgm:pt>
    <dgm:pt modelId="{E0F7D5CC-39AC-4E97-A50B-13038CBB0C62}" type="parTrans" cxnId="{5EE30D56-412C-4D1F-93EB-16BD4B0FF308}">
      <dgm:prSet/>
      <dgm:spPr/>
      <dgm:t>
        <a:bodyPr/>
        <a:lstStyle/>
        <a:p>
          <a:endParaRPr lang="de-CH"/>
        </a:p>
      </dgm:t>
    </dgm:pt>
    <dgm:pt modelId="{0ED47469-9F1B-4510-9601-F651836502CE}" type="sibTrans" cxnId="{5EE30D56-412C-4D1F-93EB-16BD4B0FF308}">
      <dgm:prSet/>
      <dgm:spPr/>
      <dgm:t>
        <a:bodyPr/>
        <a:lstStyle/>
        <a:p>
          <a:endParaRPr lang="de-CH"/>
        </a:p>
      </dgm:t>
    </dgm:pt>
    <dgm:pt modelId="{2CA80114-839B-4DA5-A5ED-AD79D75F80D3}">
      <dgm:prSet phldrT="[Text]" custT="1"/>
      <dgm:spPr/>
      <dgm:t>
        <a:bodyPr/>
        <a:lstStyle/>
        <a:p>
          <a:r>
            <a:rPr lang="de-CH" sz="1600" noProof="0" dirty="0"/>
            <a:t>Ampelschema</a:t>
          </a:r>
        </a:p>
      </dgm:t>
    </dgm:pt>
    <dgm:pt modelId="{066B0603-CF4C-48B8-92DE-03BAEA94BD1F}" type="parTrans" cxnId="{96693C8E-5FBB-4235-B97A-8FF099FCE3F4}">
      <dgm:prSet/>
      <dgm:spPr/>
      <dgm:t>
        <a:bodyPr/>
        <a:lstStyle/>
        <a:p>
          <a:endParaRPr lang="de-CH"/>
        </a:p>
      </dgm:t>
    </dgm:pt>
    <dgm:pt modelId="{DB797AA1-108C-403C-9A2D-5248B939AC2A}" type="sibTrans" cxnId="{96693C8E-5FBB-4235-B97A-8FF099FCE3F4}">
      <dgm:prSet/>
      <dgm:spPr/>
      <dgm:t>
        <a:bodyPr/>
        <a:lstStyle/>
        <a:p>
          <a:endParaRPr lang="de-CH"/>
        </a:p>
      </dgm:t>
    </dgm:pt>
    <dgm:pt modelId="{1B50F0BC-86A6-4408-86D0-EB98F1EB3DB7}">
      <dgm:prSet phldrT="[Text]" custT="1"/>
      <dgm:spPr/>
      <dgm:t>
        <a:bodyPr/>
        <a:lstStyle/>
        <a:p>
          <a:r>
            <a:rPr lang="de-CH" sz="1600" noProof="0" dirty="0"/>
            <a:t>Verbrennungsgrade</a:t>
          </a:r>
        </a:p>
      </dgm:t>
    </dgm:pt>
    <dgm:pt modelId="{4F56C05C-1E23-4939-B51F-EC14E0B5FF23}" type="parTrans" cxnId="{8B7B46E7-AB96-432F-BE92-398FFDEA6DA0}">
      <dgm:prSet/>
      <dgm:spPr/>
      <dgm:t>
        <a:bodyPr/>
        <a:lstStyle/>
        <a:p>
          <a:endParaRPr lang="de-CH"/>
        </a:p>
      </dgm:t>
    </dgm:pt>
    <dgm:pt modelId="{1CA0C9B4-6D67-42E3-BA24-B7746842CEA0}" type="sibTrans" cxnId="{8B7B46E7-AB96-432F-BE92-398FFDEA6DA0}">
      <dgm:prSet/>
      <dgm:spPr/>
      <dgm:t>
        <a:bodyPr/>
        <a:lstStyle/>
        <a:p>
          <a:endParaRPr lang="de-CH"/>
        </a:p>
      </dgm:t>
    </dgm:pt>
    <dgm:pt modelId="{B1269BED-7CA3-4AE5-8F11-1E1225E3F63C}">
      <dgm:prSet phldrT="[Text]" custT="1"/>
      <dgm:spPr/>
      <dgm:t>
        <a:bodyPr/>
        <a:lstStyle/>
        <a:p>
          <a:r>
            <a:rPr lang="de-CH" sz="1600" noProof="0" dirty="0"/>
            <a:t>Neunerregel</a:t>
          </a:r>
        </a:p>
      </dgm:t>
    </dgm:pt>
    <dgm:pt modelId="{FD9089AE-84CA-445D-A65C-F88FA4BB05D1}" type="parTrans" cxnId="{F628CC7A-92F9-46BC-AEB0-BD6EAAE34AD5}">
      <dgm:prSet/>
      <dgm:spPr/>
      <dgm:t>
        <a:bodyPr/>
        <a:lstStyle/>
        <a:p>
          <a:endParaRPr lang="de-CH"/>
        </a:p>
      </dgm:t>
    </dgm:pt>
    <dgm:pt modelId="{34C523A8-81A4-417E-9B15-4BFB68037297}" type="sibTrans" cxnId="{F628CC7A-92F9-46BC-AEB0-BD6EAAE34AD5}">
      <dgm:prSet/>
      <dgm:spPr/>
      <dgm:t>
        <a:bodyPr/>
        <a:lstStyle/>
        <a:p>
          <a:endParaRPr lang="de-CH"/>
        </a:p>
      </dgm:t>
    </dgm:pt>
    <dgm:pt modelId="{978F7C58-6DBB-4222-93B7-7BC5DA061D3B}">
      <dgm:prSet phldrT="[Text]" custT="1"/>
      <dgm:spPr/>
      <dgm:t>
        <a:bodyPr/>
        <a:lstStyle/>
        <a:p>
          <a:r>
            <a:rPr lang="de-CH" sz="1600" noProof="0" dirty="0"/>
            <a:t>Erste Hilfe</a:t>
          </a:r>
        </a:p>
      </dgm:t>
    </dgm:pt>
    <dgm:pt modelId="{7A3F3E9D-ACD6-478D-B1E5-0C923FF15ACF}" type="parTrans" cxnId="{0E8D2F77-B244-4A36-B1C2-42B7B45A2FF4}">
      <dgm:prSet/>
      <dgm:spPr/>
      <dgm:t>
        <a:bodyPr/>
        <a:lstStyle/>
        <a:p>
          <a:endParaRPr lang="de-CH"/>
        </a:p>
      </dgm:t>
    </dgm:pt>
    <dgm:pt modelId="{FBE8CFEA-618A-464D-A4B0-74F27B3A74D1}" type="sibTrans" cxnId="{0E8D2F77-B244-4A36-B1C2-42B7B45A2FF4}">
      <dgm:prSet/>
      <dgm:spPr/>
      <dgm:t>
        <a:bodyPr/>
        <a:lstStyle/>
        <a:p>
          <a:endParaRPr lang="de-CH"/>
        </a:p>
      </dgm:t>
    </dgm:pt>
    <dgm:pt modelId="{4CD5B4A4-D1E8-4878-95F3-A743807C6B9C}">
      <dgm:prSet phldrT="[Text]" custT="1"/>
      <dgm:spPr/>
      <dgm:t>
        <a:bodyPr/>
        <a:lstStyle/>
        <a:p>
          <a:r>
            <a:rPr lang="de-CH" sz="1600" noProof="0" dirty="0"/>
            <a:t>Pflege</a:t>
          </a:r>
        </a:p>
      </dgm:t>
    </dgm:pt>
    <dgm:pt modelId="{4C6D5214-2F98-4688-8DDF-B304C0832A50}" type="parTrans" cxnId="{A2109397-D44C-4BC6-AEBB-65E53E724E88}">
      <dgm:prSet/>
      <dgm:spPr/>
      <dgm:t>
        <a:bodyPr/>
        <a:lstStyle/>
        <a:p>
          <a:endParaRPr lang="de-CH"/>
        </a:p>
      </dgm:t>
    </dgm:pt>
    <dgm:pt modelId="{80EB3B2A-C27D-458E-B922-3D4C02EA6753}" type="sibTrans" cxnId="{A2109397-D44C-4BC6-AEBB-65E53E724E88}">
      <dgm:prSet/>
      <dgm:spPr/>
      <dgm:t>
        <a:bodyPr/>
        <a:lstStyle/>
        <a:p>
          <a:endParaRPr lang="de-CH"/>
        </a:p>
      </dgm:t>
    </dgm:pt>
    <dgm:pt modelId="{17C7FE4A-C45A-481E-9E01-48A621B7416C}">
      <dgm:prSet phldrT="[Text]" custT="1"/>
      <dgm:spPr/>
      <dgm:t>
        <a:bodyPr/>
        <a:lstStyle/>
        <a:p>
          <a:r>
            <a:rPr lang="de-CH" sz="1600" noProof="0" dirty="0"/>
            <a:t>Zusammenfassung</a:t>
          </a:r>
        </a:p>
      </dgm:t>
    </dgm:pt>
    <dgm:pt modelId="{01A70210-1B89-49F1-8D22-5746D640E826}" type="parTrans" cxnId="{F702D326-0AF2-4C5A-AF8B-8ECCBB5E3B0B}">
      <dgm:prSet/>
      <dgm:spPr/>
      <dgm:t>
        <a:bodyPr/>
        <a:lstStyle/>
        <a:p>
          <a:endParaRPr lang="de-CH"/>
        </a:p>
      </dgm:t>
    </dgm:pt>
    <dgm:pt modelId="{FE192AD1-1186-4883-98DD-D3502E32FB77}" type="sibTrans" cxnId="{F702D326-0AF2-4C5A-AF8B-8ECCBB5E3B0B}">
      <dgm:prSet/>
      <dgm:spPr/>
      <dgm:t>
        <a:bodyPr/>
        <a:lstStyle/>
        <a:p>
          <a:endParaRPr lang="de-CH"/>
        </a:p>
      </dgm:t>
    </dgm:pt>
    <dgm:pt modelId="{DF495122-9447-44BC-85F5-3224326DD45E}" type="pres">
      <dgm:prSet presAssocID="{B6E58DD3-D207-427F-81B5-14A142119CF9}" presName="linearFlow" presStyleCnt="0">
        <dgm:presLayoutVars>
          <dgm:dir/>
          <dgm:animLvl val="lvl"/>
          <dgm:resizeHandles val="exact"/>
        </dgm:presLayoutVars>
      </dgm:prSet>
      <dgm:spPr/>
    </dgm:pt>
    <dgm:pt modelId="{F537DE0C-8478-48AA-BB36-5E0FA9F56B71}" type="pres">
      <dgm:prSet presAssocID="{4AFF22AE-839F-4828-948F-97B24C636762}" presName="composite" presStyleCnt="0"/>
      <dgm:spPr/>
    </dgm:pt>
    <dgm:pt modelId="{FC8DF23C-93A1-4C1E-9461-32AC1DBD7159}" type="pres">
      <dgm:prSet presAssocID="{4AFF22AE-839F-4828-948F-97B24C63676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C27DE25-7D69-4628-83A6-01D58092A025}" type="pres">
      <dgm:prSet presAssocID="{4AFF22AE-839F-4828-948F-97B24C636762}" presName="parSh" presStyleLbl="node1" presStyleIdx="0" presStyleCnt="4" custScaleX="115176"/>
      <dgm:spPr/>
    </dgm:pt>
    <dgm:pt modelId="{263BDEA2-895E-491E-9B61-C8095C103B70}" type="pres">
      <dgm:prSet presAssocID="{4AFF22AE-839F-4828-948F-97B24C636762}" presName="desTx" presStyleLbl="fgAcc1" presStyleIdx="0" presStyleCnt="4" custScaleX="127971">
        <dgm:presLayoutVars>
          <dgm:bulletEnabled val="1"/>
        </dgm:presLayoutVars>
      </dgm:prSet>
      <dgm:spPr/>
    </dgm:pt>
    <dgm:pt modelId="{BCF1EA6C-93F5-4835-A610-0283CA853FEF}" type="pres">
      <dgm:prSet presAssocID="{C095178A-C036-407B-8378-93D2495E9AC9}" presName="sibTrans" presStyleLbl="sibTrans2D1" presStyleIdx="0" presStyleCnt="3"/>
      <dgm:spPr/>
    </dgm:pt>
    <dgm:pt modelId="{978C2798-964A-434F-9934-CE66A27BCFDB}" type="pres">
      <dgm:prSet presAssocID="{C095178A-C036-407B-8378-93D2495E9AC9}" presName="connTx" presStyleLbl="sibTrans2D1" presStyleIdx="0" presStyleCnt="3"/>
      <dgm:spPr/>
    </dgm:pt>
    <dgm:pt modelId="{F5930B06-0FF3-47A7-80E1-D37239ACAED7}" type="pres">
      <dgm:prSet presAssocID="{1FEE0B5B-CD09-4F43-87B9-8F14081F7B14}" presName="composite" presStyleCnt="0"/>
      <dgm:spPr/>
    </dgm:pt>
    <dgm:pt modelId="{07775206-6C42-4801-ABA0-9633DF6C9B2A}" type="pres">
      <dgm:prSet presAssocID="{1FEE0B5B-CD09-4F43-87B9-8F14081F7B1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CBA8E1-D931-47CF-8AB0-B21C90310DCB}" type="pres">
      <dgm:prSet presAssocID="{1FEE0B5B-CD09-4F43-87B9-8F14081F7B14}" presName="parSh" presStyleLbl="node1" presStyleIdx="1" presStyleCnt="4" custScaleX="115176"/>
      <dgm:spPr/>
    </dgm:pt>
    <dgm:pt modelId="{5786218D-0EC2-499A-84D9-9A2C310D0FE0}" type="pres">
      <dgm:prSet presAssocID="{1FEE0B5B-CD09-4F43-87B9-8F14081F7B14}" presName="desTx" presStyleLbl="fgAcc1" presStyleIdx="1" presStyleCnt="4" custScaleX="127971">
        <dgm:presLayoutVars>
          <dgm:bulletEnabled val="1"/>
        </dgm:presLayoutVars>
      </dgm:prSet>
      <dgm:spPr/>
    </dgm:pt>
    <dgm:pt modelId="{5E132C37-E53F-4DD3-98D7-E3FFA6F722EA}" type="pres">
      <dgm:prSet presAssocID="{FD4ECBD7-E2B6-44B0-A0E4-B43994AD138C}" presName="sibTrans" presStyleLbl="sibTrans2D1" presStyleIdx="1" presStyleCnt="3"/>
      <dgm:spPr/>
    </dgm:pt>
    <dgm:pt modelId="{3720E94F-44BB-4E5D-BF8F-3E9C1388EC1C}" type="pres">
      <dgm:prSet presAssocID="{FD4ECBD7-E2B6-44B0-A0E4-B43994AD138C}" presName="connTx" presStyleLbl="sibTrans2D1" presStyleIdx="1" presStyleCnt="3"/>
      <dgm:spPr/>
    </dgm:pt>
    <dgm:pt modelId="{DBCEE288-5094-470A-A8DA-6CFC7681F117}" type="pres">
      <dgm:prSet presAssocID="{D0F0EFDA-3241-4A40-8DC7-63D347D709A5}" presName="composite" presStyleCnt="0"/>
      <dgm:spPr/>
    </dgm:pt>
    <dgm:pt modelId="{D823C269-6131-4AF6-AC7F-B65C14D2F6A4}" type="pres">
      <dgm:prSet presAssocID="{D0F0EFDA-3241-4A40-8DC7-63D347D709A5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0A0D573-750F-4279-9F2E-561F60DB6388}" type="pres">
      <dgm:prSet presAssocID="{D0F0EFDA-3241-4A40-8DC7-63D347D709A5}" presName="parSh" presStyleLbl="node1" presStyleIdx="2" presStyleCnt="4" custScaleX="115176"/>
      <dgm:spPr/>
    </dgm:pt>
    <dgm:pt modelId="{AD9F69D6-6D7F-4A9F-AC37-03BE51C3DA30}" type="pres">
      <dgm:prSet presAssocID="{D0F0EFDA-3241-4A40-8DC7-63D347D709A5}" presName="desTx" presStyleLbl="fgAcc1" presStyleIdx="2" presStyleCnt="4" custScaleX="127971">
        <dgm:presLayoutVars>
          <dgm:bulletEnabled val="1"/>
        </dgm:presLayoutVars>
      </dgm:prSet>
      <dgm:spPr/>
    </dgm:pt>
    <dgm:pt modelId="{4DF81522-C53E-4CF1-B26D-FF44D788637B}" type="pres">
      <dgm:prSet presAssocID="{F8C358A5-76E2-46ED-96BC-C8611E8E5BD0}" presName="sibTrans" presStyleLbl="sibTrans2D1" presStyleIdx="2" presStyleCnt="3"/>
      <dgm:spPr/>
    </dgm:pt>
    <dgm:pt modelId="{72C16E02-770B-45D5-965A-FEB709460509}" type="pres">
      <dgm:prSet presAssocID="{F8C358A5-76E2-46ED-96BC-C8611E8E5BD0}" presName="connTx" presStyleLbl="sibTrans2D1" presStyleIdx="2" presStyleCnt="3"/>
      <dgm:spPr/>
    </dgm:pt>
    <dgm:pt modelId="{75D1397F-9F8E-4D9D-A63A-BE194226865C}" type="pres">
      <dgm:prSet presAssocID="{20F0DB73-EE99-4849-AE00-248918B721CB}" presName="composite" presStyleCnt="0"/>
      <dgm:spPr/>
    </dgm:pt>
    <dgm:pt modelId="{EC06666F-F502-4805-91E4-9217E0707A65}" type="pres">
      <dgm:prSet presAssocID="{20F0DB73-EE99-4849-AE00-248918B721C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87DFEA3-BA27-4CCD-804E-2C26EEEB7021}" type="pres">
      <dgm:prSet presAssocID="{20F0DB73-EE99-4849-AE00-248918B721CB}" presName="parSh" presStyleLbl="node1" presStyleIdx="3" presStyleCnt="4" custScaleX="115176"/>
      <dgm:spPr/>
    </dgm:pt>
    <dgm:pt modelId="{21F5B448-0E16-482B-AAB4-8D48A3BCDB3F}" type="pres">
      <dgm:prSet presAssocID="{20F0DB73-EE99-4849-AE00-248918B721CB}" presName="desTx" presStyleLbl="fgAcc1" presStyleIdx="3" presStyleCnt="4" custScaleX="127971">
        <dgm:presLayoutVars>
          <dgm:bulletEnabled val="1"/>
        </dgm:presLayoutVars>
      </dgm:prSet>
      <dgm:spPr/>
    </dgm:pt>
  </dgm:ptLst>
  <dgm:cxnLst>
    <dgm:cxn modelId="{915E140C-7A0F-4A7D-98D2-5B8199ABD732}" type="presOf" srcId="{20F0DB73-EE99-4849-AE00-248918B721CB}" destId="{887DFEA3-BA27-4CCD-804E-2C26EEEB7021}" srcOrd="1" destOrd="0" presId="urn:microsoft.com/office/officeart/2005/8/layout/process3"/>
    <dgm:cxn modelId="{2E52B00D-B532-41C8-84D8-AE5FD5E6DDAC}" srcId="{B6E58DD3-D207-427F-81B5-14A142119CF9}" destId="{4AFF22AE-839F-4828-948F-97B24C636762}" srcOrd="0" destOrd="0" parTransId="{27259AF4-5609-42A3-85DA-B1000DBEFE15}" sibTransId="{C095178A-C036-407B-8378-93D2495E9AC9}"/>
    <dgm:cxn modelId="{FC439C0E-78B0-4F1F-BF8F-6041EC6C0C45}" type="presOf" srcId="{B6E58DD3-D207-427F-81B5-14A142119CF9}" destId="{DF495122-9447-44BC-85F5-3224326DD45E}" srcOrd="0" destOrd="0" presId="urn:microsoft.com/office/officeart/2005/8/layout/process3"/>
    <dgm:cxn modelId="{23D6E915-8709-425F-9B8B-D6571A0CECDC}" type="presOf" srcId="{4AFF22AE-839F-4828-948F-97B24C636762}" destId="{FC8DF23C-93A1-4C1E-9461-32AC1DBD7159}" srcOrd="0" destOrd="0" presId="urn:microsoft.com/office/officeart/2005/8/layout/process3"/>
    <dgm:cxn modelId="{52101A18-3D2A-4D4B-A436-E7AD749F7CD5}" type="presOf" srcId="{17C7FE4A-C45A-481E-9E01-48A621B7416C}" destId="{21F5B448-0E16-482B-AAB4-8D48A3BCDB3F}" srcOrd="0" destOrd="0" presId="urn:microsoft.com/office/officeart/2005/8/layout/process3"/>
    <dgm:cxn modelId="{2AAC611C-F054-453F-B180-66197FBC8F54}" type="presOf" srcId="{C095178A-C036-407B-8378-93D2495E9AC9}" destId="{BCF1EA6C-93F5-4835-A610-0283CA853FEF}" srcOrd="0" destOrd="0" presId="urn:microsoft.com/office/officeart/2005/8/layout/process3"/>
    <dgm:cxn modelId="{D1911A21-EF25-4EE2-9C11-B5BA4BD2E222}" srcId="{B6E58DD3-D207-427F-81B5-14A142119CF9}" destId="{20F0DB73-EE99-4849-AE00-248918B721CB}" srcOrd="3" destOrd="0" parTransId="{07A7DB7E-DFA0-423E-AC3A-00030BF7DDE8}" sibTransId="{60A5D63A-02AB-4462-9A5F-33C07AE33A45}"/>
    <dgm:cxn modelId="{F9BFF823-9F08-4BAF-B767-EE66FB39FF8D}" type="presOf" srcId="{5429F41D-2B5D-4D5B-A37D-A1972B64706C}" destId="{263BDEA2-895E-491E-9B61-C8095C103B70}" srcOrd="0" destOrd="0" presId="urn:microsoft.com/office/officeart/2005/8/layout/process3"/>
    <dgm:cxn modelId="{F702D326-0AF2-4C5A-AF8B-8ECCBB5E3B0B}" srcId="{20F0DB73-EE99-4849-AE00-248918B721CB}" destId="{17C7FE4A-C45A-481E-9E01-48A621B7416C}" srcOrd="0" destOrd="0" parTransId="{01A70210-1B89-49F1-8D22-5746D640E826}" sibTransId="{FE192AD1-1186-4883-98DD-D3502E32FB77}"/>
    <dgm:cxn modelId="{B02C922D-2989-40D2-87BE-AEEA89F006D8}" type="presOf" srcId="{2CA80114-839B-4DA5-A5ED-AD79D75F80D3}" destId="{263BDEA2-895E-491E-9B61-C8095C103B70}" srcOrd="0" destOrd="1" presId="urn:microsoft.com/office/officeart/2005/8/layout/process3"/>
    <dgm:cxn modelId="{913F7D2F-331C-4817-81B8-2B5030771484}" type="presOf" srcId="{6C2A92C5-CD84-4A24-AA71-3D24C90B50D7}" destId="{21F5B448-0E16-482B-AAB4-8D48A3BCDB3F}" srcOrd="0" destOrd="1" presId="urn:microsoft.com/office/officeart/2005/8/layout/process3"/>
    <dgm:cxn modelId="{474B3F34-BECD-4A07-BBCE-3DDD987D2DBC}" type="presOf" srcId="{B1269BED-7CA3-4AE5-8F11-1E1225E3F63C}" destId="{5786218D-0EC2-499A-84D9-9A2C310D0FE0}" srcOrd="0" destOrd="1" presId="urn:microsoft.com/office/officeart/2005/8/layout/process3"/>
    <dgm:cxn modelId="{BD17476C-AF60-4B68-BEA6-1ADB37EE0995}" type="presOf" srcId="{978F7C58-6DBB-4222-93B7-7BC5DA061D3B}" destId="{AD9F69D6-6D7F-4A9F-AC37-03BE51C3DA30}" srcOrd="0" destOrd="0" presId="urn:microsoft.com/office/officeart/2005/8/layout/process3"/>
    <dgm:cxn modelId="{CDAF4D4C-50A1-433D-AD7E-C85DC9D08C64}" type="presOf" srcId="{1FEE0B5B-CD09-4F43-87B9-8F14081F7B14}" destId="{5CCBA8E1-D931-47CF-8AB0-B21C90310DCB}" srcOrd="1" destOrd="0" presId="urn:microsoft.com/office/officeart/2005/8/layout/process3"/>
    <dgm:cxn modelId="{C96A246D-0F80-4C33-B1C1-E0E77BFAEE5E}" srcId="{B6E58DD3-D207-427F-81B5-14A142119CF9}" destId="{1FEE0B5B-CD09-4F43-87B9-8F14081F7B14}" srcOrd="1" destOrd="0" parTransId="{3EB5C493-D986-40E0-963F-33B1B684891D}" sibTransId="{FD4ECBD7-E2B6-44B0-A0E4-B43994AD138C}"/>
    <dgm:cxn modelId="{45FB8A4D-7149-4B38-B158-AB579EF1ADC8}" type="presOf" srcId="{FD4ECBD7-E2B6-44B0-A0E4-B43994AD138C}" destId="{5E132C37-E53F-4DD3-98D7-E3FFA6F722EA}" srcOrd="0" destOrd="0" presId="urn:microsoft.com/office/officeart/2005/8/layout/process3"/>
    <dgm:cxn modelId="{42E2586F-3320-4CD2-B221-D48E0F404756}" type="presOf" srcId="{F8C358A5-76E2-46ED-96BC-C8611E8E5BD0}" destId="{4DF81522-C53E-4CF1-B26D-FF44D788637B}" srcOrd="0" destOrd="0" presId="urn:microsoft.com/office/officeart/2005/8/layout/process3"/>
    <dgm:cxn modelId="{7344AA50-614F-4F9A-8F11-837A3EF96B99}" type="presOf" srcId="{F8C358A5-76E2-46ED-96BC-C8611E8E5BD0}" destId="{72C16E02-770B-45D5-965A-FEB709460509}" srcOrd="1" destOrd="0" presId="urn:microsoft.com/office/officeart/2005/8/layout/process3"/>
    <dgm:cxn modelId="{5EE30D56-412C-4D1F-93EB-16BD4B0FF308}" srcId="{4AFF22AE-839F-4828-948F-97B24C636762}" destId="{5429F41D-2B5D-4D5B-A37D-A1972B64706C}" srcOrd="0" destOrd="0" parTransId="{E0F7D5CC-39AC-4E97-A50B-13038CBB0C62}" sibTransId="{0ED47469-9F1B-4510-9601-F651836502CE}"/>
    <dgm:cxn modelId="{0E8D2F77-B244-4A36-B1C2-42B7B45A2FF4}" srcId="{D0F0EFDA-3241-4A40-8DC7-63D347D709A5}" destId="{978F7C58-6DBB-4222-93B7-7BC5DA061D3B}" srcOrd="0" destOrd="0" parTransId="{7A3F3E9D-ACD6-478D-B1E5-0C923FF15ACF}" sibTransId="{FBE8CFEA-618A-464D-A4B0-74F27B3A74D1}"/>
    <dgm:cxn modelId="{D0D08A78-9F28-422F-A59F-59B9560833E3}" srcId="{20F0DB73-EE99-4849-AE00-248918B721CB}" destId="{6C2A92C5-CD84-4A24-AA71-3D24C90B50D7}" srcOrd="1" destOrd="0" parTransId="{B2F7BF1F-5DF0-446E-903D-E322817365DE}" sibTransId="{5117241C-2DAD-478A-858D-B2F46BD3C130}"/>
    <dgm:cxn modelId="{DC359458-FE8F-4B36-8EF3-B1843CE7CBB8}" type="presOf" srcId="{D0F0EFDA-3241-4A40-8DC7-63D347D709A5}" destId="{F0A0D573-750F-4279-9F2E-561F60DB6388}" srcOrd="1" destOrd="0" presId="urn:microsoft.com/office/officeart/2005/8/layout/process3"/>
    <dgm:cxn modelId="{F628CC7A-92F9-46BC-AEB0-BD6EAAE34AD5}" srcId="{1FEE0B5B-CD09-4F43-87B9-8F14081F7B14}" destId="{B1269BED-7CA3-4AE5-8F11-1E1225E3F63C}" srcOrd="1" destOrd="0" parTransId="{FD9089AE-84CA-445D-A65C-F88FA4BB05D1}" sibTransId="{34C523A8-81A4-417E-9B15-4BFB68037297}"/>
    <dgm:cxn modelId="{81DBA683-5F50-4AD1-91F0-42A07019F466}" type="presOf" srcId="{1B50F0BC-86A6-4408-86D0-EB98F1EB3DB7}" destId="{5786218D-0EC2-499A-84D9-9A2C310D0FE0}" srcOrd="0" destOrd="0" presId="urn:microsoft.com/office/officeart/2005/8/layout/process3"/>
    <dgm:cxn modelId="{B608AE85-04D6-4458-9AC5-0031001567F6}" type="presOf" srcId="{20F0DB73-EE99-4849-AE00-248918B721CB}" destId="{EC06666F-F502-4805-91E4-9217E0707A65}" srcOrd="0" destOrd="0" presId="urn:microsoft.com/office/officeart/2005/8/layout/process3"/>
    <dgm:cxn modelId="{96693C8E-5FBB-4235-B97A-8FF099FCE3F4}" srcId="{4AFF22AE-839F-4828-948F-97B24C636762}" destId="{2CA80114-839B-4DA5-A5ED-AD79D75F80D3}" srcOrd="1" destOrd="0" parTransId="{066B0603-CF4C-48B8-92DE-03BAEA94BD1F}" sibTransId="{DB797AA1-108C-403C-9A2D-5248B939AC2A}"/>
    <dgm:cxn modelId="{A2109397-D44C-4BC6-AEBB-65E53E724E88}" srcId="{D0F0EFDA-3241-4A40-8DC7-63D347D709A5}" destId="{4CD5B4A4-D1E8-4878-95F3-A743807C6B9C}" srcOrd="1" destOrd="0" parTransId="{4C6D5214-2F98-4688-8DDF-B304C0832A50}" sibTransId="{80EB3B2A-C27D-458E-B922-3D4C02EA6753}"/>
    <dgm:cxn modelId="{A7C1EE9A-6614-411F-8282-41B0EED15F5E}" type="presOf" srcId="{D0F0EFDA-3241-4A40-8DC7-63D347D709A5}" destId="{D823C269-6131-4AF6-AC7F-B65C14D2F6A4}" srcOrd="0" destOrd="0" presId="urn:microsoft.com/office/officeart/2005/8/layout/process3"/>
    <dgm:cxn modelId="{736E8EA9-35A5-4902-9D10-D4F1B9939D22}" type="presOf" srcId="{FD4ECBD7-E2B6-44B0-A0E4-B43994AD138C}" destId="{3720E94F-44BB-4E5D-BF8F-3E9C1388EC1C}" srcOrd="1" destOrd="0" presId="urn:microsoft.com/office/officeart/2005/8/layout/process3"/>
    <dgm:cxn modelId="{2625B7AF-DB1D-43BF-8FCE-1C91AF79B0D1}" srcId="{B6E58DD3-D207-427F-81B5-14A142119CF9}" destId="{D0F0EFDA-3241-4A40-8DC7-63D347D709A5}" srcOrd="2" destOrd="0" parTransId="{72550354-2EE3-4B93-B016-F603E99C7DAE}" sibTransId="{F8C358A5-76E2-46ED-96BC-C8611E8E5BD0}"/>
    <dgm:cxn modelId="{8D06CABA-CFF8-4230-AD37-99CF2A95BA8E}" type="presOf" srcId="{4AFF22AE-839F-4828-948F-97B24C636762}" destId="{FC27DE25-7D69-4628-83A6-01D58092A025}" srcOrd="1" destOrd="0" presId="urn:microsoft.com/office/officeart/2005/8/layout/process3"/>
    <dgm:cxn modelId="{FA23E1DB-10D9-43E3-A8CB-ED5E54B76137}" type="presOf" srcId="{1FEE0B5B-CD09-4F43-87B9-8F14081F7B14}" destId="{07775206-6C42-4801-ABA0-9633DF6C9B2A}" srcOrd="0" destOrd="0" presId="urn:microsoft.com/office/officeart/2005/8/layout/process3"/>
    <dgm:cxn modelId="{B8F2CFDF-1F8F-4905-8057-D309FDD4CE4F}" type="presOf" srcId="{C095178A-C036-407B-8378-93D2495E9AC9}" destId="{978C2798-964A-434F-9934-CE66A27BCFDB}" srcOrd="1" destOrd="0" presId="urn:microsoft.com/office/officeart/2005/8/layout/process3"/>
    <dgm:cxn modelId="{8B7B46E7-AB96-432F-BE92-398FFDEA6DA0}" srcId="{1FEE0B5B-CD09-4F43-87B9-8F14081F7B14}" destId="{1B50F0BC-86A6-4408-86D0-EB98F1EB3DB7}" srcOrd="0" destOrd="0" parTransId="{4F56C05C-1E23-4939-B51F-EC14E0B5FF23}" sibTransId="{1CA0C9B4-6D67-42E3-BA24-B7746842CEA0}"/>
    <dgm:cxn modelId="{F93EE4F0-7E92-4EF8-A3A6-C7755811F7AA}" type="presOf" srcId="{4CD5B4A4-D1E8-4878-95F3-A743807C6B9C}" destId="{AD9F69D6-6D7F-4A9F-AC37-03BE51C3DA30}" srcOrd="0" destOrd="1" presId="urn:microsoft.com/office/officeart/2005/8/layout/process3"/>
    <dgm:cxn modelId="{B2BF887F-D00D-4586-BBDB-E0D18231DD14}" type="presParOf" srcId="{DF495122-9447-44BC-85F5-3224326DD45E}" destId="{F537DE0C-8478-48AA-BB36-5E0FA9F56B71}" srcOrd="0" destOrd="0" presId="urn:microsoft.com/office/officeart/2005/8/layout/process3"/>
    <dgm:cxn modelId="{8F39590C-4587-42D4-85F8-195DD41B6AD3}" type="presParOf" srcId="{F537DE0C-8478-48AA-BB36-5E0FA9F56B71}" destId="{FC8DF23C-93A1-4C1E-9461-32AC1DBD7159}" srcOrd="0" destOrd="0" presId="urn:microsoft.com/office/officeart/2005/8/layout/process3"/>
    <dgm:cxn modelId="{ED51F4C6-C6D6-434D-B88E-468F6993D0DD}" type="presParOf" srcId="{F537DE0C-8478-48AA-BB36-5E0FA9F56B71}" destId="{FC27DE25-7D69-4628-83A6-01D58092A025}" srcOrd="1" destOrd="0" presId="urn:microsoft.com/office/officeart/2005/8/layout/process3"/>
    <dgm:cxn modelId="{88D4E207-BB49-4B22-A588-3D776E91440D}" type="presParOf" srcId="{F537DE0C-8478-48AA-BB36-5E0FA9F56B71}" destId="{263BDEA2-895E-491E-9B61-C8095C103B70}" srcOrd="2" destOrd="0" presId="urn:microsoft.com/office/officeart/2005/8/layout/process3"/>
    <dgm:cxn modelId="{CEA43D0C-C872-4B44-99C4-D6A48C560F71}" type="presParOf" srcId="{DF495122-9447-44BC-85F5-3224326DD45E}" destId="{BCF1EA6C-93F5-4835-A610-0283CA853FEF}" srcOrd="1" destOrd="0" presId="urn:microsoft.com/office/officeart/2005/8/layout/process3"/>
    <dgm:cxn modelId="{9387B449-1DA6-4255-BD01-AF3B5BD8D3CF}" type="presParOf" srcId="{BCF1EA6C-93F5-4835-A610-0283CA853FEF}" destId="{978C2798-964A-434F-9934-CE66A27BCFDB}" srcOrd="0" destOrd="0" presId="urn:microsoft.com/office/officeart/2005/8/layout/process3"/>
    <dgm:cxn modelId="{88EB0840-454F-47D6-91BD-09006DE0D642}" type="presParOf" srcId="{DF495122-9447-44BC-85F5-3224326DD45E}" destId="{F5930B06-0FF3-47A7-80E1-D37239ACAED7}" srcOrd="2" destOrd="0" presId="urn:microsoft.com/office/officeart/2005/8/layout/process3"/>
    <dgm:cxn modelId="{9C188C06-54D1-4505-80B9-87899C0B1541}" type="presParOf" srcId="{F5930B06-0FF3-47A7-80E1-D37239ACAED7}" destId="{07775206-6C42-4801-ABA0-9633DF6C9B2A}" srcOrd="0" destOrd="0" presId="urn:microsoft.com/office/officeart/2005/8/layout/process3"/>
    <dgm:cxn modelId="{6308F0C3-B106-4683-A2F9-5FEB4F598900}" type="presParOf" srcId="{F5930B06-0FF3-47A7-80E1-D37239ACAED7}" destId="{5CCBA8E1-D931-47CF-8AB0-B21C90310DCB}" srcOrd="1" destOrd="0" presId="urn:microsoft.com/office/officeart/2005/8/layout/process3"/>
    <dgm:cxn modelId="{DEBBEE28-6322-48A4-81CF-C401C0BF7BE1}" type="presParOf" srcId="{F5930B06-0FF3-47A7-80E1-D37239ACAED7}" destId="{5786218D-0EC2-499A-84D9-9A2C310D0FE0}" srcOrd="2" destOrd="0" presId="urn:microsoft.com/office/officeart/2005/8/layout/process3"/>
    <dgm:cxn modelId="{4761B3C7-69F6-48E4-B4F8-BEEEB4550687}" type="presParOf" srcId="{DF495122-9447-44BC-85F5-3224326DD45E}" destId="{5E132C37-E53F-4DD3-98D7-E3FFA6F722EA}" srcOrd="3" destOrd="0" presId="urn:microsoft.com/office/officeart/2005/8/layout/process3"/>
    <dgm:cxn modelId="{86BD5719-AC57-4551-B532-3719CB36BD18}" type="presParOf" srcId="{5E132C37-E53F-4DD3-98D7-E3FFA6F722EA}" destId="{3720E94F-44BB-4E5D-BF8F-3E9C1388EC1C}" srcOrd="0" destOrd="0" presId="urn:microsoft.com/office/officeart/2005/8/layout/process3"/>
    <dgm:cxn modelId="{B64D47C1-CFF5-49E3-AB95-8219BD25B6EF}" type="presParOf" srcId="{DF495122-9447-44BC-85F5-3224326DD45E}" destId="{DBCEE288-5094-470A-A8DA-6CFC7681F117}" srcOrd="4" destOrd="0" presId="urn:microsoft.com/office/officeart/2005/8/layout/process3"/>
    <dgm:cxn modelId="{DB76FCE6-8DE8-4E3D-9ADF-46C9D1C9E57F}" type="presParOf" srcId="{DBCEE288-5094-470A-A8DA-6CFC7681F117}" destId="{D823C269-6131-4AF6-AC7F-B65C14D2F6A4}" srcOrd="0" destOrd="0" presId="urn:microsoft.com/office/officeart/2005/8/layout/process3"/>
    <dgm:cxn modelId="{B0931242-8DA0-4EC2-96E3-132CEF3B902A}" type="presParOf" srcId="{DBCEE288-5094-470A-A8DA-6CFC7681F117}" destId="{F0A0D573-750F-4279-9F2E-561F60DB6388}" srcOrd="1" destOrd="0" presId="urn:microsoft.com/office/officeart/2005/8/layout/process3"/>
    <dgm:cxn modelId="{9DE36EB3-DF6B-4CE6-8570-AA8D767855B6}" type="presParOf" srcId="{DBCEE288-5094-470A-A8DA-6CFC7681F117}" destId="{AD9F69D6-6D7F-4A9F-AC37-03BE51C3DA30}" srcOrd="2" destOrd="0" presId="urn:microsoft.com/office/officeart/2005/8/layout/process3"/>
    <dgm:cxn modelId="{545FD238-4C66-480C-B9B0-30098C19CF77}" type="presParOf" srcId="{DF495122-9447-44BC-85F5-3224326DD45E}" destId="{4DF81522-C53E-4CF1-B26D-FF44D788637B}" srcOrd="5" destOrd="0" presId="urn:microsoft.com/office/officeart/2005/8/layout/process3"/>
    <dgm:cxn modelId="{1412E862-0CBE-4067-9F33-9B77B23826ED}" type="presParOf" srcId="{4DF81522-C53E-4CF1-B26D-FF44D788637B}" destId="{72C16E02-770B-45D5-965A-FEB709460509}" srcOrd="0" destOrd="0" presId="urn:microsoft.com/office/officeart/2005/8/layout/process3"/>
    <dgm:cxn modelId="{901B6B71-A4C5-4904-9EAB-F8700DA4346D}" type="presParOf" srcId="{DF495122-9447-44BC-85F5-3224326DD45E}" destId="{75D1397F-9F8E-4D9D-A63A-BE194226865C}" srcOrd="6" destOrd="0" presId="urn:microsoft.com/office/officeart/2005/8/layout/process3"/>
    <dgm:cxn modelId="{D67CE4D3-C49D-4EE8-B0AD-3DED2873DAF9}" type="presParOf" srcId="{75D1397F-9F8E-4D9D-A63A-BE194226865C}" destId="{EC06666F-F502-4805-91E4-9217E0707A65}" srcOrd="0" destOrd="0" presId="urn:microsoft.com/office/officeart/2005/8/layout/process3"/>
    <dgm:cxn modelId="{51D20774-318D-4D60-A438-410AABD54BAF}" type="presParOf" srcId="{75D1397F-9F8E-4D9D-A63A-BE194226865C}" destId="{887DFEA3-BA27-4CCD-804E-2C26EEEB7021}" srcOrd="1" destOrd="0" presId="urn:microsoft.com/office/officeart/2005/8/layout/process3"/>
    <dgm:cxn modelId="{052E7931-7B5B-4C0B-8498-1C5F031DC91E}" type="presParOf" srcId="{75D1397F-9F8E-4D9D-A63A-BE194226865C}" destId="{21F5B448-0E16-482B-AAB4-8D48A3BCDB3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7DE25-7D69-4628-83A6-01D58092A025}">
      <dsp:nvSpPr>
        <dsp:cNvPr id="0" name=""/>
        <dsp:cNvSpPr/>
      </dsp:nvSpPr>
      <dsp:spPr>
        <a:xfrm>
          <a:off x="11773" y="1331134"/>
          <a:ext cx="1795261" cy="93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noProof="0" dirty="0"/>
            <a:t>Repetition</a:t>
          </a:r>
        </a:p>
      </dsp:txBody>
      <dsp:txXfrm>
        <a:off x="11773" y="1331134"/>
        <a:ext cx="1795261" cy="623484"/>
      </dsp:txXfrm>
    </dsp:sp>
    <dsp:sp modelId="{263BDEA2-895E-491E-9B61-C8095C103B70}">
      <dsp:nvSpPr>
        <dsp:cNvPr id="0" name=""/>
        <dsp:cNvSpPr/>
      </dsp:nvSpPr>
      <dsp:spPr>
        <a:xfrm>
          <a:off x="230633" y="1954619"/>
          <a:ext cx="1994698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Haut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Ampelschema</a:t>
          </a:r>
        </a:p>
      </dsp:txBody>
      <dsp:txXfrm>
        <a:off x="260156" y="1984142"/>
        <a:ext cx="1935652" cy="948954"/>
      </dsp:txXfrm>
    </dsp:sp>
    <dsp:sp modelId="{BCF1EA6C-93F5-4835-A610-0283CA853FEF}">
      <dsp:nvSpPr>
        <dsp:cNvPr id="0" name=""/>
        <dsp:cNvSpPr/>
      </dsp:nvSpPr>
      <dsp:spPr>
        <a:xfrm>
          <a:off x="2067938" y="1449029"/>
          <a:ext cx="553114" cy="387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400" kern="1200" noProof="0" dirty="0"/>
        </a:p>
      </dsp:txBody>
      <dsp:txXfrm>
        <a:off x="2067938" y="1526568"/>
        <a:ext cx="436806" cy="232617"/>
      </dsp:txXfrm>
    </dsp:sp>
    <dsp:sp modelId="{5CCBA8E1-D931-47CF-8AB0-B21C90310DCB}">
      <dsp:nvSpPr>
        <dsp:cNvPr id="0" name=""/>
        <dsp:cNvSpPr/>
      </dsp:nvSpPr>
      <dsp:spPr>
        <a:xfrm>
          <a:off x="2850646" y="1331134"/>
          <a:ext cx="1795261" cy="93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noProof="0" dirty="0"/>
            <a:t>Neue Theorie</a:t>
          </a:r>
        </a:p>
      </dsp:txBody>
      <dsp:txXfrm>
        <a:off x="2850646" y="1331134"/>
        <a:ext cx="1795261" cy="623484"/>
      </dsp:txXfrm>
    </dsp:sp>
    <dsp:sp modelId="{5786218D-0EC2-499A-84D9-9A2C310D0FE0}">
      <dsp:nvSpPr>
        <dsp:cNvPr id="0" name=""/>
        <dsp:cNvSpPr/>
      </dsp:nvSpPr>
      <dsp:spPr>
        <a:xfrm>
          <a:off x="3069506" y="1954619"/>
          <a:ext cx="1994698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Verbrennungsgrade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Neunerregel</a:t>
          </a:r>
        </a:p>
      </dsp:txBody>
      <dsp:txXfrm>
        <a:off x="3099029" y="1984142"/>
        <a:ext cx="1935652" cy="948954"/>
      </dsp:txXfrm>
    </dsp:sp>
    <dsp:sp modelId="{5E132C37-E53F-4DD3-98D7-E3FFA6F722EA}">
      <dsp:nvSpPr>
        <dsp:cNvPr id="0" name=""/>
        <dsp:cNvSpPr/>
      </dsp:nvSpPr>
      <dsp:spPr>
        <a:xfrm>
          <a:off x="4906811" y="1449029"/>
          <a:ext cx="553114" cy="387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400" kern="1200" noProof="0" dirty="0"/>
        </a:p>
      </dsp:txBody>
      <dsp:txXfrm>
        <a:off x="4906811" y="1526568"/>
        <a:ext cx="436806" cy="232617"/>
      </dsp:txXfrm>
    </dsp:sp>
    <dsp:sp modelId="{F0A0D573-750F-4279-9F2E-561F60DB6388}">
      <dsp:nvSpPr>
        <dsp:cNvPr id="0" name=""/>
        <dsp:cNvSpPr/>
      </dsp:nvSpPr>
      <dsp:spPr>
        <a:xfrm>
          <a:off x="5689519" y="1331134"/>
          <a:ext cx="1795261" cy="93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noProof="0" dirty="0"/>
            <a:t>Werkstatt</a:t>
          </a:r>
          <a:endParaRPr lang="de-CH" sz="1400" kern="1200" noProof="0" dirty="0"/>
        </a:p>
      </dsp:txBody>
      <dsp:txXfrm>
        <a:off x="5689519" y="1331134"/>
        <a:ext cx="1795261" cy="623484"/>
      </dsp:txXfrm>
    </dsp:sp>
    <dsp:sp modelId="{AD9F69D6-6D7F-4A9F-AC37-03BE51C3DA30}">
      <dsp:nvSpPr>
        <dsp:cNvPr id="0" name=""/>
        <dsp:cNvSpPr/>
      </dsp:nvSpPr>
      <dsp:spPr>
        <a:xfrm>
          <a:off x="5908379" y="1954619"/>
          <a:ext cx="1994698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Erste Hilfe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Pflege</a:t>
          </a:r>
        </a:p>
      </dsp:txBody>
      <dsp:txXfrm>
        <a:off x="5937902" y="1984142"/>
        <a:ext cx="1935652" cy="948954"/>
      </dsp:txXfrm>
    </dsp:sp>
    <dsp:sp modelId="{4DF81522-C53E-4CF1-B26D-FF44D788637B}">
      <dsp:nvSpPr>
        <dsp:cNvPr id="0" name=""/>
        <dsp:cNvSpPr/>
      </dsp:nvSpPr>
      <dsp:spPr>
        <a:xfrm>
          <a:off x="7745684" y="1449029"/>
          <a:ext cx="553114" cy="387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400" kern="1200" noProof="0" dirty="0"/>
        </a:p>
      </dsp:txBody>
      <dsp:txXfrm>
        <a:off x="7745684" y="1526568"/>
        <a:ext cx="436806" cy="232617"/>
      </dsp:txXfrm>
    </dsp:sp>
    <dsp:sp modelId="{887DFEA3-BA27-4CCD-804E-2C26EEEB7021}">
      <dsp:nvSpPr>
        <dsp:cNvPr id="0" name=""/>
        <dsp:cNvSpPr/>
      </dsp:nvSpPr>
      <dsp:spPr>
        <a:xfrm>
          <a:off x="8528393" y="1331134"/>
          <a:ext cx="1795261" cy="936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noProof="0" dirty="0"/>
            <a:t>Abschluss</a:t>
          </a:r>
          <a:endParaRPr lang="de-CH" sz="1400" kern="1200" noProof="0" dirty="0"/>
        </a:p>
      </dsp:txBody>
      <dsp:txXfrm>
        <a:off x="8528393" y="1331134"/>
        <a:ext cx="1795261" cy="623484"/>
      </dsp:txXfrm>
    </dsp:sp>
    <dsp:sp modelId="{21F5B448-0E16-482B-AAB4-8D48A3BCDB3F}">
      <dsp:nvSpPr>
        <dsp:cNvPr id="0" name=""/>
        <dsp:cNvSpPr/>
      </dsp:nvSpPr>
      <dsp:spPr>
        <a:xfrm>
          <a:off x="8747252" y="1954619"/>
          <a:ext cx="1994698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Zusammenfassung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kern="1200" noProof="0" dirty="0"/>
            <a:t>Rollenspiel</a:t>
          </a:r>
        </a:p>
      </dsp:txBody>
      <dsp:txXfrm>
        <a:off x="8776775" y="1984142"/>
        <a:ext cx="1935652" cy="94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948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38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37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915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423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367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597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433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07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507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84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43258E5-86CE-4644-B30B-568D8D2B7B26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FC209E8-F1E1-41FF-BF5B-409DD2FC995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35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3475C-CFBB-574F-4479-2C05C259EF26}"/>
              </a:ext>
            </a:extLst>
          </p:cNvPr>
          <p:cNvSpPr/>
          <p:nvPr/>
        </p:nvSpPr>
        <p:spPr>
          <a:xfrm>
            <a:off x="0" y="-44450"/>
            <a:ext cx="12192000" cy="709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4FB387-CF3D-C916-45FD-85A83142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099" y="-1358899"/>
            <a:ext cx="12611099" cy="84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C7DCD3-C01B-BBDC-4C1F-50097A08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53432"/>
            <a:ext cx="12192000" cy="3352800"/>
          </a:xfrm>
        </p:spPr>
        <p:txBody>
          <a:bodyPr>
            <a:normAutofit/>
          </a:bodyPr>
          <a:lstStyle/>
          <a:p>
            <a:pPr algn="ctr"/>
            <a:r>
              <a:rPr lang="de-CH" b="1" noProof="0" dirty="0">
                <a:solidFill>
                  <a:schemeClr val="tx1"/>
                </a:solidFill>
              </a:rPr>
              <a:t>Verbrennungen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7D8CF-0586-13BB-3FCA-ADFE49787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6106232"/>
            <a:ext cx="9228201" cy="579613"/>
          </a:xfrm>
        </p:spPr>
        <p:txBody>
          <a:bodyPr>
            <a:normAutofit fontScale="92500"/>
          </a:bodyPr>
          <a:lstStyle/>
          <a:p>
            <a:pPr algn="ctr"/>
            <a:r>
              <a:rPr lang="de-CH" sz="3600" b="1" noProof="0" dirty="0">
                <a:solidFill>
                  <a:schemeClr val="tx1"/>
                </a:solidFill>
                <a:effectLst/>
                <a:latin typeface="Calibri Light (Headings)"/>
                <a:ea typeface="Aptos" panose="020B0004020202020204" pitchFamily="34" charset="0"/>
                <a:cs typeface="Arial" panose="020B0604020202020204" pitchFamily="34" charset="0"/>
              </a:rPr>
              <a:t>C1 – In Notfallsituationen situationsgerecht reagieren</a:t>
            </a:r>
            <a:endParaRPr lang="de-CH" sz="7200" b="1" noProof="0" dirty="0">
              <a:solidFill>
                <a:schemeClr val="tx1"/>
              </a:solidFill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43046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B864-3482-71DA-01B0-E03840F9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dirty="0"/>
              <a:t>Verbrennungsgrade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4D96B-2D04-42DF-94E8-B166060F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/>
              <a:t>Der Verbrennungsgrad ist abhängig von der Tiefe der Verbrennung.</a:t>
            </a:r>
          </a:p>
          <a:p>
            <a:endParaRPr lang="de-CH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98A4F-C1B7-3270-E885-73C31206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80" y="2389742"/>
            <a:ext cx="6659831" cy="44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864F-9463-F0D5-E43A-1FB1CF7D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Grad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F2BB-CACB-D86C-32B3-C06CCB579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en-US" noProof="0" dirty="0" err="1"/>
              <a:t>Hautschichten</a:t>
            </a:r>
            <a:r>
              <a:rPr lang="en-US" noProof="0" dirty="0"/>
              <a:t> </a:t>
            </a:r>
            <a:r>
              <a:rPr lang="en-US" noProof="0" dirty="0" err="1"/>
              <a:t>betroffen</a:t>
            </a:r>
            <a:r>
              <a:rPr lang="en-US" noProof="0" dirty="0"/>
              <a:t>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Oberste </a:t>
            </a:r>
            <a:r>
              <a:rPr lang="en-US" dirty="0" err="1"/>
              <a:t>Schicht</a:t>
            </a:r>
            <a:r>
              <a:rPr lang="en-US" dirty="0"/>
              <a:t> der Epidermis</a:t>
            </a:r>
            <a:endParaRPr lang="de-CH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Erscheinungsbild: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Gerötete Haut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Keine </a:t>
            </a:r>
            <a:r>
              <a:rPr lang="de-CH" dirty="0" err="1"/>
              <a:t>Blasenildung</a:t>
            </a:r>
            <a:endParaRPr lang="de-CH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Schmerzempfinden: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Schmerzhaft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660B21D-2C58-82EE-B420-5A080FBC0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0" r="7512"/>
          <a:stretch/>
        </p:blipFill>
        <p:spPr bwMode="auto">
          <a:xfrm>
            <a:off x="7185546" y="2011680"/>
            <a:ext cx="4851780" cy="46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52E8-18FE-62DA-2EAF-159FF60B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Grad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1E81-661F-39E6-2E66-0BF70D41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84404"/>
          </a:xfrm>
        </p:spPr>
        <p:txBody>
          <a:bodyPr>
            <a:normAutofit/>
          </a:bodyPr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en-US" noProof="0" dirty="0" err="1"/>
              <a:t>Hautschichten</a:t>
            </a:r>
            <a:r>
              <a:rPr lang="en-US" noProof="0" dirty="0"/>
              <a:t> </a:t>
            </a:r>
            <a:r>
              <a:rPr lang="en-US" noProof="0" dirty="0" err="1"/>
              <a:t>betroffen</a:t>
            </a:r>
            <a:r>
              <a:rPr lang="en-US" noProof="0" dirty="0"/>
              <a:t>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 err="1"/>
              <a:t>Komplette</a:t>
            </a:r>
            <a:r>
              <a:rPr lang="en-US" dirty="0"/>
              <a:t> Epidermis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Kann bis in die Dermis </a:t>
            </a:r>
            <a:r>
              <a:rPr lang="en-US" dirty="0" err="1"/>
              <a:t>reichen</a:t>
            </a:r>
            <a:endParaRPr lang="de-CH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Erscheinungsbild: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Gerötete Haut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 err="1"/>
              <a:t>Blasenildung</a:t>
            </a:r>
            <a:endParaRPr lang="de-CH" dirty="0"/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Narbenbildung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Schmerzempfinden: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Besonders schmerzhaft</a:t>
            </a:r>
            <a:br>
              <a:rPr lang="de-CH" dirty="0"/>
            </a:br>
            <a:r>
              <a:rPr lang="de-CH" dirty="0"/>
              <a:t>(Nerven in der </a:t>
            </a:r>
            <a:r>
              <a:rPr lang="de-CH" dirty="0" err="1"/>
              <a:t>Dermis</a:t>
            </a:r>
            <a:r>
              <a:rPr lang="de-CH" dirty="0"/>
              <a:t>)</a:t>
            </a:r>
            <a:endParaRPr lang="en-US" dirty="0"/>
          </a:p>
          <a:p>
            <a:endParaRPr lang="de-CH" noProof="0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3A566C1-1AD2-96E7-B9B1-6FEB615C8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9" r="55803" b="13939"/>
          <a:stretch/>
        </p:blipFill>
        <p:spPr bwMode="auto">
          <a:xfrm>
            <a:off x="7629099" y="2011680"/>
            <a:ext cx="4258102" cy="45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8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BF16-5A05-CA16-3622-77E80928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Grad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611D-B596-DA16-E29D-2E434800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lnSpcReduction="10000"/>
          </a:bodyPr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en-US" noProof="0" dirty="0" err="1"/>
              <a:t>Hautschichten</a:t>
            </a:r>
            <a:r>
              <a:rPr lang="en-US" noProof="0" dirty="0"/>
              <a:t> </a:t>
            </a:r>
            <a:r>
              <a:rPr lang="en-US" noProof="0" dirty="0" err="1"/>
              <a:t>betroffen</a:t>
            </a:r>
            <a:r>
              <a:rPr lang="en-US" noProof="0" dirty="0"/>
              <a:t>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Epidermis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Dermis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Subcutis</a:t>
            </a:r>
            <a:endParaRPr lang="de-CH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Erscheinungsbild: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Weiss-schwarze Verbrennungen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ggf. </a:t>
            </a:r>
            <a:r>
              <a:rPr lang="de-CH" dirty="0" err="1"/>
              <a:t>Verkohlungen</a:t>
            </a:r>
            <a:endParaRPr lang="de-CH" dirty="0"/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Narbenbildung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Schmerzempfinden: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Keine Schmerzen</a:t>
            </a:r>
            <a:br>
              <a:rPr lang="de-CH" dirty="0"/>
            </a:br>
            <a:r>
              <a:rPr lang="de-CH" dirty="0"/>
              <a:t>(Schmerzrezeptoren </a:t>
            </a:r>
            <a:r>
              <a:rPr lang="de-CH" dirty="0" err="1"/>
              <a:t>zersört</a:t>
            </a:r>
            <a:r>
              <a:rPr lang="de-CH" dirty="0"/>
              <a:t>)</a:t>
            </a:r>
            <a:endParaRPr lang="en-US" dirty="0"/>
          </a:p>
        </p:txBody>
      </p:sp>
      <p:pic>
        <p:nvPicPr>
          <p:cNvPr id="9218" name="Picture 2" descr="50. Tag nach Verbrühung - Hypergranulation">
            <a:extLst>
              <a:ext uri="{FF2B5EF4-FFF2-40B4-BE49-F238E27FC236}">
                <a16:creationId xmlns:a16="http://schemas.microsoft.com/office/drawing/2014/main" id="{8D39DDA1-F8E4-E80E-100D-829271B60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 b="25486"/>
          <a:stretch/>
        </p:blipFill>
        <p:spPr bwMode="auto">
          <a:xfrm>
            <a:off x="6813379" y="2011679"/>
            <a:ext cx="5232192" cy="46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6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EC3F-B53A-41BA-2A10-6E3E675F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Grad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C29F-D067-8416-C6B6-B0B6C572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/>
          </a:bodyPr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en-US" noProof="0" dirty="0" err="1"/>
              <a:t>Hautschichten</a:t>
            </a:r>
            <a:r>
              <a:rPr lang="en-US" noProof="0" dirty="0"/>
              <a:t> </a:t>
            </a:r>
            <a:r>
              <a:rPr lang="en-US" noProof="0" dirty="0" err="1"/>
              <a:t>betroffen</a:t>
            </a:r>
            <a:r>
              <a:rPr lang="en-US" noProof="0" dirty="0"/>
              <a:t>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Epidermis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Dermis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Subcutis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Muskeln, Sehnen, Knochen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Erscheinungsbild: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Wie Grad 3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Sichtbare Muskeln, Sehnen, Knochen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Schmerzempfinden: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Keine Schmerzen</a:t>
            </a:r>
            <a:endParaRPr lang="en-US" dirty="0"/>
          </a:p>
          <a:p>
            <a:endParaRPr lang="de-CH" noProof="0" dirty="0"/>
          </a:p>
        </p:txBody>
      </p:sp>
      <p:pic>
        <p:nvPicPr>
          <p:cNvPr id="8194" name="Picture 2" descr="Verbrennung vierten Grades">
            <a:extLst>
              <a:ext uri="{FF2B5EF4-FFF2-40B4-BE49-F238E27FC236}">
                <a16:creationId xmlns:a16="http://schemas.microsoft.com/office/drawing/2014/main" id="{3143D706-E0E2-9928-2465-9CAEA170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7" y="2011681"/>
            <a:ext cx="4971980" cy="46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82BA51-6994-78AB-FD09-CC8A59B44F0C}"/>
              </a:ext>
            </a:extLst>
          </p:cNvPr>
          <p:cNvSpPr/>
          <p:nvPr/>
        </p:nvSpPr>
        <p:spPr>
          <a:xfrm>
            <a:off x="7028597" y="2011680"/>
            <a:ext cx="4971980" cy="4607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>
                    <a:lumMod val="90000"/>
                  </a:schemeClr>
                </a:solidFill>
              </a:rPr>
              <a:t>Warnung</a:t>
            </a:r>
            <a:r>
              <a:rPr lang="en-US" sz="2800" b="1" dirty="0">
                <a:solidFill>
                  <a:schemeClr val="bg1">
                    <a:lumMod val="90000"/>
                  </a:schemeClr>
                </a:solidFill>
              </a:rPr>
              <a:t>!</a:t>
            </a:r>
          </a:p>
          <a:p>
            <a:pPr algn="ctr"/>
            <a:r>
              <a:rPr lang="en-US" sz="2800" b="1" dirty="0">
                <a:solidFill>
                  <a:schemeClr val="bg1">
                    <a:lumMod val="90000"/>
                  </a:schemeClr>
                </a:solidFill>
              </a:rPr>
              <a:t>Starke </a:t>
            </a:r>
            <a:r>
              <a:rPr lang="en-US" sz="2800" b="1" dirty="0" err="1">
                <a:solidFill>
                  <a:schemeClr val="bg1">
                    <a:lumMod val="90000"/>
                  </a:schemeClr>
                </a:solidFill>
              </a:rPr>
              <a:t>Verbrennung</a:t>
            </a:r>
            <a:endParaRPr lang="de-CH" sz="2800" b="1" dirty="0">
              <a:solidFill>
                <a:schemeClr val="bg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0EDE-BD49-7DBB-6FD7-72592346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Neunerregel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F291-C6CA-63FE-DA42-DAC500040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915212" cy="3766185"/>
          </a:xfrm>
        </p:spPr>
        <p:txBody>
          <a:bodyPr/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Dient der Einschätzung der verbrannten Körperoberfläche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Man kann grob von diesen Zahlen ausgehen: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Kopf + Hals: 9 %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je Arm: 9 %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je Rumpf vorne und hinten: (2*9)=18 %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je Bein: (2*9)=18 %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Genitalbereich: 1 % </a:t>
            </a:r>
          </a:p>
        </p:txBody>
      </p:sp>
      <p:pic>
        <p:nvPicPr>
          <p:cNvPr id="2050" name="Picture 2" descr="Neuner-Regel nach Wallace (Erwachsene)">
            <a:extLst>
              <a:ext uri="{FF2B5EF4-FFF2-40B4-BE49-F238E27FC236}">
                <a16:creationId xmlns:a16="http://schemas.microsoft.com/office/drawing/2014/main" id="{E9EFFBBB-743D-3695-7774-0FD97FC3D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0" r="10911"/>
          <a:stretch/>
        </p:blipFill>
        <p:spPr bwMode="auto">
          <a:xfrm>
            <a:off x="10029159" y="344796"/>
            <a:ext cx="1951624" cy="61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euner-Regel nach Wallace (Erwachsene)">
            <a:extLst>
              <a:ext uri="{FF2B5EF4-FFF2-40B4-BE49-F238E27FC236}">
                <a16:creationId xmlns:a16="http://schemas.microsoft.com/office/drawing/2014/main" id="{D4AA0591-8B53-5D5A-ACB2-F7E797B24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8"/>
          <a:stretch/>
        </p:blipFill>
        <p:spPr bwMode="auto">
          <a:xfrm>
            <a:off x="6439798" y="344798"/>
            <a:ext cx="3589361" cy="61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0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5DAB2-EA5C-C871-4E0A-C4A9E8144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EAAA-3199-3DA8-C7C9-1466EA14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Neunerregel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FD02-A5E1-829C-F539-9F50E28A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819677" cy="4232171"/>
          </a:xfrm>
        </p:spPr>
        <p:txBody>
          <a:bodyPr>
            <a:normAutofit/>
          </a:bodyPr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Bei weniger als 9% verbrannter Körperoberfläche, geht man von einer leichten Verbrennung aus.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Ab ca. 10% verbrannter Körperoberfläche besteht die Gefahr eines hypovolämischen Schocks und muss als schwere Verbrennung eingestuft werden.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Besonders heikle Körperregionen sind: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Gesicht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Gelenke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Genitalien</a:t>
            </a:r>
          </a:p>
        </p:txBody>
      </p:sp>
      <p:pic>
        <p:nvPicPr>
          <p:cNvPr id="2050" name="Picture 2" descr="Neuner-Regel nach Wallace (Erwachsene)">
            <a:extLst>
              <a:ext uri="{FF2B5EF4-FFF2-40B4-BE49-F238E27FC236}">
                <a16:creationId xmlns:a16="http://schemas.microsoft.com/office/drawing/2014/main" id="{67C6F625-D404-D2CE-2875-B22F91279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0" r="10911"/>
          <a:stretch/>
        </p:blipFill>
        <p:spPr bwMode="auto">
          <a:xfrm>
            <a:off x="10029159" y="344796"/>
            <a:ext cx="1951624" cy="61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euner-Regel nach Wallace (Erwachsene)">
            <a:extLst>
              <a:ext uri="{FF2B5EF4-FFF2-40B4-BE49-F238E27FC236}">
                <a16:creationId xmlns:a16="http://schemas.microsoft.com/office/drawing/2014/main" id="{3D78A664-A2AB-4984-647F-20C3131E4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8"/>
          <a:stretch/>
        </p:blipFill>
        <p:spPr bwMode="auto">
          <a:xfrm>
            <a:off x="6439798" y="344798"/>
            <a:ext cx="3589361" cy="61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5B0F-5B38-4E01-FE93-4F95AACF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Hypovolämischer Schock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6453-4C0B-E2F2-799A-87CDFD11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98302"/>
          </a:xfrm>
        </p:spPr>
        <p:txBody>
          <a:bodyPr/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Bei mehr als ca. 10% verbrannter Körperoberfläche</a:t>
            </a:r>
            <a:br>
              <a:rPr lang="de-CH" noProof="0" dirty="0"/>
            </a:br>
            <a:r>
              <a:rPr lang="de-CH" noProof="0" dirty="0">
                <a:sym typeface="Wingdings" panose="05000000000000000000" pitchFamily="2" charset="2"/>
              </a:rPr>
              <a:t> </a:t>
            </a:r>
            <a:r>
              <a:rPr lang="de-CH" noProof="0" dirty="0"/>
              <a:t>erhöhte Eintrittswahrscheinlichkeit eines hypovolämischen Schocks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Starker Flüssigkeitsverlust aufgrund: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Undichter Blutgefässe (durch Verbrennung)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Austritt von Plasmaflüssigkeit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Führt zu: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Senkendem Blutdruck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Organversagen (v.a. Nieren und Lungen)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endParaRPr lang="de-CH" noProof="0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Bei mehr als 50% verbrannter Körperoberfläche ist das Leben der Betroffenen</a:t>
            </a:r>
            <a:br>
              <a:rPr lang="de-CH" noProof="0" dirty="0"/>
            </a:br>
            <a:r>
              <a:rPr lang="de-CH" noProof="0" dirty="0"/>
              <a:t>ernsthaft </a:t>
            </a:r>
            <a:r>
              <a:rPr lang="de-CH" noProof="0" dirty="0" err="1"/>
              <a:t>gefärdet</a:t>
            </a:r>
            <a:r>
              <a:rPr lang="de-CH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37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4543-F53B-5B92-9F3D-37B1D512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Flüssigkeitsregulation in der Pflege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771B-23BF-06FF-7252-20E9EDD1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Sehr wichtig: Bereitstellen und Verabreichen von genügend Flüssigkeiten.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Trinken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Intravenöse Verabreichung von Kochsalzlösung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Einsatz von Blutkonserven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Kontrolle der Urinausscheidung</a:t>
            </a:r>
            <a:br>
              <a:rPr lang="de-CH" noProof="0" dirty="0"/>
            </a:br>
            <a:r>
              <a:rPr lang="de-CH" noProof="0" dirty="0">
                <a:sym typeface="Wingdings" panose="05000000000000000000" pitchFamily="2" charset="2"/>
              </a:rPr>
              <a:t> Einschätzung des Hydrationsstaus der Patientin/des Patienten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99962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B0B7-A2A5-C800-6DF5-BBB288E8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Werkstatt - Ablauf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0223E-226F-CF0A-EB14-2F32351C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846320"/>
          </a:xfrm>
        </p:spPr>
        <p:txBody>
          <a:bodyPr>
            <a:normAutofit lnSpcReduction="10000"/>
          </a:bodyPr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dirty="0"/>
              <a:t>Partnerarbeit</a:t>
            </a:r>
            <a:endParaRPr lang="de-CH" noProof="0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3 Posten an je 10 Minuten (Wechsel wird angekündigt)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Reihenfolge frei wählbar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Materialien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Anleitung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Matrix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Informationsblätter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Ablauf bei jedem Posten</a:t>
            </a:r>
            <a:r>
              <a:rPr lang="de-CH" dirty="0"/>
              <a:t>: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Infoblatt lesen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Stoff gemeinsam Diskutieren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dirty="0"/>
              <a:t>Stichwortartig Matrix ausfüllen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Gemeinsames Besprechen im Plenum am Schluss</a:t>
            </a:r>
          </a:p>
        </p:txBody>
      </p:sp>
    </p:spTree>
    <p:extLst>
      <p:ext uri="{BB962C8B-B14F-4D97-AF65-F5344CB8AC3E}">
        <p14:creationId xmlns:p14="http://schemas.microsoft.com/office/powerpoint/2010/main" val="324116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29A5-6926-19EA-EDA9-BD773513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Verbrennungen</a:t>
            </a:r>
          </a:p>
        </p:txBody>
      </p:sp>
      <p:pic>
        <p:nvPicPr>
          <p:cNvPr id="3074" name="Picture 2" descr="Online CPR recertification">
            <a:extLst>
              <a:ext uri="{FF2B5EF4-FFF2-40B4-BE49-F238E27FC236}">
                <a16:creationId xmlns:a16="http://schemas.microsoft.com/office/drawing/2014/main" id="{6D705572-96C6-CCFC-8E5D-156EB7F70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646"/>
            <a:ext cx="6195754" cy="41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71AD8A9-485A-D4EF-9B39-6664B345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4" y="1828646"/>
            <a:ext cx="6195754" cy="41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BEB533-A35C-3A34-3894-C3D39114492A}"/>
              </a:ext>
            </a:extLst>
          </p:cNvPr>
          <p:cNvSpPr txBox="1"/>
          <p:nvPr/>
        </p:nvSpPr>
        <p:spPr>
          <a:xfrm>
            <a:off x="657224" y="609685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noProof="0" dirty="0"/>
              <a:t>Wer hat sich schon mal verbrennt?</a:t>
            </a:r>
          </a:p>
        </p:txBody>
      </p:sp>
    </p:spTree>
    <p:extLst>
      <p:ext uri="{BB962C8B-B14F-4D97-AF65-F5344CB8AC3E}">
        <p14:creationId xmlns:p14="http://schemas.microsoft.com/office/powerpoint/2010/main" val="120878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3937-EBD4-0BB3-6F22-7202136A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Werkstatt - Auswerten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33F1A9-F7F0-2D39-71CC-F296DC46C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2553842"/>
            <a:ext cx="10753725" cy="2682178"/>
          </a:xfrm>
        </p:spPr>
      </p:pic>
    </p:spTree>
    <p:extLst>
      <p:ext uri="{BB962C8B-B14F-4D97-AF65-F5344CB8AC3E}">
        <p14:creationId xmlns:p14="http://schemas.microsoft.com/office/powerpoint/2010/main" val="384039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7D9B3-C069-CD94-EE8C-67F3FD327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C7F4-B94C-024D-9070-C3038B89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Werkstatt - Auswerten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193FBE-F423-BF4B-531E-4D3A2C022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2585782"/>
            <a:ext cx="10753725" cy="2618298"/>
          </a:xfrm>
        </p:spPr>
      </p:pic>
    </p:spTree>
    <p:extLst>
      <p:ext uri="{BB962C8B-B14F-4D97-AF65-F5344CB8AC3E}">
        <p14:creationId xmlns:p14="http://schemas.microsoft.com/office/powerpoint/2010/main" val="230400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6394-A96E-B75F-4158-B6FF602C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7EDE-8DB3-8A0A-228B-CE1D1D20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Werkstatt - Auswerten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FC063-B888-088D-5A96-90BCA05D2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2577257"/>
            <a:ext cx="10753725" cy="2635349"/>
          </a:xfrm>
        </p:spPr>
      </p:pic>
    </p:spTree>
    <p:extLst>
      <p:ext uri="{BB962C8B-B14F-4D97-AF65-F5344CB8AC3E}">
        <p14:creationId xmlns:p14="http://schemas.microsoft.com/office/powerpoint/2010/main" val="73825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5677-378C-2FBF-F947-225CB4D2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Rollenspiel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2708A1-CF67-4422-7DC5-939854BB2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758879"/>
            <a:ext cx="6899381" cy="45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6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23FA-73C2-4389-E45E-9717DAC6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Ausblick</a:t>
            </a:r>
            <a:endParaRPr lang="de-CH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780E-8FC3-DB64-785C-BD30BDE6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en-US" noProof="0" dirty="0" err="1"/>
              <a:t>Gelernt</a:t>
            </a:r>
            <a:r>
              <a:rPr lang="en-US" noProof="0" dirty="0"/>
              <a:t> in </a:t>
            </a:r>
            <a:r>
              <a:rPr lang="en-US" noProof="0" dirty="0" err="1"/>
              <a:t>Verbrennungs-Notfallsituationen</a:t>
            </a:r>
            <a:r>
              <a:rPr lang="en-US" noProof="0" dirty="0"/>
              <a:t> </a:t>
            </a:r>
            <a:r>
              <a:rPr lang="en-US" noProof="0" dirty="0" err="1"/>
              <a:t>situationsgerecht</a:t>
            </a:r>
            <a:r>
              <a:rPr lang="en-US" noProof="0" dirty="0"/>
              <a:t> </a:t>
            </a:r>
            <a:r>
              <a:rPr lang="en-US" noProof="0" dirty="0" err="1"/>
              <a:t>zu</a:t>
            </a:r>
            <a:r>
              <a:rPr lang="en-US" noProof="0" dirty="0"/>
              <a:t> </a:t>
            </a:r>
            <a:r>
              <a:rPr lang="en-US" noProof="0" dirty="0" err="1"/>
              <a:t>reagieren</a:t>
            </a:r>
            <a:endParaRPr lang="en-US" noProof="0" dirty="0"/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/>
              <a:t>Ruhe und </a:t>
            </a:r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bewahren</a:t>
            </a:r>
            <a:endParaRPr lang="en-US" dirty="0"/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noProof="0" dirty="0"/>
              <a:t>Nach </a:t>
            </a:r>
            <a:r>
              <a:rPr lang="en-US" noProof="0" dirty="0" err="1"/>
              <a:t>Notfallschema</a:t>
            </a:r>
            <a:r>
              <a:rPr lang="en-US" noProof="0" dirty="0"/>
              <a:t> </a:t>
            </a:r>
            <a:r>
              <a:rPr lang="en-US" noProof="0" dirty="0" err="1"/>
              <a:t>handeln</a:t>
            </a:r>
            <a:r>
              <a:rPr lang="en-US" noProof="0" dirty="0"/>
              <a:t> und </a:t>
            </a:r>
            <a:r>
              <a:rPr lang="en-US" noProof="0" dirty="0" err="1"/>
              <a:t>erste</a:t>
            </a:r>
            <a:r>
              <a:rPr lang="en-US" noProof="0" dirty="0"/>
              <a:t> </a:t>
            </a:r>
            <a:r>
              <a:rPr lang="en-US" noProof="0" dirty="0" err="1"/>
              <a:t>Hilfe</a:t>
            </a:r>
            <a:r>
              <a:rPr lang="en-US" noProof="0" dirty="0"/>
              <a:t> Leisten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noProof="0" dirty="0" err="1"/>
              <a:t>Verbrennungspatient</a:t>
            </a:r>
            <a:r>
              <a:rPr lang="en-US" noProof="0" dirty="0"/>
              <a:t>*</a:t>
            </a:r>
            <a:r>
              <a:rPr lang="en-US" noProof="0" dirty="0" err="1"/>
              <a:t>innen</a:t>
            </a:r>
            <a:r>
              <a:rPr lang="en-US" noProof="0" dirty="0"/>
              <a:t> </a:t>
            </a:r>
            <a:r>
              <a:rPr lang="en-US" noProof="0" dirty="0" err="1"/>
              <a:t>korrekt</a:t>
            </a:r>
            <a:r>
              <a:rPr lang="en-US" noProof="0" dirty="0"/>
              <a:t> </a:t>
            </a:r>
            <a:r>
              <a:rPr lang="en-US" noProof="0" dirty="0" err="1"/>
              <a:t>pflegen</a:t>
            </a:r>
            <a:endParaRPr lang="en-US" noProof="0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en-US" dirty="0"/>
              <a:t>In der </a:t>
            </a:r>
            <a:r>
              <a:rPr lang="en-US" dirty="0" err="1"/>
              <a:t>nächsten</a:t>
            </a:r>
            <a:r>
              <a:rPr lang="en-US" dirty="0"/>
              <a:t> </a:t>
            </a:r>
            <a:r>
              <a:rPr lang="en-US" dirty="0" err="1"/>
              <a:t>Doppellektion</a:t>
            </a:r>
            <a:r>
              <a:rPr lang="en-US" dirty="0"/>
              <a:t> – </a:t>
            </a: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dirty="0" err="1"/>
              <a:t>Notfalltheme</a:t>
            </a:r>
            <a:r>
              <a:rPr lang="de-CH" dirty="0"/>
              <a:t>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 err="1"/>
              <a:t>Epilleptischer</a:t>
            </a:r>
            <a:r>
              <a:rPr lang="en-US" dirty="0"/>
              <a:t> </a:t>
            </a:r>
            <a:r>
              <a:rPr lang="en-US" dirty="0" err="1"/>
              <a:t>Anfall</a:t>
            </a:r>
            <a:endParaRPr lang="en-US" dirty="0"/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en-US" dirty="0" err="1"/>
              <a:t>Fremdkörperaspiration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E31AD-1099-54DA-2F7C-7107B32F2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DD2D-9BC2-04FF-077B-ECFE7747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Verbrennungen</a:t>
            </a:r>
          </a:p>
        </p:txBody>
      </p:sp>
      <p:pic>
        <p:nvPicPr>
          <p:cNvPr id="3074" name="Picture 2" descr="Online CPR recertification">
            <a:extLst>
              <a:ext uri="{FF2B5EF4-FFF2-40B4-BE49-F238E27FC236}">
                <a16:creationId xmlns:a16="http://schemas.microsoft.com/office/drawing/2014/main" id="{E8ACBA2A-5CA5-0642-F2E8-D871F439F1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646"/>
            <a:ext cx="6195754" cy="41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09C817C-5373-31A9-940F-F144082A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4" y="1828646"/>
            <a:ext cx="6195754" cy="41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F4C74-EF88-8F5C-0313-FDF98A76E209}"/>
              </a:ext>
            </a:extLst>
          </p:cNvPr>
          <p:cNvSpPr txBox="1"/>
          <p:nvPr/>
        </p:nvSpPr>
        <p:spPr>
          <a:xfrm>
            <a:off x="657223" y="6096857"/>
            <a:ext cx="9094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noProof="0" dirty="0"/>
              <a:t>Wie haben Sie die Verbrennung behandelt?</a:t>
            </a:r>
          </a:p>
        </p:txBody>
      </p:sp>
    </p:spTree>
    <p:extLst>
      <p:ext uri="{BB962C8B-B14F-4D97-AF65-F5344CB8AC3E}">
        <p14:creationId xmlns:p14="http://schemas.microsoft.com/office/powerpoint/2010/main" val="255639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6E1F-AC09-AE2F-61DF-E41001AE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Handlungskompetenz C1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A43760-9193-12E7-BFA8-E55781EFF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194371"/>
              </p:ext>
            </p:extLst>
          </p:nvPr>
        </p:nvGraphicFramePr>
        <p:xfrm>
          <a:off x="871594" y="2398059"/>
          <a:ext cx="10578219" cy="4355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920">
                  <a:extLst>
                    <a:ext uri="{9D8B030D-6E8A-4147-A177-3AD203B41FA5}">
                      <a16:colId xmlns:a16="http://schemas.microsoft.com/office/drawing/2014/main" val="3515648004"/>
                    </a:ext>
                  </a:extLst>
                </a:gridCol>
                <a:gridCol w="8775299">
                  <a:extLst>
                    <a:ext uri="{9D8B030D-6E8A-4147-A177-3AD203B41FA5}">
                      <a16:colId xmlns:a16="http://schemas.microsoft.com/office/drawing/2014/main" val="38103671"/>
                    </a:ext>
                  </a:extLst>
                </a:gridCol>
              </a:tblGrid>
              <a:tr h="19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Lektion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Thema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/>
                </a:tc>
                <a:extLst>
                  <a:ext uri="{0D108BD9-81ED-4DB2-BD59-A6C34878D82A}">
                    <a16:rowId xmlns:a16="http://schemas.microsoft.com/office/drawing/2014/main" val="2333302174"/>
                  </a:ext>
                </a:extLst>
              </a:tr>
              <a:tr h="4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Lektion 1 &amp; 2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Generelles</a:t>
                      </a:r>
                    </a:p>
                  </a:txBody>
                  <a:tcPr marL="35743" marR="35743" marT="0" marB="0"/>
                </a:tc>
                <a:extLst>
                  <a:ext uri="{0D108BD9-81ED-4DB2-BD59-A6C34878D82A}">
                    <a16:rowId xmlns:a16="http://schemas.microsoft.com/office/drawing/2014/main" val="2612252293"/>
                  </a:ext>
                </a:extLst>
              </a:tr>
              <a:tr h="40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Lektion 3 &amp; 4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Herzkreislaufstillstand</a:t>
                      </a:r>
                    </a:p>
                  </a:txBody>
                  <a:tcPr marL="35743" marR="35743" marT="0" marB="0"/>
                </a:tc>
                <a:extLst>
                  <a:ext uri="{0D108BD9-81ED-4DB2-BD59-A6C34878D82A}">
                    <a16:rowId xmlns:a16="http://schemas.microsoft.com/office/drawing/2014/main" val="1504809714"/>
                  </a:ext>
                </a:extLst>
              </a:tr>
              <a:tr h="83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Lektion 5 &amp; 6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Hypovolämischer Schock</a:t>
                      </a:r>
                      <a:br>
                        <a:rPr lang="de-CH" sz="2000" kern="100" noProof="0" dirty="0">
                          <a:effectLst/>
                        </a:rPr>
                      </a:br>
                      <a:r>
                        <a:rPr lang="de-CH" sz="2000" kern="100" noProof="0" dirty="0">
                          <a:effectLst/>
                        </a:rPr>
                        <a:t>Hypoglykämie</a:t>
                      </a:r>
                    </a:p>
                  </a:txBody>
                  <a:tcPr marL="35743" marR="35743" marT="0" marB="0"/>
                </a:tc>
                <a:extLst>
                  <a:ext uri="{0D108BD9-81ED-4DB2-BD59-A6C34878D82A}">
                    <a16:rowId xmlns:a16="http://schemas.microsoft.com/office/drawing/2014/main" val="2622495673"/>
                  </a:ext>
                </a:extLst>
              </a:tr>
              <a:tr h="89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Lektion 7 &amp; 8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Verbrennungen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CH" sz="2000" kern="100" noProof="0" dirty="0">
                          <a:effectLst/>
                        </a:rPr>
                        <a:t>Pathophysiologie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ptos" panose="020B0004020202020204" pitchFamily="34" charset="0"/>
                        <a:buChar char="-"/>
                      </a:pPr>
                      <a:r>
                        <a:rPr lang="de-CH" sz="2000" kern="100" noProof="0" dirty="0">
                          <a:effectLst/>
                        </a:rPr>
                        <a:t>Erkennen und Symptome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ptos" panose="020B0004020202020204" pitchFamily="34" charset="0"/>
                        <a:buChar char="-"/>
                      </a:pPr>
                      <a:r>
                        <a:rPr lang="de-CH" sz="2000" kern="100" noProof="0" dirty="0">
                          <a:effectLst/>
                        </a:rPr>
                        <a:t>Erste Hilfe und Therapie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95373"/>
                  </a:ext>
                </a:extLst>
              </a:tr>
              <a:tr h="83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Lektion 9 &amp;10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CH" sz="2000" kern="100" noProof="0" dirty="0">
                          <a:effectLst/>
                        </a:rPr>
                        <a:t>Epileptischer Anfall</a:t>
                      </a:r>
                      <a:br>
                        <a:rPr lang="de-CH" sz="2000" kern="100" noProof="0" dirty="0">
                          <a:effectLst/>
                        </a:rPr>
                      </a:br>
                      <a:r>
                        <a:rPr lang="de-CH" sz="2000" kern="100" noProof="0" dirty="0">
                          <a:effectLst/>
                        </a:rPr>
                        <a:t>Fremdkörperaspiration</a:t>
                      </a:r>
                      <a:endParaRPr lang="de-CH" sz="20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743" marR="35743" marT="0" marB="0"/>
                </a:tc>
                <a:extLst>
                  <a:ext uri="{0D108BD9-81ED-4DB2-BD59-A6C34878D82A}">
                    <a16:rowId xmlns:a16="http://schemas.microsoft.com/office/drawing/2014/main" val="329308872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3764F-BD68-0C9F-8883-4E4F057753D8}"/>
              </a:ext>
            </a:extLst>
          </p:cNvPr>
          <p:cNvSpPr txBox="1">
            <a:spLocks/>
          </p:cNvSpPr>
          <p:nvPr/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noProof="0" dirty="0"/>
              <a:t>In Notfallsituationen situationsgerecht reagieren</a:t>
            </a:r>
          </a:p>
        </p:txBody>
      </p:sp>
    </p:spTree>
    <p:extLst>
      <p:ext uri="{BB962C8B-B14F-4D97-AF65-F5344CB8AC3E}">
        <p14:creationId xmlns:p14="http://schemas.microsoft.com/office/powerpoint/2010/main" val="99905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7AFF-4D46-9A97-2946-18C79D08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Lernziele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87A8-4AB6-8833-1E59-D2D5DFFB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noProof="0" dirty="0"/>
              <a:t>Handlungsziele Verbrennungen</a:t>
            </a:r>
          </a:p>
          <a:p>
            <a:r>
              <a:rPr lang="de-CH" noProof="0" dirty="0"/>
              <a:t>Die Lernenden können…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… bei Verbrennungsnotfällen angemessen reagieren und erste Hilfe leisten.</a:t>
            </a:r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… selbstständig die Pflege von Verbrennungswunden durchführen und die Flüssigkeitsregulation von Patient*innen überwachen. </a:t>
            </a:r>
          </a:p>
        </p:txBody>
      </p:sp>
    </p:spTree>
    <p:extLst>
      <p:ext uri="{BB962C8B-B14F-4D97-AF65-F5344CB8AC3E}">
        <p14:creationId xmlns:p14="http://schemas.microsoft.com/office/powerpoint/2010/main" val="28911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DE22-196D-EFD1-5BD4-834E3868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err="1"/>
              <a:t>Lektionsablauf</a:t>
            </a:r>
            <a:endParaRPr lang="de-CH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AD46-C8F1-8759-4B52-11B3D01A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noProof="0" dirty="0"/>
          </a:p>
          <a:p>
            <a:endParaRPr lang="de-CH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1A6AFB-78E2-AF9E-C9B9-9C70AF274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790225"/>
              </p:ext>
            </p:extLst>
          </p:nvPr>
        </p:nvGraphicFramePr>
        <p:xfrm>
          <a:off x="761619" y="1703851"/>
          <a:ext cx="10753725" cy="429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Coffee with solid fill">
            <a:extLst>
              <a:ext uri="{FF2B5EF4-FFF2-40B4-BE49-F238E27FC236}">
                <a16:creationId xmlns:a16="http://schemas.microsoft.com/office/drawing/2014/main" id="{8AB4FCD0-BAC1-6D58-1347-91C50FD0C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805736">
            <a:off x="5934134" y="19438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BF12-F16F-930E-CCC9-A25D832C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Repetitionsquiz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E5ED-A3BD-605A-6434-D628B19F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979722" cy="3766185"/>
          </a:xfrm>
        </p:spPr>
        <p:txBody>
          <a:bodyPr/>
          <a:lstStyle/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Haut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Funktionen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Schichten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Strukturen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endParaRPr lang="de-CH" noProof="0" dirty="0"/>
          </a:p>
          <a:p>
            <a:pPr marL="539750" indent="-539750">
              <a:buFont typeface="Wingdings" panose="05000000000000000000" pitchFamily="2" charset="2"/>
              <a:buChar char="§"/>
            </a:pPr>
            <a:r>
              <a:rPr lang="de-CH" noProof="0" dirty="0"/>
              <a:t>Notfallsituationen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Ampelschema</a:t>
            </a:r>
          </a:p>
          <a:p>
            <a:pPr marL="795782" lvl="1" indent="-539750">
              <a:buFont typeface="Wingdings" panose="05000000000000000000" pitchFamily="2" charset="2"/>
              <a:buChar char="§"/>
            </a:pPr>
            <a:r>
              <a:rPr lang="de-CH" noProof="0" dirty="0"/>
              <a:t>Alarmieren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ACFF5-F477-D6B1-202E-8A53A892F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56" y="1936086"/>
            <a:ext cx="3562847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843-6C98-DFA1-300A-0C034D78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Theorieblock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FB51-BA4B-71D8-A006-0A4220A2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Ursachen für Verbrennungen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Verbrennungsgrade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Neunerregel zur Einschätzung der verbrannten Körperoberfläche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Flüssigkeitsregulation und hypovolämischer Schock</a:t>
            </a:r>
          </a:p>
        </p:txBody>
      </p:sp>
    </p:spTree>
    <p:extLst>
      <p:ext uri="{BB962C8B-B14F-4D97-AF65-F5344CB8AC3E}">
        <p14:creationId xmlns:p14="http://schemas.microsoft.com/office/powerpoint/2010/main" val="35003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4434-458B-61D7-F110-61753281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Häufige Ursachen für Verbrennungen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FBEE3-50EC-2297-BB65-290C3F69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Feuer und Flammen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Heisse Flüssigkeiten (Verbrühung)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Reibung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Chemische Substanzen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de-CH" noProof="0" dirty="0"/>
              <a:t>Elektrische Ströme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1A436E-78A1-62F9-ACD7-539D4820E3B0}"/>
              </a:ext>
            </a:extLst>
          </p:cNvPr>
          <p:cNvGrpSpPr/>
          <p:nvPr/>
        </p:nvGrpSpPr>
        <p:grpSpPr>
          <a:xfrm>
            <a:off x="6680579" y="2011680"/>
            <a:ext cx="5104262" cy="4846320"/>
            <a:chOff x="6325737" y="2011680"/>
            <a:chExt cx="5104262" cy="484632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639A4AD-0579-81C0-FCC5-8C1D34C72B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52"/>
            <a:stretch/>
          </p:blipFill>
          <p:spPr bwMode="auto">
            <a:xfrm>
              <a:off x="6325737" y="2011680"/>
              <a:ext cx="5104262" cy="318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A816827-5DCB-F946-4AD8-C9020E133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737" y="5200138"/>
              <a:ext cx="3113546" cy="165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EC975A5-A5C2-4FC2-A628-136F7A9ED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0612" y="5200138"/>
              <a:ext cx="1869387" cy="1637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506892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Public Health">
      <a:dk1>
        <a:srgbClr val="2A0C02"/>
      </a:dk1>
      <a:lt1>
        <a:srgbClr val="FFFBF7"/>
      </a:lt1>
      <a:dk2>
        <a:srgbClr val="2A0C02"/>
      </a:dk2>
      <a:lt2>
        <a:srgbClr val="FFFBF7"/>
      </a:lt2>
      <a:accent1>
        <a:srgbClr val="045154"/>
      </a:accent1>
      <a:accent2>
        <a:srgbClr val="AE4901"/>
      </a:accent2>
      <a:accent3>
        <a:srgbClr val="045154"/>
      </a:accent3>
      <a:accent4>
        <a:srgbClr val="AE4901"/>
      </a:accent4>
      <a:accent5>
        <a:srgbClr val="045154"/>
      </a:accent5>
      <a:accent6>
        <a:srgbClr val="AE4901"/>
      </a:accent6>
      <a:hlink>
        <a:srgbClr val="078488"/>
      </a:hlink>
      <a:folHlink>
        <a:srgbClr val="D59071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551</Words>
  <Application>Microsoft Office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 Light</vt:lpstr>
      <vt:lpstr>Calibri Light (Headings)</vt:lpstr>
      <vt:lpstr>Wingdings</vt:lpstr>
      <vt:lpstr>Metropolitan</vt:lpstr>
      <vt:lpstr>Verbrennungen</vt:lpstr>
      <vt:lpstr>Verbrennungen</vt:lpstr>
      <vt:lpstr>Verbrennungen</vt:lpstr>
      <vt:lpstr>Handlungskompetenz C1</vt:lpstr>
      <vt:lpstr>Lernziele</vt:lpstr>
      <vt:lpstr>Lektionsablauf</vt:lpstr>
      <vt:lpstr>Repetitionsquiz</vt:lpstr>
      <vt:lpstr>Theorieblock</vt:lpstr>
      <vt:lpstr>Häufige Ursachen für Verbrennungen</vt:lpstr>
      <vt:lpstr>Verbrennungsgrade</vt:lpstr>
      <vt:lpstr>Grad 1</vt:lpstr>
      <vt:lpstr>Grad 2</vt:lpstr>
      <vt:lpstr>Grad 3</vt:lpstr>
      <vt:lpstr>Grad 4</vt:lpstr>
      <vt:lpstr>Neunerregel</vt:lpstr>
      <vt:lpstr>Neunerregel</vt:lpstr>
      <vt:lpstr>Hypovolämischer Schock</vt:lpstr>
      <vt:lpstr>Flüssigkeitsregulation in der Pflege</vt:lpstr>
      <vt:lpstr>Werkstatt - Ablauf</vt:lpstr>
      <vt:lpstr>Werkstatt - Auswerten</vt:lpstr>
      <vt:lpstr>Werkstatt - Auswerten</vt:lpstr>
      <vt:lpstr>Werkstatt - Auswerten</vt:lpstr>
      <vt:lpstr>Rollenspiel</vt:lpstr>
      <vt:lpstr>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C.</dc:creator>
  <cp:lastModifiedBy>Andrea C.</cp:lastModifiedBy>
  <cp:revision>1</cp:revision>
  <dcterms:created xsi:type="dcterms:W3CDTF">2025-04-08T15:55:22Z</dcterms:created>
  <dcterms:modified xsi:type="dcterms:W3CDTF">2025-04-09T06:30:45Z</dcterms:modified>
</cp:coreProperties>
</file>