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pe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3" d="100"/>
          <a:sy n="83" d="100"/>
        </p:scale>
        <p:origin x="-816" y="-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09.08.18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09.08.18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E910F0D-1E4A-4F18-8D67-C6CFF95B62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CH" dirty="0"/>
              <a:t>Von der Struktur zur Funktion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3ADB62B9-2CDF-406C-A551-287E5D3746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CH" dirty="0"/>
              <a:t>- Warum der Mensch nicht mit den Füssen greift und auf den Händen geht - </a:t>
            </a:r>
          </a:p>
        </p:txBody>
      </p:sp>
    </p:spTree>
    <p:extLst>
      <p:ext uri="{BB962C8B-B14F-4D97-AF65-F5344CB8AC3E}">
        <p14:creationId xmlns:p14="http://schemas.microsoft.com/office/powerpoint/2010/main" val="281011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96BD6C0-4EF2-41B9-804F-11F5095C3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Einstieg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CE65C30-D076-4B63-BD6D-4D46F434E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Nenne Gemeinsamkeiten und Unterschiede von Hand und Fuss eines Menschen.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Wie:</a:t>
            </a:r>
          </a:p>
          <a:p>
            <a:r>
              <a:rPr lang="de-CH" dirty="0"/>
              <a:t>In Zweier-/Dreier-Gruppen</a:t>
            </a:r>
          </a:p>
          <a:p>
            <a:r>
              <a:rPr lang="de-CH" dirty="0"/>
              <a:t>Pro Stichwort ein Post-</a:t>
            </a:r>
            <a:r>
              <a:rPr lang="de-CH" dirty="0" err="1"/>
              <a:t>it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3988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8B22ABE-4D5B-404B-A2C5-11F431D2A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Ablauf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5F5698D4-4CBC-47F1-AEC3-65A041F1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dirty="0"/>
              <a:t>Vom Affen zum Menschen - Der Weg vom aufrechten Gang</a:t>
            </a:r>
          </a:p>
          <a:p>
            <a:pPr lvl="0"/>
            <a:r>
              <a:rPr lang="de-CH" dirty="0"/>
              <a:t>Knöcherne Unterschiede von Hand und Fuss</a:t>
            </a:r>
          </a:p>
          <a:p>
            <a:pPr lvl="0"/>
            <a:r>
              <a:rPr lang="de-CH" dirty="0"/>
              <a:t>Spezifische Gelenkmechanismen in Hand und Fuss</a:t>
            </a:r>
          </a:p>
          <a:p>
            <a:pPr lvl="0"/>
            <a:r>
              <a:rPr lang="de-CH" dirty="0"/>
              <a:t>Wichtigkeit von Bändern, Sehnen und Muskulatur</a:t>
            </a:r>
          </a:p>
          <a:p>
            <a:pPr lvl="0"/>
            <a:r>
              <a:rPr lang="de-CH" dirty="0"/>
              <a:t>Exkurs Medizin Hand: Die Funktionshand bei </a:t>
            </a:r>
            <a:r>
              <a:rPr lang="de-CH" dirty="0" err="1"/>
              <a:t>Tetraplegiker</a:t>
            </a:r>
            <a:endParaRPr lang="de-CH" dirty="0"/>
          </a:p>
          <a:p>
            <a:pPr lvl="0"/>
            <a:r>
              <a:rPr lang="de-CH" dirty="0"/>
              <a:t>Exkurs Medizin Fuss: Was ist ein Plattfuss?</a:t>
            </a:r>
          </a:p>
        </p:txBody>
      </p:sp>
    </p:spTree>
    <p:extLst>
      <p:ext uri="{BB962C8B-B14F-4D97-AF65-F5344CB8AC3E}">
        <p14:creationId xmlns:p14="http://schemas.microsoft.com/office/powerpoint/2010/main" val="295877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D8255CD-FE4A-456A-BAE5-7F37D1B7B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Lernziele</a:t>
            </a:r>
          </a:p>
        </p:txBody>
      </p:sp>
      <p:pic>
        <p:nvPicPr>
          <p:cNvPr id="5" name="Inhaltsplatzhalter 4" descr="Daumen hoch">
            <a:extLst>
              <a:ext uri="{FF2B5EF4-FFF2-40B4-BE49-F238E27FC236}">
                <a16:creationId xmlns:a16="http://schemas.microsoft.com/office/drawing/2014/main" xmlns="" id="{D891925A-38BF-4D23-9107-513DE791E0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12648" y="2162355"/>
            <a:ext cx="595342" cy="595342"/>
          </a:xfr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0B8FDB6C-5F64-4B00-9DEB-1149C44F037C}"/>
              </a:ext>
            </a:extLst>
          </p:cNvPr>
          <p:cNvSpPr txBox="1"/>
          <p:nvPr/>
        </p:nvSpPr>
        <p:spPr>
          <a:xfrm>
            <a:off x="1305465" y="2329132"/>
            <a:ext cx="898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Ich kenne die grundlegenden anatomischen Unterschiede von Hand und Fuss</a:t>
            </a:r>
          </a:p>
        </p:txBody>
      </p:sp>
      <p:pic>
        <p:nvPicPr>
          <p:cNvPr id="7" name="Inhaltsplatzhalter 4" descr="Daumen hoch">
            <a:extLst>
              <a:ext uri="{FF2B5EF4-FFF2-40B4-BE49-F238E27FC236}">
                <a16:creationId xmlns:a16="http://schemas.microsoft.com/office/drawing/2014/main" xmlns="" id="{9F48C52F-5B88-48AE-A615-5302AFE635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12648" y="2853453"/>
            <a:ext cx="595342" cy="59534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xmlns="" id="{2547B2EA-4DE0-40EB-936C-AB0A9F099450}"/>
              </a:ext>
            </a:extLst>
          </p:cNvPr>
          <p:cNvSpPr txBox="1"/>
          <p:nvPr/>
        </p:nvSpPr>
        <p:spPr>
          <a:xfrm>
            <a:off x="1305465" y="3020230"/>
            <a:ext cx="1005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Ich kann die anatomischen Unterschiede mit der entsprechenden Funktion verknüpfen</a:t>
            </a:r>
          </a:p>
        </p:txBody>
      </p:sp>
      <p:pic>
        <p:nvPicPr>
          <p:cNvPr id="9" name="Inhaltsplatzhalter 4" descr="Daumen hoch">
            <a:extLst>
              <a:ext uri="{FF2B5EF4-FFF2-40B4-BE49-F238E27FC236}">
                <a16:creationId xmlns:a16="http://schemas.microsoft.com/office/drawing/2014/main" xmlns="" id="{A7488176-F3EF-402A-8300-A8E10A52BA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12648" y="3523270"/>
            <a:ext cx="595342" cy="595342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F9802249-7891-43F2-8F75-3FDA9C0FDC74}"/>
              </a:ext>
            </a:extLst>
          </p:cNvPr>
          <p:cNvSpPr txBox="1"/>
          <p:nvPr/>
        </p:nvSpPr>
        <p:spPr>
          <a:xfrm>
            <a:off x="1305465" y="3690047"/>
            <a:ext cx="9678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Ich kenne die menschliche Entwicklung und kann einer interessierten Person</a:t>
            </a:r>
          </a:p>
          <a:p>
            <a:r>
              <a:rPr lang="de-CH" dirty="0"/>
              <a:t>die wichtigsten Veränderungen von Hand und Fuss erläutern</a:t>
            </a:r>
          </a:p>
        </p:txBody>
      </p:sp>
    </p:spTree>
    <p:extLst>
      <p:ext uri="{BB962C8B-B14F-4D97-AF65-F5344CB8AC3E}">
        <p14:creationId xmlns:p14="http://schemas.microsoft.com/office/powerpoint/2010/main" val="390708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TM03090434[[fn=Holzart]]</Template>
  <TotalTime>0</TotalTime>
  <Words>133</Words>
  <Application>Microsoft Macintosh PowerPoint</Application>
  <PresentationFormat>Benutzerdefiniert</PresentationFormat>
  <Paragraphs>20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Holzart</vt:lpstr>
      <vt:lpstr>Von der Struktur zur Funktion</vt:lpstr>
      <vt:lpstr>Einstieg</vt:lpstr>
      <vt:lpstr>Ablauf</vt:lpstr>
      <vt:lpstr>Lernziele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Von der Struktur zur Funktion</dc:title>
  <dc:creator>Ilona Thurnherr</dc:creator>
  <cp:lastModifiedBy>Samuel Maurer</cp:lastModifiedBy>
  <cp:revision>5</cp:revision>
  <cp:lastPrinted>2018-08-09T12:23:42Z</cp:lastPrinted>
  <dcterms:created xsi:type="dcterms:W3CDTF">2017-10-02T13:05:34Z</dcterms:created>
  <dcterms:modified xsi:type="dcterms:W3CDTF">2018-08-09T12:23:43Z</dcterms:modified>
</cp:coreProperties>
</file>