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85196-3576-06FB-454D-3B3DE3CB1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980B81-ADE6-E765-6C78-B226FC3F4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29CDE-FA95-CC5B-A55C-FDA2450A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DC669A-8A6C-144C-612A-DFA4273B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F272AE-B914-BF98-AF59-9283AF24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05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3396D-8A28-D4DB-8378-5521B209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858F2D-FB0D-F2E1-F5D6-7EF55A277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BA93B-C905-46AC-8F49-5E46FA5E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B8F7F3-9A02-7919-7239-7CBD2DAC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C248E-499D-558F-F68B-37402CEB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66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BFD9BC-75D0-AC15-7B07-879089ADF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0BD5DC-F489-BD99-8067-063E0F01A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5AD31C-708A-B5DF-EDAC-6D1B0A5E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3F29C-4DAF-63E7-B9F6-7250BAAA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9824AE-7E57-FFD0-D136-6B15B7B0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3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AE7A-6293-D25A-4D7A-5BA5FA8F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B7C74B-2619-A36E-F3D8-37F06F2EA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9519D3-09E1-0938-E12F-60A44F7F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FB5A29-A4BD-B642-37CD-8445B122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271DA9-32D5-B4F4-9000-1774F9AB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23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F7407-7CA0-A585-4626-947A493E0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FD4800-EC79-3778-C51E-C22AABCFF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CCC17D-1129-B4E9-0789-AE1E548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8155A-CDC6-2D51-6ACF-99EC4039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79C14-E21A-9C01-EE69-CC17355C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40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C1718-61F6-9D51-85A6-9FD73991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472265-983C-F067-E683-BA22F994D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E5283F-3B86-60CF-A9F3-457012371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817237-83CA-881E-59E8-36195DF9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D5F232-BBFA-B6C7-8C6D-7F806739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B9EBEC-1F82-2B1F-BD4A-B97E6A25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5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9C963-D567-6A63-45BA-881493A14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B2637B-B621-41AC-2AA7-F8CDBCCA6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C2B2A7-1166-F8FC-D3CF-EA8F56916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00F048-F353-1E9B-C9C6-6DA67184D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B30FE0C-858E-8A55-4BD7-C721630E1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4075D9-EB0F-D7FF-C919-DAD2ED03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EF2B0B-A940-B07A-66D0-E213DCE6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DE8D3D-8C5C-A8C7-29AC-6C420248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3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C54BD-D533-D37F-6F2F-4EB5909C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464927-12B9-353E-CD4F-177B9D14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AFF5D2-5768-161D-5405-614454CB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949C48-8A0C-64F3-5CFA-93A62888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8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CBD66E-30C0-EEC7-AEBD-57E32A4F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50DAF2-E085-04CA-C27C-0A698700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F92EC4-8EA5-E1B0-7923-D515BA73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05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66DD05-CF06-43DD-2AC8-254B7122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33127-9398-60FB-842D-B4FB8C08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ACC195-B46B-5634-040E-04F100E89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F90493-4767-CBFA-604E-5FA15E50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B9D712-0904-2714-680F-2CC98CE7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FB1A04-A3C4-23EC-AFE0-BCE2097D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88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1D641-0614-9C41-3B44-DEF347C74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3C4596A-1E4C-F242-A440-9FB3E25CF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5A81B5-1CAE-5723-CE7B-7B3F164C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E7B9E8-4327-A7F6-12F5-F4424B51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B2EAEA-55A7-BD3C-82A8-D7AADE8A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9000F2-C2B8-16D4-DC6A-7FB0DD83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6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3B7013-770A-2B3C-03C5-4EA39D606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3B8D54-EFEF-9C58-9DEA-5CDA407B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782E98-BC5A-8AB4-8730-4A8F47C6B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0763-CC1D-446F-87B4-6C3737F311B9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E06C90-1C25-B280-F9A8-F374E6E1F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167F71-B3E7-8DF9-9CEB-EA7E80000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E84E-D144-43F3-A095-E8551417A1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6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B15BD-3A16-1986-B548-AFA513B65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Orientierung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7EF1D5-6737-31D0-A415-066512797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Wie orientieren wir uns und was passiert wenn wir es nicht mehr können?</a:t>
            </a:r>
          </a:p>
        </p:txBody>
      </p:sp>
    </p:spTree>
    <p:extLst>
      <p:ext uri="{BB962C8B-B14F-4D97-AF65-F5344CB8AC3E}">
        <p14:creationId xmlns:p14="http://schemas.microsoft.com/office/powerpoint/2010/main" val="82364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C292A-1405-B414-F01D-B4EA92DF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Einstieg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9D7524-2380-1296-A8C9-37D4DD72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02161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Szenario</a:t>
            </a:r>
            <a:r>
              <a:rPr lang="de-DE" dirty="0"/>
              <a:t>: Ihr seid allein auf einer einsamen Insel gestrandet und habt nun mit einer Flaschenpost die Möglichkeit eure Situation zu erklären. 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Auftrag</a:t>
            </a:r>
            <a:r>
              <a:rPr lang="de-DE" dirty="0"/>
              <a:t>: Ihr habt 3 Minuten, um diese Flaschenpost auf einen Zettel zu schreiben.</a:t>
            </a:r>
          </a:p>
        </p:txBody>
      </p:sp>
      <p:pic>
        <p:nvPicPr>
          <p:cNvPr id="5" name="Grafik 4" descr="Ein Bild, das Zeichnung, Darstellung, Cartoon, Bild enthält.&#10;&#10;Automatisch generierte Beschreibung">
            <a:extLst>
              <a:ext uri="{FF2B5EF4-FFF2-40B4-BE49-F238E27FC236}">
                <a16:creationId xmlns:a16="http://schemas.microsoft.com/office/drawing/2014/main" id="{F9EE9380-5EC3-9E3B-6ADE-1CBA1A194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09" y="1825625"/>
            <a:ext cx="5051795" cy="31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C292A-1405-B414-F01D-B4EA92DF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9D7524-2380-1296-A8C9-37D4DD72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3630" cy="435133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Die 4 Arten der Orientierung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dirty="0"/>
              <a:t>Persönliche Orientierung</a:t>
            </a:r>
          </a:p>
          <a:p>
            <a:pPr marL="742950" lvl="1" indent="-285750">
              <a:buFont typeface="+mj-lt"/>
              <a:buAutoNum type="alphaLcPeriod"/>
            </a:pPr>
            <a:r>
              <a:rPr lang="de-DE" dirty="0"/>
              <a:t>Örtliche Orientierung</a:t>
            </a:r>
          </a:p>
          <a:p>
            <a:pPr marL="742950" lvl="1" indent="-285750">
              <a:buFont typeface="+mj-lt"/>
              <a:buAutoNum type="alphaLcPeriod"/>
            </a:pPr>
            <a:r>
              <a:rPr lang="de-DE" dirty="0"/>
              <a:t>Zeitliche Orientierung</a:t>
            </a:r>
          </a:p>
          <a:p>
            <a:pPr marL="742950" lvl="1" indent="-285750">
              <a:buFont typeface="+mj-lt"/>
              <a:buAutoNum type="alphaLcPeriod"/>
            </a:pPr>
            <a:r>
              <a:rPr lang="de-DE" dirty="0"/>
              <a:t>Situative Orientierung</a:t>
            </a:r>
          </a:p>
          <a:p>
            <a:pPr>
              <a:buFont typeface="+mj-lt"/>
              <a:buAutoNum type="arabicPeriod"/>
            </a:pPr>
            <a:r>
              <a:rPr lang="de-DE" dirty="0"/>
              <a:t>Orientierungsstörungen: Desorientiertheit</a:t>
            </a:r>
          </a:p>
          <a:p>
            <a:pPr>
              <a:buFont typeface="+mj-lt"/>
              <a:buAutoNum type="arabicPeriod"/>
            </a:pPr>
            <a:r>
              <a:rPr lang="de-DE" dirty="0"/>
              <a:t>Konsequenzen von Desorientiertheit im Alltag und bei Demenzkranken</a:t>
            </a:r>
          </a:p>
        </p:txBody>
      </p:sp>
    </p:spTree>
    <p:extLst>
      <p:ext uri="{BB962C8B-B14F-4D97-AF65-F5344CB8AC3E}">
        <p14:creationId xmlns:p14="http://schemas.microsoft.com/office/powerpoint/2010/main" val="202432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C292A-1405-B414-F01D-B4EA92DF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9D7524-2380-1296-A8C9-37D4DD72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363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 err="1"/>
              <a:t>SuS</a:t>
            </a:r>
            <a:r>
              <a:rPr lang="de-DE" dirty="0"/>
              <a:t> kennen die unterschiedlichen </a:t>
            </a:r>
            <a:r>
              <a:rPr lang="de-DE" b="1" dirty="0"/>
              <a:t>Arten der Orientierung</a:t>
            </a:r>
            <a:r>
              <a:rPr lang="de-DE" dirty="0"/>
              <a:t> (persönliche, örtliche, zeitliche und situative Orientierung) und können diese anhand von Beispielen aus dem Alltag erklären.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 err="1"/>
              <a:t>SuS</a:t>
            </a:r>
            <a:r>
              <a:rPr lang="de-DE" dirty="0"/>
              <a:t> verstehen, welche </a:t>
            </a:r>
            <a:r>
              <a:rPr lang="de-DE" b="1" dirty="0"/>
              <a:t>Störungen der Orientierung</a:t>
            </a:r>
            <a:r>
              <a:rPr lang="de-DE" dirty="0"/>
              <a:t> auftreten können und wie diese das tägliche Leben beeinflussen.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 err="1"/>
              <a:t>SuS</a:t>
            </a:r>
            <a:r>
              <a:rPr lang="de-DE" dirty="0"/>
              <a:t> entwickeln ein </a:t>
            </a:r>
            <a:r>
              <a:rPr lang="de-DE" b="1" dirty="0"/>
              <a:t>Bewusstsein für die Wichtigkeit der Orientierung</a:t>
            </a:r>
            <a:r>
              <a:rPr lang="de-DE" dirty="0"/>
              <a:t> im Alltag und erkennen, wie Desorientierung das selbstständige und sichere Handeln in verschiedenen Situationen </a:t>
            </a:r>
            <a:r>
              <a:rPr lang="de-DE" dirty="0" err="1"/>
              <a:t>beinflusst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05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Orientierung</vt:lpstr>
      <vt:lpstr>Einstieg</vt:lpstr>
      <vt:lpstr>Ablauf</vt:lpstr>
      <vt:lpstr>Lernziele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Orientierung</dc:title>
  <dc:creator>Cara Ammann</dc:creator>
  <cp:lastModifiedBy>Cara Ammann</cp:lastModifiedBy>
  <cp:revision>1</cp:revision>
  <dcterms:created xsi:type="dcterms:W3CDTF">2024-10-08T22:36:03Z</dcterms:created>
  <dcterms:modified xsi:type="dcterms:W3CDTF">2024-10-08T22:40:49Z</dcterms:modified>
</cp:coreProperties>
</file>