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1"/>
  </p:sldMasterIdLst>
  <p:notesMasterIdLst>
    <p:notesMasterId r:id="rId19"/>
  </p:notesMasterIdLst>
  <p:sldIdLst>
    <p:sldId id="269" r:id="rId2"/>
    <p:sldId id="262" r:id="rId3"/>
    <p:sldId id="268" r:id="rId4"/>
    <p:sldId id="258" r:id="rId5"/>
    <p:sldId id="267" r:id="rId6"/>
    <p:sldId id="266" r:id="rId7"/>
    <p:sldId id="275" r:id="rId8"/>
    <p:sldId id="274" r:id="rId9"/>
    <p:sldId id="278" r:id="rId10"/>
    <p:sldId id="276" r:id="rId11"/>
    <p:sldId id="287" r:id="rId12"/>
    <p:sldId id="281" r:id="rId13"/>
    <p:sldId id="282" r:id="rId14"/>
    <p:sldId id="284" r:id="rId15"/>
    <p:sldId id="288" r:id="rId16"/>
    <p:sldId id="283" r:id="rId17"/>
    <p:sldId id="28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0" autoAdjust="0"/>
    <p:restoredTop sz="92332" autoAdjust="0"/>
  </p:normalViewPr>
  <p:slideViewPr>
    <p:cSldViewPr snapToGrid="0">
      <p:cViewPr>
        <p:scale>
          <a:sx n="71" d="100"/>
          <a:sy n="71" d="100"/>
        </p:scale>
        <p:origin x="27" y="-1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B7B920-F4D3-45E6-B1C7-2BAA34ACCD3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0550391-A5CA-4526-8D5A-D93EE24D2051}">
      <dgm:prSet phldrT="[Text]" custT="1"/>
      <dgm:spPr>
        <a:solidFill>
          <a:srgbClr val="92D050"/>
        </a:solidFill>
      </dgm:spPr>
      <dgm:t>
        <a:bodyPr/>
        <a:lstStyle/>
        <a:p>
          <a:r>
            <a:rPr lang="de-CH" sz="1600" b="1" dirty="0"/>
            <a:t>Individual</a:t>
          </a:r>
          <a:r>
            <a:rPr lang="de-CH" sz="1400" b="1" dirty="0"/>
            <a:t>-</a:t>
          </a:r>
          <a:r>
            <a:rPr lang="de-CH" sz="1600" b="1" dirty="0"/>
            <a:t>hygiene</a:t>
          </a:r>
          <a:endParaRPr lang="de-CH" sz="1050" b="1" dirty="0"/>
        </a:p>
      </dgm:t>
    </dgm:pt>
    <dgm:pt modelId="{64E25D77-2595-4D55-8991-9184714710B5}" type="parTrans" cxnId="{DEA622EA-F4D8-4FD8-B346-CDB6F5B2D718}">
      <dgm:prSet/>
      <dgm:spPr/>
      <dgm:t>
        <a:bodyPr/>
        <a:lstStyle/>
        <a:p>
          <a:endParaRPr lang="de-CH"/>
        </a:p>
      </dgm:t>
    </dgm:pt>
    <dgm:pt modelId="{F695FD20-6AE6-4C26-9106-FFA8B2943FFA}" type="sibTrans" cxnId="{DEA622EA-F4D8-4FD8-B346-CDB6F5B2D71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sz="2000" b="1" dirty="0"/>
            <a:t>Sozial-hygiene</a:t>
          </a:r>
          <a:endParaRPr lang="de-CH" sz="1300" b="1" dirty="0"/>
        </a:p>
      </dgm:t>
    </dgm:pt>
    <dgm:pt modelId="{F0F8D916-FC48-4C59-96AE-83CC855959AB}">
      <dgm:prSet phldrT="[Text]" phldr="1"/>
      <dgm:spPr/>
      <dgm:t>
        <a:bodyPr/>
        <a:lstStyle/>
        <a:p>
          <a:endParaRPr lang="de-CH"/>
        </a:p>
      </dgm:t>
    </dgm:pt>
    <dgm:pt modelId="{4BF57A8D-9F2A-4A61-A9B2-86F8C4878B71}" type="parTrans" cxnId="{4D6154ED-1FFC-4C4C-B2BC-DA6C762A2DA2}">
      <dgm:prSet/>
      <dgm:spPr/>
      <dgm:t>
        <a:bodyPr/>
        <a:lstStyle/>
        <a:p>
          <a:endParaRPr lang="de-CH"/>
        </a:p>
      </dgm:t>
    </dgm:pt>
    <dgm:pt modelId="{5B8CAFD8-7D02-4236-A70E-273FB1809BB6}" type="sibTrans" cxnId="{4D6154ED-1FFC-4C4C-B2BC-DA6C762A2DA2}">
      <dgm:prSet/>
      <dgm:spPr/>
      <dgm:t>
        <a:bodyPr/>
        <a:lstStyle/>
        <a:p>
          <a:endParaRPr lang="de-CH"/>
        </a:p>
      </dgm:t>
    </dgm:pt>
    <dgm:pt modelId="{1B0F8C90-296B-4EA1-918B-79436BED76D1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de-CH" sz="1800" b="1" dirty="0"/>
            <a:t>Psycho-hygiene</a:t>
          </a:r>
          <a:endParaRPr lang="de-CH" sz="1100" b="1" dirty="0"/>
        </a:p>
      </dgm:t>
    </dgm:pt>
    <dgm:pt modelId="{0A075B18-66DB-418F-AE36-C19E751C75AB}" type="parTrans" cxnId="{ECBC58CE-71C4-4CDF-AC6C-BDEE58B0FEAF}">
      <dgm:prSet/>
      <dgm:spPr/>
      <dgm:t>
        <a:bodyPr/>
        <a:lstStyle/>
        <a:p>
          <a:endParaRPr lang="de-CH"/>
        </a:p>
      </dgm:t>
    </dgm:pt>
    <dgm:pt modelId="{A88C6D03-F894-4236-945D-3731E850250C}" type="sibTrans" cxnId="{ECBC58CE-71C4-4CDF-AC6C-BDEE58B0FEA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sz="2000" b="1" dirty="0"/>
            <a:t>Arbeits-hygiene</a:t>
          </a:r>
        </a:p>
      </dgm:t>
    </dgm:pt>
    <dgm:pt modelId="{21E08441-3DAE-4258-A054-7D5679814493}">
      <dgm:prSet phldrT="[Text]" phldr="1"/>
      <dgm:spPr/>
      <dgm:t>
        <a:bodyPr/>
        <a:lstStyle/>
        <a:p>
          <a:endParaRPr lang="de-CH"/>
        </a:p>
      </dgm:t>
    </dgm:pt>
    <dgm:pt modelId="{639D4DE4-5F0D-4318-9B71-E71B44C3A0B1}" type="parTrans" cxnId="{A4E936C7-BADA-441A-9A4C-0B75BB672DAD}">
      <dgm:prSet/>
      <dgm:spPr/>
      <dgm:t>
        <a:bodyPr/>
        <a:lstStyle/>
        <a:p>
          <a:endParaRPr lang="de-CH"/>
        </a:p>
      </dgm:t>
    </dgm:pt>
    <dgm:pt modelId="{4CF62963-8739-4389-ABDC-1384A366DA70}" type="sibTrans" cxnId="{A4E936C7-BADA-441A-9A4C-0B75BB672DAD}">
      <dgm:prSet/>
      <dgm:spPr/>
      <dgm:t>
        <a:bodyPr/>
        <a:lstStyle/>
        <a:p>
          <a:endParaRPr lang="de-CH"/>
        </a:p>
      </dgm:t>
    </dgm:pt>
    <dgm:pt modelId="{2EF77EC5-B7A8-45B4-8FA0-98E86E8ADD3F}">
      <dgm:prSet phldrT="[Text]"/>
      <dgm:spPr>
        <a:solidFill>
          <a:srgbClr val="92D050"/>
        </a:solidFill>
      </dgm:spPr>
      <dgm:t>
        <a:bodyPr/>
        <a:lstStyle/>
        <a:p>
          <a:r>
            <a:rPr lang="de-CH" b="1" dirty="0"/>
            <a:t>Körper-hygiene</a:t>
          </a:r>
        </a:p>
      </dgm:t>
    </dgm:pt>
    <dgm:pt modelId="{05B07BE5-4001-4E33-AA58-D8F3808A99CF}" type="parTrans" cxnId="{34CB9211-36A7-46C6-AA12-5568FAAA410F}">
      <dgm:prSet/>
      <dgm:spPr/>
      <dgm:t>
        <a:bodyPr/>
        <a:lstStyle/>
        <a:p>
          <a:endParaRPr lang="de-CH"/>
        </a:p>
      </dgm:t>
    </dgm:pt>
    <dgm:pt modelId="{E7C61A66-E64A-4E25-90ED-EDC00122FF9A}" type="sibTrans" cxnId="{34CB9211-36A7-46C6-AA12-5568FAAA410F}">
      <dgm:prSet custT="1"/>
      <dgm:spPr/>
      <dgm:t>
        <a:bodyPr/>
        <a:lstStyle/>
        <a:p>
          <a:r>
            <a:rPr lang="de-CH" sz="2000" b="1" dirty="0"/>
            <a:t>Umwelt-hygiene</a:t>
          </a:r>
          <a:endParaRPr lang="de-CH" sz="2300" b="1" dirty="0"/>
        </a:p>
      </dgm:t>
    </dgm:pt>
    <dgm:pt modelId="{59E9E931-E91E-49C2-BEDF-9FBEC07C1F7B}">
      <dgm:prSet phldrT="[Text]"/>
      <dgm:spPr/>
      <dgm:t>
        <a:bodyPr/>
        <a:lstStyle/>
        <a:p>
          <a:r>
            <a:rPr lang="de-CH" b="1" dirty="0">
              <a:solidFill>
                <a:schemeClr val="bg1"/>
              </a:solidFill>
            </a:rPr>
            <a:t>Kleider-</a:t>
          </a:r>
        </a:p>
        <a:p>
          <a:r>
            <a:rPr lang="de-CH" b="1" dirty="0" err="1">
              <a:solidFill>
                <a:schemeClr val="bg1"/>
              </a:solidFill>
            </a:rPr>
            <a:t>hygiene</a:t>
          </a:r>
          <a:endParaRPr lang="de-CH" b="1" dirty="0">
            <a:solidFill>
              <a:schemeClr val="bg1"/>
            </a:solidFill>
          </a:endParaRPr>
        </a:p>
      </dgm:t>
    </dgm:pt>
    <dgm:pt modelId="{4B36FB47-D625-43B8-A8A9-EDA89DE26DC5}" type="parTrans" cxnId="{B840C7D5-4E88-4E55-AC84-B1D12CD0E35D}">
      <dgm:prSet/>
      <dgm:spPr/>
      <dgm:t>
        <a:bodyPr/>
        <a:lstStyle/>
        <a:p>
          <a:endParaRPr lang="de-CH"/>
        </a:p>
      </dgm:t>
    </dgm:pt>
    <dgm:pt modelId="{49ABA863-28DB-4F24-B669-84476A810E5A}" type="sibTrans" cxnId="{B840C7D5-4E88-4E55-AC84-B1D12CD0E35D}">
      <dgm:prSet/>
      <dgm:spPr/>
      <dgm:t>
        <a:bodyPr/>
        <a:lstStyle/>
        <a:p>
          <a:endParaRPr lang="de-CH"/>
        </a:p>
      </dgm:t>
    </dgm:pt>
    <dgm:pt modelId="{A4518FB3-D26A-4A2C-90B1-479F82EF4853}">
      <dgm:prSet/>
      <dgm:spPr>
        <a:solidFill>
          <a:srgbClr val="92D050"/>
        </a:solidFill>
      </dgm:spPr>
      <dgm:t>
        <a:bodyPr/>
        <a:lstStyle/>
        <a:p>
          <a:endParaRPr lang="de-CH"/>
        </a:p>
      </dgm:t>
    </dgm:pt>
    <dgm:pt modelId="{F1D84B54-363C-4681-812A-455607A7DD61}" type="parTrans" cxnId="{EAB9A21F-638F-46D1-8045-A65322463DF7}">
      <dgm:prSet/>
      <dgm:spPr/>
      <dgm:t>
        <a:bodyPr/>
        <a:lstStyle/>
        <a:p>
          <a:endParaRPr lang="de-CH"/>
        </a:p>
      </dgm:t>
    </dgm:pt>
    <dgm:pt modelId="{845917D4-45DB-4A70-905F-3592329C8AFE}" type="sibTrans" cxnId="{EAB9A21F-638F-46D1-8045-A65322463DF7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de-CH" sz="2000" b="1" dirty="0"/>
            <a:t>Spital-hygiene</a:t>
          </a:r>
        </a:p>
      </dgm:t>
    </dgm:pt>
    <dgm:pt modelId="{A2499CAA-0BCF-438E-9392-A9B0BAEEDA9C}" type="pres">
      <dgm:prSet presAssocID="{41B7B920-F4D3-45E6-B1C7-2BAA34ACCD3E}" presName="Name0" presStyleCnt="0">
        <dgm:presLayoutVars>
          <dgm:chMax/>
          <dgm:chPref/>
          <dgm:dir/>
          <dgm:animLvl val="lvl"/>
        </dgm:presLayoutVars>
      </dgm:prSet>
      <dgm:spPr/>
    </dgm:pt>
    <dgm:pt modelId="{6E07D74F-4761-4E2E-81FB-049D61E255DF}" type="pres">
      <dgm:prSet presAssocID="{50550391-A5CA-4526-8D5A-D93EE24D2051}" presName="composite" presStyleCnt="0"/>
      <dgm:spPr/>
    </dgm:pt>
    <dgm:pt modelId="{21922B67-1B36-4724-8061-4F00BDEF847B}" type="pres">
      <dgm:prSet presAssocID="{50550391-A5CA-4526-8D5A-D93EE24D2051}" presName="Parent1" presStyleLbl="node1" presStyleIdx="0" presStyleCnt="8" custLinFactY="71527" custLinFactNeighborX="4763" custLinFactNeighborY="100000">
        <dgm:presLayoutVars>
          <dgm:chMax val="1"/>
          <dgm:chPref val="1"/>
          <dgm:bulletEnabled val="1"/>
        </dgm:presLayoutVars>
      </dgm:prSet>
      <dgm:spPr/>
    </dgm:pt>
    <dgm:pt modelId="{54F0C834-8D79-4A28-8682-2CDBCC8EB4C0}" type="pres">
      <dgm:prSet presAssocID="{50550391-A5CA-4526-8D5A-D93EE24D2051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6F372E0A-4B87-42BD-AE39-C207611D3243}" type="pres">
      <dgm:prSet presAssocID="{50550391-A5CA-4526-8D5A-D93EE24D2051}" presName="BalanceSpacing" presStyleCnt="0"/>
      <dgm:spPr/>
    </dgm:pt>
    <dgm:pt modelId="{1095F683-719E-46F1-BA22-F172851465F7}" type="pres">
      <dgm:prSet presAssocID="{50550391-A5CA-4526-8D5A-D93EE24D2051}" presName="BalanceSpacing1" presStyleCnt="0"/>
      <dgm:spPr/>
    </dgm:pt>
    <dgm:pt modelId="{22CDEE5E-66F0-4617-8D8C-1DE249EC76D2}" type="pres">
      <dgm:prSet presAssocID="{F695FD20-6AE6-4C26-9106-FFA8B2943FFA}" presName="Accent1Text" presStyleLbl="node1" presStyleIdx="1" presStyleCnt="8" custAng="0" custLinFactNeighborX="60090" custLinFactNeighborY="85195"/>
      <dgm:spPr/>
    </dgm:pt>
    <dgm:pt modelId="{0639C94D-6ADF-4DDE-ADF1-5BA092B56945}" type="pres">
      <dgm:prSet presAssocID="{F695FD20-6AE6-4C26-9106-FFA8B2943FFA}" presName="spaceBetweenRectangles" presStyleCnt="0"/>
      <dgm:spPr/>
    </dgm:pt>
    <dgm:pt modelId="{77798463-8968-4D04-9D7C-F21AC16F65D6}" type="pres">
      <dgm:prSet presAssocID="{1B0F8C90-296B-4EA1-918B-79436BED76D1}" presName="composite" presStyleCnt="0"/>
      <dgm:spPr/>
    </dgm:pt>
    <dgm:pt modelId="{8EF5C1ED-17D8-480A-BAB1-F5843C1C02F1}" type="pres">
      <dgm:prSet presAssocID="{1B0F8C90-296B-4EA1-918B-79436BED76D1}" presName="Parent1" presStyleLbl="node1" presStyleIdx="2" presStyleCnt="8" custLinFactY="69773" custLinFactNeighborX="4623" custLinFactNeighborY="100000">
        <dgm:presLayoutVars>
          <dgm:chMax val="1"/>
          <dgm:chPref val="1"/>
          <dgm:bulletEnabled val="1"/>
        </dgm:presLayoutVars>
      </dgm:prSet>
      <dgm:spPr/>
    </dgm:pt>
    <dgm:pt modelId="{BC080C24-9A3E-40AA-9785-1436E7D7C5CC}" type="pres">
      <dgm:prSet presAssocID="{1B0F8C90-296B-4EA1-918B-79436BED76D1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B768E079-BF98-4B4A-AEEF-719E8EA730F2}" type="pres">
      <dgm:prSet presAssocID="{1B0F8C90-296B-4EA1-918B-79436BED76D1}" presName="BalanceSpacing" presStyleCnt="0"/>
      <dgm:spPr/>
    </dgm:pt>
    <dgm:pt modelId="{491FE691-DEAD-47A4-B2FF-2859DC5DC928}" type="pres">
      <dgm:prSet presAssocID="{1B0F8C90-296B-4EA1-918B-79436BED76D1}" presName="BalanceSpacing1" presStyleCnt="0"/>
      <dgm:spPr/>
    </dgm:pt>
    <dgm:pt modelId="{580526FF-2749-4156-B12A-D6EA917900C0}" type="pres">
      <dgm:prSet presAssocID="{A88C6D03-F894-4236-945D-3731E850250C}" presName="Accent1Text" presStyleLbl="node1" presStyleIdx="3" presStyleCnt="8" custLinFactNeighborX="5474" custLinFactNeighborY="3659"/>
      <dgm:spPr/>
    </dgm:pt>
    <dgm:pt modelId="{9882C37E-342D-4A49-A9E4-BF76E8121A70}" type="pres">
      <dgm:prSet presAssocID="{A88C6D03-F894-4236-945D-3731E850250C}" presName="spaceBetweenRectangles" presStyleCnt="0"/>
      <dgm:spPr/>
    </dgm:pt>
    <dgm:pt modelId="{456C1CB6-5BB1-45CC-984C-F11281089E6B}" type="pres">
      <dgm:prSet presAssocID="{A4518FB3-D26A-4A2C-90B1-479F82EF4853}" presName="composite" presStyleCnt="0"/>
      <dgm:spPr/>
    </dgm:pt>
    <dgm:pt modelId="{115E7D1C-67D1-4CC6-82B0-8E8515633735}" type="pres">
      <dgm:prSet presAssocID="{A4518FB3-D26A-4A2C-90B1-479F82EF4853}" presName="Parent1" presStyleLbl="node1" presStyleIdx="4" presStyleCnt="8" custLinFactX="10165" custLinFactNeighborX="100000" custLinFactNeighborY="2904">
        <dgm:presLayoutVars>
          <dgm:chMax val="1"/>
          <dgm:chPref val="1"/>
          <dgm:bulletEnabled val="1"/>
        </dgm:presLayoutVars>
      </dgm:prSet>
      <dgm:spPr/>
    </dgm:pt>
    <dgm:pt modelId="{D8A75C8D-1A33-431B-B5EE-5DD2E8430055}" type="pres">
      <dgm:prSet presAssocID="{A4518FB3-D26A-4A2C-90B1-479F82EF4853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35EB924E-D4A7-4598-A0B7-A29B719E6238}" type="pres">
      <dgm:prSet presAssocID="{A4518FB3-D26A-4A2C-90B1-479F82EF4853}" presName="BalanceSpacing" presStyleCnt="0"/>
      <dgm:spPr/>
    </dgm:pt>
    <dgm:pt modelId="{9CA000FA-4089-4352-B349-FFE7F753367D}" type="pres">
      <dgm:prSet presAssocID="{A4518FB3-D26A-4A2C-90B1-479F82EF4853}" presName="BalanceSpacing1" presStyleCnt="0"/>
      <dgm:spPr/>
    </dgm:pt>
    <dgm:pt modelId="{52512AE2-F4C6-4D6D-8EF9-612FC13F266B}" type="pres">
      <dgm:prSet presAssocID="{845917D4-45DB-4A70-905F-3592329C8AFE}" presName="Accent1Text" presStyleLbl="node1" presStyleIdx="5" presStyleCnt="8" custLinFactX="16404" custLinFactY="-66185" custLinFactNeighborX="100000" custLinFactNeighborY="-100000"/>
      <dgm:spPr/>
    </dgm:pt>
    <dgm:pt modelId="{1773D7C1-1577-4CBA-B04F-BA592DF11E12}" type="pres">
      <dgm:prSet presAssocID="{845917D4-45DB-4A70-905F-3592329C8AFE}" presName="spaceBetweenRectangles" presStyleCnt="0"/>
      <dgm:spPr/>
    </dgm:pt>
    <dgm:pt modelId="{C97CF5AA-8732-4B65-86FE-E23410A17DCB}" type="pres">
      <dgm:prSet presAssocID="{2EF77EC5-B7A8-45B4-8FA0-98E86E8ADD3F}" presName="composite" presStyleCnt="0"/>
      <dgm:spPr/>
    </dgm:pt>
    <dgm:pt modelId="{53600D28-0421-4291-A04E-1ACE386BDB32}" type="pres">
      <dgm:prSet presAssocID="{2EF77EC5-B7A8-45B4-8FA0-98E86E8ADD3F}" presName="Parent1" presStyleLbl="node1" presStyleIdx="6" presStyleCnt="8" custLinFactX="14060" custLinFactNeighborX="100000" custLinFactNeighborY="13">
        <dgm:presLayoutVars>
          <dgm:chMax val="1"/>
          <dgm:chPref val="1"/>
          <dgm:bulletEnabled val="1"/>
        </dgm:presLayoutVars>
      </dgm:prSet>
      <dgm:spPr/>
    </dgm:pt>
    <dgm:pt modelId="{B9D2420D-BF0E-439E-B0AB-58A7178B3F0A}" type="pres">
      <dgm:prSet presAssocID="{2EF77EC5-B7A8-45B4-8FA0-98E86E8ADD3F}" presName="Childtext1" presStyleLbl="revTx" presStyleIdx="3" presStyleCnt="4" custScaleX="80677" custLinFactX="100000" custLinFactY="-40377" custLinFactNeighborX="116168" custLinFactNeighborY="-100000">
        <dgm:presLayoutVars>
          <dgm:chMax val="0"/>
          <dgm:chPref val="0"/>
          <dgm:bulletEnabled val="1"/>
        </dgm:presLayoutVars>
      </dgm:prSet>
      <dgm:spPr/>
    </dgm:pt>
    <dgm:pt modelId="{C7DECFAA-4AB2-4B32-967C-831D4277D956}" type="pres">
      <dgm:prSet presAssocID="{2EF77EC5-B7A8-45B4-8FA0-98E86E8ADD3F}" presName="BalanceSpacing" presStyleCnt="0"/>
      <dgm:spPr/>
    </dgm:pt>
    <dgm:pt modelId="{657D688F-00B0-4210-BF63-F6ECA6E10F38}" type="pres">
      <dgm:prSet presAssocID="{2EF77EC5-B7A8-45B4-8FA0-98E86E8ADD3F}" presName="BalanceSpacing1" presStyleCnt="0"/>
      <dgm:spPr/>
    </dgm:pt>
    <dgm:pt modelId="{F60241B0-1AEF-4EF6-B622-73C4F99B83CD}" type="pres">
      <dgm:prSet presAssocID="{E7C61A66-E64A-4E25-90ED-EDC00122FF9A}" presName="Accent1Text" presStyleLbl="node1" presStyleIdx="7" presStyleCnt="8" custLinFactX="-58015" custLinFactNeighborX="-100000" custLinFactNeighborY="-86484"/>
      <dgm:spPr/>
    </dgm:pt>
  </dgm:ptLst>
  <dgm:cxnLst>
    <dgm:cxn modelId="{EE9BE601-0AFB-4A93-8980-B3F980F240A5}" type="presOf" srcId="{F695FD20-6AE6-4C26-9106-FFA8B2943FFA}" destId="{22CDEE5E-66F0-4617-8D8C-1DE249EC76D2}" srcOrd="0" destOrd="0" presId="urn:microsoft.com/office/officeart/2008/layout/AlternatingHexagons"/>
    <dgm:cxn modelId="{34CB9211-36A7-46C6-AA12-5568FAAA410F}" srcId="{41B7B920-F4D3-45E6-B1C7-2BAA34ACCD3E}" destId="{2EF77EC5-B7A8-45B4-8FA0-98E86E8ADD3F}" srcOrd="3" destOrd="0" parTransId="{05B07BE5-4001-4E33-AA58-D8F3808A99CF}" sibTransId="{E7C61A66-E64A-4E25-90ED-EDC00122FF9A}"/>
    <dgm:cxn modelId="{7ABEF31D-DF9E-4EF8-8CD9-394D63EE5B5A}" type="presOf" srcId="{2EF77EC5-B7A8-45B4-8FA0-98E86E8ADD3F}" destId="{53600D28-0421-4291-A04E-1ACE386BDB32}" srcOrd="0" destOrd="0" presId="urn:microsoft.com/office/officeart/2008/layout/AlternatingHexagons"/>
    <dgm:cxn modelId="{EAB9A21F-638F-46D1-8045-A65322463DF7}" srcId="{41B7B920-F4D3-45E6-B1C7-2BAA34ACCD3E}" destId="{A4518FB3-D26A-4A2C-90B1-479F82EF4853}" srcOrd="2" destOrd="0" parTransId="{F1D84B54-363C-4681-812A-455607A7DD61}" sibTransId="{845917D4-45DB-4A70-905F-3592329C8AFE}"/>
    <dgm:cxn modelId="{8417223A-516F-42C8-96DE-7F4CE158F783}" type="presOf" srcId="{A4518FB3-D26A-4A2C-90B1-479F82EF4853}" destId="{115E7D1C-67D1-4CC6-82B0-8E8515633735}" srcOrd="0" destOrd="0" presId="urn:microsoft.com/office/officeart/2008/layout/AlternatingHexagons"/>
    <dgm:cxn modelId="{D0C15C51-73BB-498A-B638-ACBF67F6CF5E}" type="presOf" srcId="{E7C61A66-E64A-4E25-90ED-EDC00122FF9A}" destId="{F60241B0-1AEF-4EF6-B622-73C4F99B83CD}" srcOrd="0" destOrd="0" presId="urn:microsoft.com/office/officeart/2008/layout/AlternatingHexagons"/>
    <dgm:cxn modelId="{B4094C88-FE8E-484D-84F8-FB69A67F13CF}" type="presOf" srcId="{59E9E931-E91E-49C2-BEDF-9FBEC07C1F7B}" destId="{B9D2420D-BF0E-439E-B0AB-58A7178B3F0A}" srcOrd="0" destOrd="0" presId="urn:microsoft.com/office/officeart/2008/layout/AlternatingHexagons"/>
    <dgm:cxn modelId="{3E12ACA7-8491-4747-9E3D-724B4645D2DA}" type="presOf" srcId="{21E08441-3DAE-4258-A054-7D5679814493}" destId="{BC080C24-9A3E-40AA-9785-1436E7D7C5CC}" srcOrd="0" destOrd="0" presId="urn:microsoft.com/office/officeart/2008/layout/AlternatingHexagons"/>
    <dgm:cxn modelId="{14A4A3B9-504E-4E31-BA4B-525B199E2997}" type="presOf" srcId="{41B7B920-F4D3-45E6-B1C7-2BAA34ACCD3E}" destId="{A2499CAA-0BCF-438E-9392-A9B0BAEEDA9C}" srcOrd="0" destOrd="0" presId="urn:microsoft.com/office/officeart/2008/layout/AlternatingHexagons"/>
    <dgm:cxn modelId="{356561BF-82BC-49A8-862F-80CB52CCD4C6}" type="presOf" srcId="{50550391-A5CA-4526-8D5A-D93EE24D2051}" destId="{21922B67-1B36-4724-8061-4F00BDEF847B}" srcOrd="0" destOrd="0" presId="urn:microsoft.com/office/officeart/2008/layout/AlternatingHexagons"/>
    <dgm:cxn modelId="{0FFDC7BF-B1EA-40C3-8EDA-94F2DD0D389A}" type="presOf" srcId="{845917D4-45DB-4A70-905F-3592329C8AFE}" destId="{52512AE2-F4C6-4D6D-8EF9-612FC13F266B}" srcOrd="0" destOrd="0" presId="urn:microsoft.com/office/officeart/2008/layout/AlternatingHexagons"/>
    <dgm:cxn modelId="{A4E936C7-BADA-441A-9A4C-0B75BB672DAD}" srcId="{1B0F8C90-296B-4EA1-918B-79436BED76D1}" destId="{21E08441-3DAE-4258-A054-7D5679814493}" srcOrd="0" destOrd="0" parTransId="{639D4DE4-5F0D-4318-9B71-E71B44C3A0B1}" sibTransId="{4CF62963-8739-4389-ABDC-1384A366DA70}"/>
    <dgm:cxn modelId="{D67428CA-0007-4525-AA07-5CC74B25E347}" type="presOf" srcId="{1B0F8C90-296B-4EA1-918B-79436BED76D1}" destId="{8EF5C1ED-17D8-480A-BAB1-F5843C1C02F1}" srcOrd="0" destOrd="0" presId="urn:microsoft.com/office/officeart/2008/layout/AlternatingHexagons"/>
    <dgm:cxn modelId="{ECBC58CE-71C4-4CDF-AC6C-BDEE58B0FEAF}" srcId="{41B7B920-F4D3-45E6-B1C7-2BAA34ACCD3E}" destId="{1B0F8C90-296B-4EA1-918B-79436BED76D1}" srcOrd="1" destOrd="0" parTransId="{0A075B18-66DB-418F-AE36-C19E751C75AB}" sibTransId="{A88C6D03-F894-4236-945D-3731E850250C}"/>
    <dgm:cxn modelId="{B840C7D5-4E88-4E55-AC84-B1D12CD0E35D}" srcId="{2EF77EC5-B7A8-45B4-8FA0-98E86E8ADD3F}" destId="{59E9E931-E91E-49C2-BEDF-9FBEC07C1F7B}" srcOrd="0" destOrd="0" parTransId="{4B36FB47-D625-43B8-A8A9-EDA89DE26DC5}" sibTransId="{49ABA863-28DB-4F24-B669-84476A810E5A}"/>
    <dgm:cxn modelId="{193F32D6-B4E2-41F5-9043-57CB31DF1E05}" type="presOf" srcId="{A88C6D03-F894-4236-945D-3731E850250C}" destId="{580526FF-2749-4156-B12A-D6EA917900C0}" srcOrd="0" destOrd="0" presId="urn:microsoft.com/office/officeart/2008/layout/AlternatingHexagons"/>
    <dgm:cxn modelId="{DEA622EA-F4D8-4FD8-B346-CDB6F5B2D718}" srcId="{41B7B920-F4D3-45E6-B1C7-2BAA34ACCD3E}" destId="{50550391-A5CA-4526-8D5A-D93EE24D2051}" srcOrd="0" destOrd="0" parTransId="{64E25D77-2595-4D55-8991-9184714710B5}" sibTransId="{F695FD20-6AE6-4C26-9106-FFA8B2943FFA}"/>
    <dgm:cxn modelId="{4D6154ED-1FFC-4C4C-B2BC-DA6C762A2DA2}" srcId="{50550391-A5CA-4526-8D5A-D93EE24D2051}" destId="{F0F8D916-FC48-4C59-96AE-83CC855959AB}" srcOrd="0" destOrd="0" parTransId="{4BF57A8D-9F2A-4A61-A9B2-86F8C4878B71}" sibTransId="{5B8CAFD8-7D02-4236-A70E-273FB1809BB6}"/>
    <dgm:cxn modelId="{7C309AF8-D578-443C-BF7E-E9D8D681B685}" type="presOf" srcId="{F0F8D916-FC48-4C59-96AE-83CC855959AB}" destId="{54F0C834-8D79-4A28-8682-2CDBCC8EB4C0}" srcOrd="0" destOrd="0" presId="urn:microsoft.com/office/officeart/2008/layout/AlternatingHexagons"/>
    <dgm:cxn modelId="{FB36D452-C068-4865-800D-7DE18FA0184D}" type="presParOf" srcId="{A2499CAA-0BCF-438E-9392-A9B0BAEEDA9C}" destId="{6E07D74F-4761-4E2E-81FB-049D61E255DF}" srcOrd="0" destOrd="0" presId="urn:microsoft.com/office/officeart/2008/layout/AlternatingHexagons"/>
    <dgm:cxn modelId="{33CDA383-D4FA-47A5-8A67-547D0B5E0882}" type="presParOf" srcId="{6E07D74F-4761-4E2E-81FB-049D61E255DF}" destId="{21922B67-1B36-4724-8061-4F00BDEF847B}" srcOrd="0" destOrd="0" presId="urn:microsoft.com/office/officeart/2008/layout/AlternatingHexagons"/>
    <dgm:cxn modelId="{6F5ED8F1-EB36-4629-A796-A2518F5E5E7F}" type="presParOf" srcId="{6E07D74F-4761-4E2E-81FB-049D61E255DF}" destId="{54F0C834-8D79-4A28-8682-2CDBCC8EB4C0}" srcOrd="1" destOrd="0" presId="urn:microsoft.com/office/officeart/2008/layout/AlternatingHexagons"/>
    <dgm:cxn modelId="{95AFB841-9E63-4536-B34C-548AE7A98020}" type="presParOf" srcId="{6E07D74F-4761-4E2E-81FB-049D61E255DF}" destId="{6F372E0A-4B87-42BD-AE39-C207611D3243}" srcOrd="2" destOrd="0" presId="urn:microsoft.com/office/officeart/2008/layout/AlternatingHexagons"/>
    <dgm:cxn modelId="{3B67906C-357F-4BCA-818F-F4109BD8C594}" type="presParOf" srcId="{6E07D74F-4761-4E2E-81FB-049D61E255DF}" destId="{1095F683-719E-46F1-BA22-F172851465F7}" srcOrd="3" destOrd="0" presId="urn:microsoft.com/office/officeart/2008/layout/AlternatingHexagons"/>
    <dgm:cxn modelId="{613C05C9-6190-41AE-B745-36F56938D848}" type="presParOf" srcId="{6E07D74F-4761-4E2E-81FB-049D61E255DF}" destId="{22CDEE5E-66F0-4617-8D8C-1DE249EC76D2}" srcOrd="4" destOrd="0" presId="urn:microsoft.com/office/officeart/2008/layout/AlternatingHexagons"/>
    <dgm:cxn modelId="{6A53D64C-5FDC-46A8-9DC6-28A3F3467CBE}" type="presParOf" srcId="{A2499CAA-0BCF-438E-9392-A9B0BAEEDA9C}" destId="{0639C94D-6ADF-4DDE-ADF1-5BA092B56945}" srcOrd="1" destOrd="0" presId="urn:microsoft.com/office/officeart/2008/layout/AlternatingHexagons"/>
    <dgm:cxn modelId="{D88BFFB5-0FAF-433E-B301-2907FE95B637}" type="presParOf" srcId="{A2499CAA-0BCF-438E-9392-A9B0BAEEDA9C}" destId="{77798463-8968-4D04-9D7C-F21AC16F65D6}" srcOrd="2" destOrd="0" presId="urn:microsoft.com/office/officeart/2008/layout/AlternatingHexagons"/>
    <dgm:cxn modelId="{B4A51CC8-8884-430F-9ABD-6F991F6559CD}" type="presParOf" srcId="{77798463-8968-4D04-9D7C-F21AC16F65D6}" destId="{8EF5C1ED-17D8-480A-BAB1-F5843C1C02F1}" srcOrd="0" destOrd="0" presId="urn:microsoft.com/office/officeart/2008/layout/AlternatingHexagons"/>
    <dgm:cxn modelId="{549FD46C-010B-4CB3-81C2-79689B1E95AB}" type="presParOf" srcId="{77798463-8968-4D04-9D7C-F21AC16F65D6}" destId="{BC080C24-9A3E-40AA-9785-1436E7D7C5CC}" srcOrd="1" destOrd="0" presId="urn:microsoft.com/office/officeart/2008/layout/AlternatingHexagons"/>
    <dgm:cxn modelId="{360E7AD6-4BC4-492D-B7AD-C5B498AF537A}" type="presParOf" srcId="{77798463-8968-4D04-9D7C-F21AC16F65D6}" destId="{B768E079-BF98-4B4A-AEEF-719E8EA730F2}" srcOrd="2" destOrd="0" presId="urn:microsoft.com/office/officeart/2008/layout/AlternatingHexagons"/>
    <dgm:cxn modelId="{893DDDE0-1C59-4E23-8189-3CDA67853E5A}" type="presParOf" srcId="{77798463-8968-4D04-9D7C-F21AC16F65D6}" destId="{491FE691-DEAD-47A4-B2FF-2859DC5DC928}" srcOrd="3" destOrd="0" presId="urn:microsoft.com/office/officeart/2008/layout/AlternatingHexagons"/>
    <dgm:cxn modelId="{C494DDD8-19EF-4960-9E29-D71972BB1490}" type="presParOf" srcId="{77798463-8968-4D04-9D7C-F21AC16F65D6}" destId="{580526FF-2749-4156-B12A-D6EA917900C0}" srcOrd="4" destOrd="0" presId="urn:microsoft.com/office/officeart/2008/layout/AlternatingHexagons"/>
    <dgm:cxn modelId="{9FD04843-1536-4DAA-A1F2-DE8ADCC9BC94}" type="presParOf" srcId="{A2499CAA-0BCF-438E-9392-A9B0BAEEDA9C}" destId="{9882C37E-342D-4A49-A9E4-BF76E8121A70}" srcOrd="3" destOrd="0" presId="urn:microsoft.com/office/officeart/2008/layout/AlternatingHexagons"/>
    <dgm:cxn modelId="{848415D1-BAD9-4AD9-9D5F-6B002C8662AB}" type="presParOf" srcId="{A2499CAA-0BCF-438E-9392-A9B0BAEEDA9C}" destId="{456C1CB6-5BB1-45CC-984C-F11281089E6B}" srcOrd="4" destOrd="0" presId="urn:microsoft.com/office/officeart/2008/layout/AlternatingHexagons"/>
    <dgm:cxn modelId="{3ABDA636-AE82-480F-8CCE-EF4C950BF982}" type="presParOf" srcId="{456C1CB6-5BB1-45CC-984C-F11281089E6B}" destId="{115E7D1C-67D1-4CC6-82B0-8E8515633735}" srcOrd="0" destOrd="0" presId="urn:microsoft.com/office/officeart/2008/layout/AlternatingHexagons"/>
    <dgm:cxn modelId="{3ECB78CA-8D19-4DC3-8F78-3228FA67A38A}" type="presParOf" srcId="{456C1CB6-5BB1-45CC-984C-F11281089E6B}" destId="{D8A75C8D-1A33-431B-B5EE-5DD2E8430055}" srcOrd="1" destOrd="0" presId="urn:microsoft.com/office/officeart/2008/layout/AlternatingHexagons"/>
    <dgm:cxn modelId="{A59114C7-DA4A-4AE3-B29A-A63AFA0802C7}" type="presParOf" srcId="{456C1CB6-5BB1-45CC-984C-F11281089E6B}" destId="{35EB924E-D4A7-4598-A0B7-A29B719E6238}" srcOrd="2" destOrd="0" presId="urn:microsoft.com/office/officeart/2008/layout/AlternatingHexagons"/>
    <dgm:cxn modelId="{BF075E73-9014-49DB-B78A-ECB38316F303}" type="presParOf" srcId="{456C1CB6-5BB1-45CC-984C-F11281089E6B}" destId="{9CA000FA-4089-4352-B349-FFE7F753367D}" srcOrd="3" destOrd="0" presId="urn:microsoft.com/office/officeart/2008/layout/AlternatingHexagons"/>
    <dgm:cxn modelId="{D95C3990-74D7-477F-9AD6-FC912EFD6B0B}" type="presParOf" srcId="{456C1CB6-5BB1-45CC-984C-F11281089E6B}" destId="{52512AE2-F4C6-4D6D-8EF9-612FC13F266B}" srcOrd="4" destOrd="0" presId="urn:microsoft.com/office/officeart/2008/layout/AlternatingHexagons"/>
    <dgm:cxn modelId="{E8DAA36F-D475-4539-A9FE-EE613A924864}" type="presParOf" srcId="{A2499CAA-0BCF-438E-9392-A9B0BAEEDA9C}" destId="{1773D7C1-1577-4CBA-B04F-BA592DF11E12}" srcOrd="5" destOrd="0" presId="urn:microsoft.com/office/officeart/2008/layout/AlternatingHexagons"/>
    <dgm:cxn modelId="{82309BDB-1150-4011-9107-5969EC6A149B}" type="presParOf" srcId="{A2499CAA-0BCF-438E-9392-A9B0BAEEDA9C}" destId="{C97CF5AA-8732-4B65-86FE-E23410A17DCB}" srcOrd="6" destOrd="0" presId="urn:microsoft.com/office/officeart/2008/layout/AlternatingHexagons"/>
    <dgm:cxn modelId="{E85CB7DE-F229-4E38-ACD8-7CF8210BAC7C}" type="presParOf" srcId="{C97CF5AA-8732-4B65-86FE-E23410A17DCB}" destId="{53600D28-0421-4291-A04E-1ACE386BDB32}" srcOrd="0" destOrd="0" presId="urn:microsoft.com/office/officeart/2008/layout/AlternatingHexagons"/>
    <dgm:cxn modelId="{92B7027B-D65C-403C-A315-336B56260512}" type="presParOf" srcId="{C97CF5AA-8732-4B65-86FE-E23410A17DCB}" destId="{B9D2420D-BF0E-439E-B0AB-58A7178B3F0A}" srcOrd="1" destOrd="0" presId="urn:microsoft.com/office/officeart/2008/layout/AlternatingHexagons"/>
    <dgm:cxn modelId="{AAFE62FB-A8CB-4855-BA7D-46A305D24B9F}" type="presParOf" srcId="{C97CF5AA-8732-4B65-86FE-E23410A17DCB}" destId="{C7DECFAA-4AB2-4B32-967C-831D4277D956}" srcOrd="2" destOrd="0" presId="urn:microsoft.com/office/officeart/2008/layout/AlternatingHexagons"/>
    <dgm:cxn modelId="{E1BC88BF-F94E-4066-B77A-6BB697A5E70E}" type="presParOf" srcId="{C97CF5AA-8732-4B65-86FE-E23410A17DCB}" destId="{657D688F-00B0-4210-BF63-F6ECA6E10F38}" srcOrd="3" destOrd="0" presId="urn:microsoft.com/office/officeart/2008/layout/AlternatingHexagons"/>
    <dgm:cxn modelId="{6EA92CB9-56DD-4446-9E40-41E67B79D741}" type="presParOf" srcId="{C97CF5AA-8732-4B65-86FE-E23410A17DCB}" destId="{F60241B0-1AEF-4EF6-B622-73C4F99B83CD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8A7F6E-99A6-48D9-9DB5-486727106972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7019A95F-E3B7-4C88-967F-D83D1B52A736}">
      <dgm:prSet phldrT="[Text]" phldr="1"/>
      <dgm:spPr>
        <a:noFill/>
      </dgm:spPr>
      <dgm:t>
        <a:bodyPr/>
        <a:lstStyle/>
        <a:p>
          <a:endParaRPr lang="de-CH" dirty="0"/>
        </a:p>
      </dgm:t>
    </dgm:pt>
    <dgm:pt modelId="{DA55C3A0-8DC7-4900-9ADC-B106F4EC669D}" type="parTrans" cxnId="{39C92C9A-28F9-4490-8C0D-E4FE04C86A73}">
      <dgm:prSet/>
      <dgm:spPr/>
      <dgm:t>
        <a:bodyPr/>
        <a:lstStyle/>
        <a:p>
          <a:endParaRPr lang="de-CH"/>
        </a:p>
      </dgm:t>
    </dgm:pt>
    <dgm:pt modelId="{9DB3B729-3F85-42DA-B2A7-DD480E10E7FA}" type="sibTrans" cxnId="{39C92C9A-28F9-4490-8C0D-E4FE04C86A73}">
      <dgm:prSet/>
      <dgm:spPr>
        <a:noFill/>
      </dgm:spPr>
      <dgm:t>
        <a:bodyPr/>
        <a:lstStyle/>
        <a:p>
          <a:endParaRPr lang="de-CH"/>
        </a:p>
      </dgm:t>
    </dgm:pt>
    <dgm:pt modelId="{FB6C1336-1D0E-4CFE-888C-BE57FFDD00F1}">
      <dgm:prSet phldrT="[Text]"/>
      <dgm:spPr>
        <a:solidFill>
          <a:srgbClr val="92D050"/>
        </a:solidFill>
      </dgm:spPr>
      <dgm:t>
        <a:bodyPr/>
        <a:lstStyle/>
        <a:p>
          <a:r>
            <a:rPr lang="de-CH" dirty="0"/>
            <a:t>Individual-hygiene</a:t>
          </a:r>
        </a:p>
      </dgm:t>
    </dgm:pt>
    <dgm:pt modelId="{7AD1446A-4CCB-4789-9FB9-372378A142AC}" type="parTrans" cxnId="{DDD1716A-BFF3-42BE-B9A4-285E0E6F1E84}">
      <dgm:prSet/>
      <dgm:spPr/>
      <dgm:t>
        <a:bodyPr/>
        <a:lstStyle/>
        <a:p>
          <a:endParaRPr lang="de-CH"/>
        </a:p>
      </dgm:t>
    </dgm:pt>
    <dgm:pt modelId="{DE968F1A-7FDF-4D28-A12B-DDFA9210B400}" type="sibTrans" cxnId="{DDD1716A-BFF3-42BE-B9A4-285E0E6F1E84}">
      <dgm:prSet custT="1"/>
      <dgm:spPr>
        <a:solidFill>
          <a:srgbClr val="92D050"/>
        </a:solidFill>
      </dgm:spPr>
      <dgm:t>
        <a:bodyPr/>
        <a:lstStyle/>
        <a:p>
          <a:r>
            <a:rPr lang="de-CH" sz="1800" dirty="0"/>
            <a:t>Kleider-hygiene</a:t>
          </a:r>
        </a:p>
      </dgm:t>
    </dgm:pt>
    <dgm:pt modelId="{49CCD841-F62A-40BF-A4EE-F0F787EF3588}">
      <dgm:prSet phldrT="[Text]" phldr="1"/>
      <dgm:spPr/>
      <dgm:t>
        <a:bodyPr/>
        <a:lstStyle/>
        <a:p>
          <a:endParaRPr lang="de-CH" dirty="0"/>
        </a:p>
      </dgm:t>
    </dgm:pt>
    <dgm:pt modelId="{5D0BD5C4-9069-43AE-9051-E7C36FF2C275}" type="parTrans" cxnId="{9DC3A1C7-045A-45AF-983A-3C52D76C78E7}">
      <dgm:prSet/>
      <dgm:spPr/>
      <dgm:t>
        <a:bodyPr/>
        <a:lstStyle/>
        <a:p>
          <a:endParaRPr lang="de-CH"/>
        </a:p>
      </dgm:t>
    </dgm:pt>
    <dgm:pt modelId="{4D1EA428-EBEB-426C-A0A2-30637953AF13}" type="sibTrans" cxnId="{9DC3A1C7-045A-45AF-983A-3C52D76C78E7}">
      <dgm:prSet/>
      <dgm:spPr/>
      <dgm:t>
        <a:bodyPr/>
        <a:lstStyle/>
        <a:p>
          <a:endParaRPr lang="de-CH"/>
        </a:p>
      </dgm:t>
    </dgm:pt>
    <dgm:pt modelId="{828AF545-6705-4462-855E-D5BBB1B55961}">
      <dgm:prSet phldrT="[Text]"/>
      <dgm:spPr>
        <a:solidFill>
          <a:srgbClr val="92D050"/>
        </a:solidFill>
      </dgm:spPr>
      <dgm:t>
        <a:bodyPr/>
        <a:lstStyle/>
        <a:p>
          <a:r>
            <a:rPr lang="de-CH" dirty="0"/>
            <a:t>Körper-hygiene</a:t>
          </a:r>
        </a:p>
      </dgm:t>
    </dgm:pt>
    <dgm:pt modelId="{F25C8523-FADD-405C-8592-AC568A49E9B1}" type="parTrans" cxnId="{A09EC331-6F3C-4381-AC91-B2FD0CF53E95}">
      <dgm:prSet/>
      <dgm:spPr/>
      <dgm:t>
        <a:bodyPr/>
        <a:lstStyle/>
        <a:p>
          <a:endParaRPr lang="de-CH"/>
        </a:p>
      </dgm:t>
    </dgm:pt>
    <dgm:pt modelId="{143627AA-3686-4832-A288-CF9187352517}" type="sibTrans" cxnId="{A09EC331-6F3C-4381-AC91-B2FD0CF53E95}">
      <dgm:prSet/>
      <dgm:spPr>
        <a:noFill/>
      </dgm:spPr>
      <dgm:t>
        <a:bodyPr/>
        <a:lstStyle/>
        <a:p>
          <a:endParaRPr lang="de-CH"/>
        </a:p>
      </dgm:t>
    </dgm:pt>
    <dgm:pt modelId="{B18A9513-A484-4AD0-8ED1-F21163C82766}">
      <dgm:prSet phldrT="[Text]" phldr="1"/>
      <dgm:spPr/>
      <dgm:t>
        <a:bodyPr/>
        <a:lstStyle/>
        <a:p>
          <a:endParaRPr lang="de-CH"/>
        </a:p>
      </dgm:t>
    </dgm:pt>
    <dgm:pt modelId="{51DA2016-B78D-4E7F-942F-C900C80BED71}" type="parTrans" cxnId="{9F553285-6FB1-49BA-9C4A-56021BFEBA82}">
      <dgm:prSet/>
      <dgm:spPr/>
      <dgm:t>
        <a:bodyPr/>
        <a:lstStyle/>
        <a:p>
          <a:endParaRPr lang="de-CH"/>
        </a:p>
      </dgm:t>
    </dgm:pt>
    <dgm:pt modelId="{63681906-B87B-4F3D-B1F6-E8E756B385FD}" type="sibTrans" cxnId="{9F553285-6FB1-49BA-9C4A-56021BFEBA82}">
      <dgm:prSet/>
      <dgm:spPr/>
      <dgm:t>
        <a:bodyPr/>
        <a:lstStyle/>
        <a:p>
          <a:endParaRPr lang="de-CH"/>
        </a:p>
      </dgm:t>
    </dgm:pt>
    <dgm:pt modelId="{17D99FA6-2FCE-4A6D-AB2B-EB68E1905798}" type="pres">
      <dgm:prSet presAssocID="{EA8A7F6E-99A6-48D9-9DB5-486727106972}" presName="Name0" presStyleCnt="0">
        <dgm:presLayoutVars>
          <dgm:chMax/>
          <dgm:chPref/>
          <dgm:dir/>
          <dgm:animLvl val="lvl"/>
        </dgm:presLayoutVars>
      </dgm:prSet>
      <dgm:spPr/>
    </dgm:pt>
    <dgm:pt modelId="{E2E4BA3A-2CEF-46F7-899E-F356E4A7DFB8}" type="pres">
      <dgm:prSet presAssocID="{7019A95F-E3B7-4C88-967F-D83D1B52A736}" presName="composite" presStyleCnt="0"/>
      <dgm:spPr/>
    </dgm:pt>
    <dgm:pt modelId="{ACB80346-F3D1-4132-97C2-EF511EB7CEDD}" type="pres">
      <dgm:prSet presAssocID="{7019A95F-E3B7-4C88-967F-D83D1B52A736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316126EB-54C5-409A-AA6B-DCBD5F737A23}" type="pres">
      <dgm:prSet presAssocID="{7019A95F-E3B7-4C88-967F-D83D1B52A736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20D619A-6FDF-49EF-B611-03A9FE8A1D06}" type="pres">
      <dgm:prSet presAssocID="{7019A95F-E3B7-4C88-967F-D83D1B52A736}" presName="BalanceSpacing" presStyleCnt="0"/>
      <dgm:spPr/>
    </dgm:pt>
    <dgm:pt modelId="{D8E57869-7D18-403C-9E37-4DB9CE793F5A}" type="pres">
      <dgm:prSet presAssocID="{7019A95F-E3B7-4C88-967F-D83D1B52A736}" presName="BalanceSpacing1" presStyleCnt="0"/>
      <dgm:spPr/>
    </dgm:pt>
    <dgm:pt modelId="{A7F4EE62-A7F2-444A-8BAA-B7FD937A8699}" type="pres">
      <dgm:prSet presAssocID="{9DB3B729-3F85-42DA-B2A7-DD480E10E7FA}" presName="Accent1Text" presStyleLbl="node1" presStyleIdx="1" presStyleCnt="6"/>
      <dgm:spPr/>
    </dgm:pt>
    <dgm:pt modelId="{73700FF0-83B0-43FF-BC4A-FEC746C44F71}" type="pres">
      <dgm:prSet presAssocID="{9DB3B729-3F85-42DA-B2A7-DD480E10E7FA}" presName="spaceBetweenRectangles" presStyleCnt="0"/>
      <dgm:spPr/>
    </dgm:pt>
    <dgm:pt modelId="{4959E1A0-AF11-4805-B3E1-DBA4DAAA8C82}" type="pres">
      <dgm:prSet presAssocID="{FB6C1336-1D0E-4CFE-888C-BE57FFDD00F1}" presName="composite" presStyleCnt="0"/>
      <dgm:spPr/>
    </dgm:pt>
    <dgm:pt modelId="{052F5DBF-4E4E-49F9-A23F-3EC0EB437723}" type="pres">
      <dgm:prSet presAssocID="{FB6C1336-1D0E-4CFE-888C-BE57FFDD00F1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B46039A4-C8EB-418C-8205-ADA0BA472E45}" type="pres">
      <dgm:prSet presAssocID="{FB6C1336-1D0E-4CFE-888C-BE57FFDD00F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6D2E2397-527D-4A6C-ABD7-3AD9BABC93A6}" type="pres">
      <dgm:prSet presAssocID="{FB6C1336-1D0E-4CFE-888C-BE57FFDD00F1}" presName="BalanceSpacing" presStyleCnt="0"/>
      <dgm:spPr/>
    </dgm:pt>
    <dgm:pt modelId="{DCBC981A-3529-405D-987B-8C0A0184D331}" type="pres">
      <dgm:prSet presAssocID="{FB6C1336-1D0E-4CFE-888C-BE57FFDD00F1}" presName="BalanceSpacing1" presStyleCnt="0"/>
      <dgm:spPr/>
    </dgm:pt>
    <dgm:pt modelId="{0758719E-A4CE-45E2-9D53-90F0980F48FA}" type="pres">
      <dgm:prSet presAssocID="{DE968F1A-7FDF-4D28-A12B-DDFA9210B400}" presName="Accent1Text" presStyleLbl="node1" presStyleIdx="3" presStyleCnt="6" custLinFactNeighborX="4466" custLinFactNeighborY="24"/>
      <dgm:spPr/>
    </dgm:pt>
    <dgm:pt modelId="{14133FB9-A19F-40F0-BA3A-467FE6B417DD}" type="pres">
      <dgm:prSet presAssocID="{DE968F1A-7FDF-4D28-A12B-DDFA9210B400}" presName="spaceBetweenRectangles" presStyleCnt="0"/>
      <dgm:spPr/>
    </dgm:pt>
    <dgm:pt modelId="{B6637CB1-2DF8-44E1-810A-8146201CDC7C}" type="pres">
      <dgm:prSet presAssocID="{828AF545-6705-4462-855E-D5BBB1B55961}" presName="composite" presStyleCnt="0"/>
      <dgm:spPr/>
    </dgm:pt>
    <dgm:pt modelId="{F97CD4F1-F1B8-4596-884B-DC8A932CC638}" type="pres">
      <dgm:prSet presAssocID="{828AF545-6705-4462-855E-D5BBB1B5596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203331E7-4229-4C0B-9B01-4B7821E35106}" type="pres">
      <dgm:prSet presAssocID="{828AF545-6705-4462-855E-D5BBB1B5596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28943D55-D6AB-4F98-BD56-66B34F0775EC}" type="pres">
      <dgm:prSet presAssocID="{828AF545-6705-4462-855E-D5BBB1B55961}" presName="BalanceSpacing" presStyleCnt="0"/>
      <dgm:spPr/>
    </dgm:pt>
    <dgm:pt modelId="{1E8DFF80-026E-4C9C-A70F-3A44A94B62E5}" type="pres">
      <dgm:prSet presAssocID="{828AF545-6705-4462-855E-D5BBB1B55961}" presName="BalanceSpacing1" presStyleCnt="0"/>
      <dgm:spPr/>
    </dgm:pt>
    <dgm:pt modelId="{DC9E354C-756C-4DCF-80F2-3DA4E0750811}" type="pres">
      <dgm:prSet presAssocID="{143627AA-3686-4832-A288-CF9187352517}" presName="Accent1Text" presStyleLbl="node1" presStyleIdx="5" presStyleCnt="6"/>
      <dgm:spPr/>
    </dgm:pt>
  </dgm:ptLst>
  <dgm:cxnLst>
    <dgm:cxn modelId="{BC2CE210-7D2E-40E8-B8E3-917CD156D375}" type="presOf" srcId="{DE968F1A-7FDF-4D28-A12B-DDFA9210B400}" destId="{0758719E-A4CE-45E2-9D53-90F0980F48FA}" srcOrd="0" destOrd="0" presId="urn:microsoft.com/office/officeart/2008/layout/AlternatingHexagons"/>
    <dgm:cxn modelId="{4088D416-510B-4F65-8E59-0EB3C919091E}" type="presOf" srcId="{FB6C1336-1D0E-4CFE-888C-BE57FFDD00F1}" destId="{052F5DBF-4E4E-49F9-A23F-3EC0EB437723}" srcOrd="0" destOrd="0" presId="urn:microsoft.com/office/officeart/2008/layout/AlternatingHexagons"/>
    <dgm:cxn modelId="{A09EC331-6F3C-4381-AC91-B2FD0CF53E95}" srcId="{EA8A7F6E-99A6-48D9-9DB5-486727106972}" destId="{828AF545-6705-4462-855E-D5BBB1B55961}" srcOrd="2" destOrd="0" parTransId="{F25C8523-FADD-405C-8592-AC568A49E9B1}" sibTransId="{143627AA-3686-4832-A288-CF9187352517}"/>
    <dgm:cxn modelId="{DDD1716A-BFF3-42BE-B9A4-285E0E6F1E84}" srcId="{EA8A7F6E-99A6-48D9-9DB5-486727106972}" destId="{FB6C1336-1D0E-4CFE-888C-BE57FFDD00F1}" srcOrd="1" destOrd="0" parTransId="{7AD1446A-4CCB-4789-9FB9-372378A142AC}" sibTransId="{DE968F1A-7FDF-4D28-A12B-DDFA9210B400}"/>
    <dgm:cxn modelId="{CD8D2159-26B6-4B8E-87A1-131ABCEA2346}" type="presOf" srcId="{143627AA-3686-4832-A288-CF9187352517}" destId="{DC9E354C-756C-4DCF-80F2-3DA4E0750811}" srcOrd="0" destOrd="0" presId="urn:microsoft.com/office/officeart/2008/layout/AlternatingHexagons"/>
    <dgm:cxn modelId="{56BA6283-E3A3-484F-9B8E-EEB22AF8C5DA}" type="presOf" srcId="{828AF545-6705-4462-855E-D5BBB1B55961}" destId="{F97CD4F1-F1B8-4596-884B-DC8A932CC638}" srcOrd="0" destOrd="0" presId="urn:microsoft.com/office/officeart/2008/layout/AlternatingHexagons"/>
    <dgm:cxn modelId="{9F553285-6FB1-49BA-9C4A-56021BFEBA82}" srcId="{828AF545-6705-4462-855E-D5BBB1B55961}" destId="{B18A9513-A484-4AD0-8ED1-F21163C82766}" srcOrd="0" destOrd="0" parTransId="{51DA2016-B78D-4E7F-942F-C900C80BED71}" sibTransId="{63681906-B87B-4F3D-B1F6-E8E756B385FD}"/>
    <dgm:cxn modelId="{39C92C9A-28F9-4490-8C0D-E4FE04C86A73}" srcId="{EA8A7F6E-99A6-48D9-9DB5-486727106972}" destId="{7019A95F-E3B7-4C88-967F-D83D1B52A736}" srcOrd="0" destOrd="0" parTransId="{DA55C3A0-8DC7-4900-9ADC-B106F4EC669D}" sibTransId="{9DB3B729-3F85-42DA-B2A7-DD480E10E7FA}"/>
    <dgm:cxn modelId="{9FD870C7-9648-45EE-A481-767900B690F5}" type="presOf" srcId="{EA8A7F6E-99A6-48D9-9DB5-486727106972}" destId="{17D99FA6-2FCE-4A6D-AB2B-EB68E1905798}" srcOrd="0" destOrd="0" presId="urn:microsoft.com/office/officeart/2008/layout/AlternatingHexagons"/>
    <dgm:cxn modelId="{9DC3A1C7-045A-45AF-983A-3C52D76C78E7}" srcId="{FB6C1336-1D0E-4CFE-888C-BE57FFDD00F1}" destId="{49CCD841-F62A-40BF-A4EE-F0F787EF3588}" srcOrd="0" destOrd="0" parTransId="{5D0BD5C4-9069-43AE-9051-E7C36FF2C275}" sibTransId="{4D1EA428-EBEB-426C-A0A2-30637953AF13}"/>
    <dgm:cxn modelId="{13E8C6CB-B0D2-4119-913E-8D2093209302}" type="presOf" srcId="{B18A9513-A484-4AD0-8ED1-F21163C82766}" destId="{203331E7-4229-4C0B-9B01-4B7821E35106}" srcOrd="0" destOrd="0" presId="urn:microsoft.com/office/officeart/2008/layout/AlternatingHexagons"/>
    <dgm:cxn modelId="{3AF730D4-8834-4E2B-A740-3636D0BA3178}" type="presOf" srcId="{49CCD841-F62A-40BF-A4EE-F0F787EF3588}" destId="{B46039A4-C8EB-418C-8205-ADA0BA472E45}" srcOrd="0" destOrd="0" presId="urn:microsoft.com/office/officeart/2008/layout/AlternatingHexagons"/>
    <dgm:cxn modelId="{20C9B7F2-6DF3-40C1-A378-B82A9C09848B}" type="presOf" srcId="{7019A95F-E3B7-4C88-967F-D83D1B52A736}" destId="{ACB80346-F3D1-4132-97C2-EF511EB7CEDD}" srcOrd="0" destOrd="0" presId="urn:microsoft.com/office/officeart/2008/layout/AlternatingHexagons"/>
    <dgm:cxn modelId="{606BCEF6-855F-4D10-8E52-D334A0410AD7}" type="presOf" srcId="{9DB3B729-3F85-42DA-B2A7-DD480E10E7FA}" destId="{A7F4EE62-A7F2-444A-8BAA-B7FD937A8699}" srcOrd="0" destOrd="0" presId="urn:microsoft.com/office/officeart/2008/layout/AlternatingHexagons"/>
    <dgm:cxn modelId="{DD0C8F2A-C188-4D3E-97DD-B1F5B33FD85F}" type="presParOf" srcId="{17D99FA6-2FCE-4A6D-AB2B-EB68E1905798}" destId="{E2E4BA3A-2CEF-46F7-899E-F356E4A7DFB8}" srcOrd="0" destOrd="0" presId="urn:microsoft.com/office/officeart/2008/layout/AlternatingHexagons"/>
    <dgm:cxn modelId="{CE444A18-E127-4C61-B938-9EEDF64BA5E6}" type="presParOf" srcId="{E2E4BA3A-2CEF-46F7-899E-F356E4A7DFB8}" destId="{ACB80346-F3D1-4132-97C2-EF511EB7CEDD}" srcOrd="0" destOrd="0" presId="urn:microsoft.com/office/officeart/2008/layout/AlternatingHexagons"/>
    <dgm:cxn modelId="{93A0E926-47A5-4638-A965-409616E9007B}" type="presParOf" srcId="{E2E4BA3A-2CEF-46F7-899E-F356E4A7DFB8}" destId="{316126EB-54C5-409A-AA6B-DCBD5F737A23}" srcOrd="1" destOrd="0" presId="urn:microsoft.com/office/officeart/2008/layout/AlternatingHexagons"/>
    <dgm:cxn modelId="{A5C0AD2C-E1F5-47F6-BA5E-3696FA2BAC7E}" type="presParOf" srcId="{E2E4BA3A-2CEF-46F7-899E-F356E4A7DFB8}" destId="{320D619A-6FDF-49EF-B611-03A9FE8A1D06}" srcOrd="2" destOrd="0" presId="urn:microsoft.com/office/officeart/2008/layout/AlternatingHexagons"/>
    <dgm:cxn modelId="{ED9467BB-6266-40E7-974D-EAFA4D6577B5}" type="presParOf" srcId="{E2E4BA3A-2CEF-46F7-899E-F356E4A7DFB8}" destId="{D8E57869-7D18-403C-9E37-4DB9CE793F5A}" srcOrd="3" destOrd="0" presId="urn:microsoft.com/office/officeart/2008/layout/AlternatingHexagons"/>
    <dgm:cxn modelId="{0EA8D268-F135-4652-9D2E-C5E0AFFD1FD1}" type="presParOf" srcId="{E2E4BA3A-2CEF-46F7-899E-F356E4A7DFB8}" destId="{A7F4EE62-A7F2-444A-8BAA-B7FD937A8699}" srcOrd="4" destOrd="0" presId="urn:microsoft.com/office/officeart/2008/layout/AlternatingHexagons"/>
    <dgm:cxn modelId="{28B95BBC-FEE6-41D2-A7CB-84CDDBAB4BF9}" type="presParOf" srcId="{17D99FA6-2FCE-4A6D-AB2B-EB68E1905798}" destId="{73700FF0-83B0-43FF-BC4A-FEC746C44F71}" srcOrd="1" destOrd="0" presId="urn:microsoft.com/office/officeart/2008/layout/AlternatingHexagons"/>
    <dgm:cxn modelId="{E584C2F6-7440-4870-8ADE-D3AA59A40263}" type="presParOf" srcId="{17D99FA6-2FCE-4A6D-AB2B-EB68E1905798}" destId="{4959E1A0-AF11-4805-B3E1-DBA4DAAA8C82}" srcOrd="2" destOrd="0" presId="urn:microsoft.com/office/officeart/2008/layout/AlternatingHexagons"/>
    <dgm:cxn modelId="{60BB8665-DF94-43D0-A484-18B89C0420B0}" type="presParOf" srcId="{4959E1A0-AF11-4805-B3E1-DBA4DAAA8C82}" destId="{052F5DBF-4E4E-49F9-A23F-3EC0EB437723}" srcOrd="0" destOrd="0" presId="urn:microsoft.com/office/officeart/2008/layout/AlternatingHexagons"/>
    <dgm:cxn modelId="{667E711E-8BDD-4570-BF43-D52F3C453769}" type="presParOf" srcId="{4959E1A0-AF11-4805-B3E1-DBA4DAAA8C82}" destId="{B46039A4-C8EB-418C-8205-ADA0BA472E45}" srcOrd="1" destOrd="0" presId="urn:microsoft.com/office/officeart/2008/layout/AlternatingHexagons"/>
    <dgm:cxn modelId="{16889BA0-7AA6-4408-A57B-3FCC816FB651}" type="presParOf" srcId="{4959E1A0-AF11-4805-B3E1-DBA4DAAA8C82}" destId="{6D2E2397-527D-4A6C-ABD7-3AD9BABC93A6}" srcOrd="2" destOrd="0" presId="urn:microsoft.com/office/officeart/2008/layout/AlternatingHexagons"/>
    <dgm:cxn modelId="{167BD7A6-46AC-4D9F-B821-D1D9A12E3780}" type="presParOf" srcId="{4959E1A0-AF11-4805-B3E1-DBA4DAAA8C82}" destId="{DCBC981A-3529-405D-987B-8C0A0184D331}" srcOrd="3" destOrd="0" presId="urn:microsoft.com/office/officeart/2008/layout/AlternatingHexagons"/>
    <dgm:cxn modelId="{B1C64FE1-7558-42B6-B440-D5035FEE919E}" type="presParOf" srcId="{4959E1A0-AF11-4805-B3E1-DBA4DAAA8C82}" destId="{0758719E-A4CE-45E2-9D53-90F0980F48FA}" srcOrd="4" destOrd="0" presId="urn:microsoft.com/office/officeart/2008/layout/AlternatingHexagons"/>
    <dgm:cxn modelId="{87CC962E-AFF7-40A0-9267-9C1C5A054797}" type="presParOf" srcId="{17D99FA6-2FCE-4A6D-AB2B-EB68E1905798}" destId="{14133FB9-A19F-40F0-BA3A-467FE6B417DD}" srcOrd="3" destOrd="0" presId="urn:microsoft.com/office/officeart/2008/layout/AlternatingHexagons"/>
    <dgm:cxn modelId="{35373317-3B49-4293-A8F7-EFC4480AB968}" type="presParOf" srcId="{17D99FA6-2FCE-4A6D-AB2B-EB68E1905798}" destId="{B6637CB1-2DF8-44E1-810A-8146201CDC7C}" srcOrd="4" destOrd="0" presId="urn:microsoft.com/office/officeart/2008/layout/AlternatingHexagons"/>
    <dgm:cxn modelId="{C37E8CF6-5EF7-48C2-B779-56818BA2F632}" type="presParOf" srcId="{B6637CB1-2DF8-44E1-810A-8146201CDC7C}" destId="{F97CD4F1-F1B8-4596-884B-DC8A932CC638}" srcOrd="0" destOrd="0" presId="urn:microsoft.com/office/officeart/2008/layout/AlternatingHexagons"/>
    <dgm:cxn modelId="{6B647088-455C-4F27-80A9-2B9E2E47C030}" type="presParOf" srcId="{B6637CB1-2DF8-44E1-810A-8146201CDC7C}" destId="{203331E7-4229-4C0B-9B01-4B7821E35106}" srcOrd="1" destOrd="0" presId="urn:microsoft.com/office/officeart/2008/layout/AlternatingHexagons"/>
    <dgm:cxn modelId="{E4E17AF5-768D-463A-90E7-71560C2D1F45}" type="presParOf" srcId="{B6637CB1-2DF8-44E1-810A-8146201CDC7C}" destId="{28943D55-D6AB-4F98-BD56-66B34F0775EC}" srcOrd="2" destOrd="0" presId="urn:microsoft.com/office/officeart/2008/layout/AlternatingHexagons"/>
    <dgm:cxn modelId="{3FBFBCF1-9704-4660-9CEA-EAFC3BBB82F0}" type="presParOf" srcId="{B6637CB1-2DF8-44E1-810A-8146201CDC7C}" destId="{1E8DFF80-026E-4C9C-A70F-3A44A94B62E5}" srcOrd="3" destOrd="0" presId="urn:microsoft.com/office/officeart/2008/layout/AlternatingHexagons"/>
    <dgm:cxn modelId="{FB7E7AEB-E7E4-4B8E-9A34-F03E07DD99F1}" type="presParOf" srcId="{B6637CB1-2DF8-44E1-810A-8146201CDC7C}" destId="{DC9E354C-756C-4DCF-80F2-3DA4E07508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22B67-1B36-4724-8061-4F00BDEF847B}">
      <dsp:nvSpPr>
        <dsp:cNvPr id="0" name=""/>
        <dsp:cNvSpPr/>
      </dsp:nvSpPr>
      <dsp:spPr>
        <a:xfrm rot="5400000">
          <a:off x="3684635" y="3078837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600" b="1" kern="1200" dirty="0"/>
            <a:t>Individual</a:t>
          </a:r>
          <a:r>
            <a:rPr lang="de-CH" sz="1400" b="1" kern="1200" dirty="0"/>
            <a:t>-</a:t>
          </a:r>
          <a:r>
            <a:rPr lang="de-CH" sz="1600" b="1" kern="1200" dirty="0"/>
            <a:t>hygiene</a:t>
          </a:r>
          <a:endParaRPr lang="de-CH" sz="1050" b="1" kern="1200" dirty="0"/>
        </a:p>
      </dsp:txBody>
      <dsp:txXfrm rot="-5400000">
        <a:off x="4031086" y="3235732"/>
        <a:ext cx="1034387" cy="1188951"/>
      </dsp:txXfrm>
    </dsp:sp>
    <dsp:sp modelId="{54F0C834-8D79-4A28-8682-2CDBCC8EB4C0}">
      <dsp:nvSpPr>
        <dsp:cNvPr id="0" name=""/>
        <dsp:cNvSpPr/>
      </dsp:nvSpPr>
      <dsp:spPr>
        <a:xfrm>
          <a:off x="5273675" y="349254"/>
          <a:ext cx="1927654" cy="103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000" kern="1200"/>
        </a:p>
      </dsp:txBody>
      <dsp:txXfrm>
        <a:off x="5273675" y="349254"/>
        <a:ext cx="1927654" cy="1036373"/>
      </dsp:txXfrm>
    </dsp:sp>
    <dsp:sp modelId="{22CDEE5E-66F0-4617-8D8C-1DE249EC76D2}">
      <dsp:nvSpPr>
        <dsp:cNvPr id="0" name=""/>
        <dsp:cNvSpPr/>
      </dsp:nvSpPr>
      <dsp:spPr>
        <a:xfrm rot="5400000">
          <a:off x="2893096" y="1587634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Sozial-hygiene</a:t>
          </a:r>
          <a:endParaRPr lang="de-CH" sz="1300" b="1" kern="1200" dirty="0"/>
        </a:p>
      </dsp:txBody>
      <dsp:txXfrm rot="-5400000">
        <a:off x="3239547" y="1744529"/>
        <a:ext cx="1034387" cy="1188951"/>
      </dsp:txXfrm>
    </dsp:sp>
    <dsp:sp modelId="{8EF5C1ED-17D8-480A-BAB1-F5843C1C02F1}">
      <dsp:nvSpPr>
        <dsp:cNvPr id="0" name=""/>
        <dsp:cNvSpPr/>
      </dsp:nvSpPr>
      <dsp:spPr>
        <a:xfrm rot="5400000">
          <a:off x="2867942" y="4514663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b="1" kern="1200" dirty="0"/>
            <a:t>Psycho-hygiene</a:t>
          </a:r>
          <a:endParaRPr lang="de-CH" sz="1100" b="1" kern="1200" dirty="0"/>
        </a:p>
      </dsp:txBody>
      <dsp:txXfrm rot="-5400000">
        <a:off x="3214393" y="4671558"/>
        <a:ext cx="1034387" cy="1188951"/>
      </dsp:txXfrm>
    </dsp:sp>
    <dsp:sp modelId="{BC080C24-9A3E-40AA-9785-1436E7D7C5CC}">
      <dsp:nvSpPr>
        <dsp:cNvPr id="0" name=""/>
        <dsp:cNvSpPr/>
      </dsp:nvSpPr>
      <dsp:spPr>
        <a:xfrm>
          <a:off x="983089" y="1815377"/>
          <a:ext cx="1865472" cy="103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000" kern="1200"/>
        </a:p>
      </dsp:txBody>
      <dsp:txXfrm>
        <a:off x="983089" y="1815377"/>
        <a:ext cx="1865472" cy="1036373"/>
      </dsp:txXfrm>
    </dsp:sp>
    <dsp:sp modelId="{580526FF-2749-4156-B12A-D6EA917900C0}">
      <dsp:nvSpPr>
        <dsp:cNvPr id="0" name=""/>
        <dsp:cNvSpPr/>
      </dsp:nvSpPr>
      <dsp:spPr>
        <a:xfrm rot="5400000">
          <a:off x="4503691" y="1645394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Arbeits-hygiene</a:t>
          </a:r>
        </a:p>
      </dsp:txBody>
      <dsp:txXfrm rot="-5400000">
        <a:off x="4850142" y="1802289"/>
        <a:ext cx="1034387" cy="1188951"/>
      </dsp:txXfrm>
    </dsp:sp>
    <dsp:sp modelId="{115E7D1C-67D1-4CC6-82B0-8E8515633735}">
      <dsp:nvSpPr>
        <dsp:cNvPr id="0" name=""/>
        <dsp:cNvSpPr/>
      </dsp:nvSpPr>
      <dsp:spPr>
        <a:xfrm rot="5400000">
          <a:off x="5268555" y="3098476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2000" kern="1200"/>
        </a:p>
      </dsp:txBody>
      <dsp:txXfrm rot="-5400000">
        <a:off x="5615006" y="3255371"/>
        <a:ext cx="1034387" cy="1188951"/>
      </dsp:txXfrm>
    </dsp:sp>
    <dsp:sp modelId="{D8A75C8D-1A33-431B-B5EE-5DD2E8430055}">
      <dsp:nvSpPr>
        <dsp:cNvPr id="0" name=""/>
        <dsp:cNvSpPr/>
      </dsp:nvSpPr>
      <dsp:spPr>
        <a:xfrm>
          <a:off x="5273675" y="3281500"/>
          <a:ext cx="1927654" cy="103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12AE2-F4C6-4D6D-8EF9-612FC13F266B}">
      <dsp:nvSpPr>
        <dsp:cNvPr id="0" name=""/>
        <dsp:cNvSpPr/>
      </dsp:nvSpPr>
      <dsp:spPr>
        <a:xfrm rot="5400000">
          <a:off x="3739350" y="177820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Spital-hygiene</a:t>
          </a:r>
        </a:p>
      </dsp:txBody>
      <dsp:txXfrm rot="-5400000">
        <a:off x="4085801" y="334715"/>
        <a:ext cx="1034387" cy="1188951"/>
      </dsp:txXfrm>
    </dsp:sp>
    <dsp:sp modelId="{53600D28-0421-4291-A04E-1ACE386BDB32}">
      <dsp:nvSpPr>
        <dsp:cNvPr id="0" name=""/>
        <dsp:cNvSpPr/>
      </dsp:nvSpPr>
      <dsp:spPr>
        <a:xfrm rot="5400000">
          <a:off x="4512497" y="4514663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Körper-hygiene</a:t>
          </a:r>
        </a:p>
      </dsp:txBody>
      <dsp:txXfrm rot="-5400000">
        <a:off x="4858948" y="4671558"/>
        <a:ext cx="1034387" cy="1188951"/>
      </dsp:txXfrm>
    </dsp:sp>
    <dsp:sp modelId="{B9D2420D-BF0E-439E-B0AB-58A7178B3F0A}">
      <dsp:nvSpPr>
        <dsp:cNvPr id="0" name=""/>
        <dsp:cNvSpPr/>
      </dsp:nvSpPr>
      <dsp:spPr>
        <a:xfrm>
          <a:off x="5195876" y="3292793"/>
          <a:ext cx="1505007" cy="10363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>
              <a:solidFill>
                <a:schemeClr val="bg1"/>
              </a:solidFill>
            </a:rPr>
            <a:t>Kleider-</a:t>
          </a:r>
        </a:p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 err="1">
              <a:solidFill>
                <a:schemeClr val="bg1"/>
              </a:solidFill>
            </a:rPr>
            <a:t>hygiene</a:t>
          </a:r>
          <a:endParaRPr lang="de-CH" sz="2000" b="1" kern="1200" dirty="0">
            <a:solidFill>
              <a:schemeClr val="bg1"/>
            </a:solidFill>
          </a:endParaRPr>
        </a:p>
      </dsp:txBody>
      <dsp:txXfrm>
        <a:off x="5195876" y="3292793"/>
        <a:ext cx="1505007" cy="1036373"/>
      </dsp:txXfrm>
    </dsp:sp>
    <dsp:sp modelId="{F60241B0-1AEF-4EF6-B622-73C4F99B83CD}">
      <dsp:nvSpPr>
        <dsp:cNvPr id="0" name=""/>
        <dsp:cNvSpPr/>
      </dsp:nvSpPr>
      <dsp:spPr>
        <a:xfrm rot="5400000">
          <a:off x="2046874" y="3020610"/>
          <a:ext cx="1727289" cy="1502741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2000" b="1" kern="1200" dirty="0"/>
            <a:t>Umwelt-hygiene</a:t>
          </a:r>
          <a:endParaRPr lang="de-CH" sz="2300" b="1" kern="1200" dirty="0"/>
        </a:p>
      </dsp:txBody>
      <dsp:txXfrm rot="-5400000">
        <a:off x="2393325" y="3177505"/>
        <a:ext cx="1034387" cy="11889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B80346-F3D1-4132-97C2-EF511EB7CEDD}">
      <dsp:nvSpPr>
        <dsp:cNvPr id="0" name=""/>
        <dsp:cNvSpPr/>
      </dsp:nvSpPr>
      <dsp:spPr>
        <a:xfrm rot="5400000">
          <a:off x="2876247" y="256776"/>
          <a:ext cx="1889036" cy="1643462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800" kern="1200" dirty="0"/>
        </a:p>
      </dsp:txBody>
      <dsp:txXfrm rot="-5400000">
        <a:off x="3255140" y="428364"/>
        <a:ext cx="1131250" cy="1300286"/>
      </dsp:txXfrm>
    </dsp:sp>
    <dsp:sp modelId="{316126EB-54C5-409A-AA6B-DCBD5F737A23}">
      <dsp:nvSpPr>
        <dsp:cNvPr id="0" name=""/>
        <dsp:cNvSpPr/>
      </dsp:nvSpPr>
      <dsp:spPr>
        <a:xfrm>
          <a:off x="4692367" y="511796"/>
          <a:ext cx="2108165" cy="113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F4EE62-A7F2-444A-8BAA-B7FD937A8699}">
      <dsp:nvSpPr>
        <dsp:cNvPr id="0" name=""/>
        <dsp:cNvSpPr/>
      </dsp:nvSpPr>
      <dsp:spPr>
        <a:xfrm rot="5400000">
          <a:off x="1101308" y="256776"/>
          <a:ext cx="1889036" cy="1643462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3600" kern="1200"/>
        </a:p>
      </dsp:txBody>
      <dsp:txXfrm rot="-5400000">
        <a:off x="1480201" y="428364"/>
        <a:ext cx="1131250" cy="1300286"/>
      </dsp:txXfrm>
    </dsp:sp>
    <dsp:sp modelId="{052F5DBF-4E4E-49F9-A23F-3EC0EB437723}">
      <dsp:nvSpPr>
        <dsp:cNvPr id="0" name=""/>
        <dsp:cNvSpPr/>
      </dsp:nvSpPr>
      <dsp:spPr>
        <a:xfrm rot="5400000">
          <a:off x="1985377" y="1860191"/>
          <a:ext cx="1889036" cy="1643462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/>
            <a:t>Individual-hygiene</a:t>
          </a:r>
        </a:p>
      </dsp:txBody>
      <dsp:txXfrm rot="-5400000">
        <a:off x="2364270" y="2031779"/>
        <a:ext cx="1131250" cy="1300286"/>
      </dsp:txXfrm>
    </dsp:sp>
    <dsp:sp modelId="{B46039A4-C8EB-418C-8205-ADA0BA472E45}">
      <dsp:nvSpPr>
        <dsp:cNvPr id="0" name=""/>
        <dsp:cNvSpPr/>
      </dsp:nvSpPr>
      <dsp:spPr>
        <a:xfrm>
          <a:off x="0" y="2115211"/>
          <a:ext cx="2040159" cy="113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800" kern="1200" dirty="0"/>
        </a:p>
      </dsp:txBody>
      <dsp:txXfrm>
        <a:off x="0" y="2115211"/>
        <a:ext cx="2040159" cy="1133422"/>
      </dsp:txXfrm>
    </dsp:sp>
    <dsp:sp modelId="{0758719E-A4CE-45E2-9D53-90F0980F48FA}">
      <dsp:nvSpPr>
        <dsp:cNvPr id="0" name=""/>
        <dsp:cNvSpPr/>
      </dsp:nvSpPr>
      <dsp:spPr>
        <a:xfrm rot="5400000">
          <a:off x="3833713" y="1860644"/>
          <a:ext cx="1889036" cy="1643462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/>
            <a:t>Kleider-hygiene</a:t>
          </a:r>
        </a:p>
      </dsp:txBody>
      <dsp:txXfrm rot="-5400000">
        <a:off x="4212606" y="2032232"/>
        <a:ext cx="1131250" cy="1300286"/>
      </dsp:txXfrm>
    </dsp:sp>
    <dsp:sp modelId="{F97CD4F1-F1B8-4596-884B-DC8A932CC638}">
      <dsp:nvSpPr>
        <dsp:cNvPr id="0" name=""/>
        <dsp:cNvSpPr/>
      </dsp:nvSpPr>
      <dsp:spPr>
        <a:xfrm rot="5400000">
          <a:off x="2876247" y="3463605"/>
          <a:ext cx="1889036" cy="1643462"/>
        </a:xfrm>
        <a:prstGeom prst="hexagon">
          <a:avLst>
            <a:gd name="adj" fmla="val 25000"/>
            <a:gd name="vf" fmla="val 115470"/>
          </a:avLst>
        </a:prstGeom>
        <a:solidFill>
          <a:srgbClr val="92D05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800" kern="1200" dirty="0"/>
            <a:t>Körper-hygiene</a:t>
          </a:r>
        </a:p>
      </dsp:txBody>
      <dsp:txXfrm rot="-5400000">
        <a:off x="3255140" y="3635193"/>
        <a:ext cx="1131250" cy="1300286"/>
      </dsp:txXfrm>
    </dsp:sp>
    <dsp:sp modelId="{203331E7-4229-4C0B-9B01-4B7821E35106}">
      <dsp:nvSpPr>
        <dsp:cNvPr id="0" name=""/>
        <dsp:cNvSpPr/>
      </dsp:nvSpPr>
      <dsp:spPr>
        <a:xfrm>
          <a:off x="4692367" y="3718625"/>
          <a:ext cx="2108165" cy="11334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1800" kern="1200"/>
        </a:p>
      </dsp:txBody>
      <dsp:txXfrm>
        <a:off x="4692367" y="3718625"/>
        <a:ext cx="2108165" cy="1133422"/>
      </dsp:txXfrm>
    </dsp:sp>
    <dsp:sp modelId="{DC9E354C-756C-4DCF-80F2-3DA4E0750811}">
      <dsp:nvSpPr>
        <dsp:cNvPr id="0" name=""/>
        <dsp:cNvSpPr/>
      </dsp:nvSpPr>
      <dsp:spPr>
        <a:xfrm rot="5400000">
          <a:off x="1101308" y="3463605"/>
          <a:ext cx="1889036" cy="1643462"/>
        </a:xfrm>
        <a:prstGeom prst="hexagon">
          <a:avLst>
            <a:gd name="adj" fmla="val 25000"/>
            <a:gd name="vf" fmla="val 115470"/>
          </a:avLst>
        </a:prstGeom>
        <a:noFill/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CH" sz="3600" kern="1200"/>
        </a:p>
      </dsp:txBody>
      <dsp:txXfrm rot="-5400000">
        <a:off x="1480201" y="3635193"/>
        <a:ext cx="1131250" cy="13002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7:23.1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12339,'22'5'3712,"-23"-9"-4944,2 3-696,6-6 119,-7 5-343,0 0 1608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18.2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9 240 1016,'0'65'2805,"-5"79"-2102,5-133-637,-2 10 25,1 0 0,1 0 0,1 1 0,1-1 0,0 0 0,2 0 0,0 0 0,2 0-91,-6-20 12,1 1 0,-1-1-1,0 1 1,1-1 0,-1 1-1,1-1 1,0 1 0,0-1-1,-1 0 1,1 1 0,0-1-1,0 0 1,0 0 0,0 1-1,0-1 1,0 0 0,1 0-1,-1 0 1,0 0 0,1-1-1,-1 1 1,0 0 0,1 0-1,-1-1 1,1 1 0,-1-1-1,1 0 1,-1 1 0,1-1-1,-1 0 1,1 0 0,0 0-1,-1 0 1,1 0 0,-1 0-1,1 0 1,-1 0 0,1-1-1,-1 1 1,1-1 0,-1 1-1,1-1 1,-1 0 0,1 1-1,-1-1 1,0 0 0,1 0-12,23-9 87,0 0 0,-1-2 0,0-1 0,-1-1 1,15-12-88,87-71 97,-79 74-137,-44 25 36,0 0 0,0 0 0,0 1 0,0-1 0,0 0 1,-1 1-1,1-1 0,-1 1 0,0-1 0,1 1 0,-1 0 0,-1-1 0,1 1 0,0 0 0,-1 0 0,1 0 1,-1 0-1,0 0 0,0 0 0,0-1 0,0 1 0,0 0 0,-1 0 0,1 0 0,-2 2 4,2 1 15,0 4 11,-2-5 9,2-1 1,-1 0 0,0 1-1,1-1 1,0 1 0,0-1 0,0 1-1,1-1 1,-1 1 0,1-1-1,0 0 1,0 1 0,1-1 0,-1 0-1,1 0 1,0 0 0,0 0-1,0 0 1,1 0 0,-1-1 0,1 1-1,0-1 1,0 1 0,0-1-1,1 0 1,-1 0 0,2 0-36,4-2 54,-1 0-1,1 0 1,0-1 0,0 0-1,0-1 1,0 0 0,-1 0-1,1-1 1,0 0 0,-1-1-1,0 0 1,1 0-1,-1 0 1,0-1 0,-1-1-1,1 1 1,-1-1 0,0-1-1,0 1 1,0-1 0,5-6-54,-2 4 54,0-1 0,0 0 1,-1-1-1,0 0 0,-1 0 0,0-1 1,0 0-1,-1 0 0,-1-1 0,0 1 1,-1-2-1,0 1 0,0 0 0,-2-1 1,1 0-1,-2 0 0,0 0 0,0 0 1,-1-1-1,-1 1 0,0 0 0,-1-8-54,0 16 15,0 0 0,-1 0 0,1 0 0,-1 1 0,0-1 0,0 0 0,0 1 0,-1-1 0,0 1 0,0 0 0,0-1 0,0 2 0,0-1 0,-1 0 0,0 1 0,0-1 0,0 1 0,0 0 0,0 0 0,-1 1 0,1-1 0,-1 1 0,0 0 0,1 0 0,-6-1-15,-8 5-136</inkml:trace>
  <inkml:trace contextRef="#ctx0" brushRef="#br0" timeOffset="465.202">886 545 2793,'64'28'2183,"-54"-25"-2151,0-1 1,0 0 0,-1-1 0,1 0-1,1 0 1,-1-1 0,0 0 0,0-1-1,0 0 1,-1-1 0,11-2-33,-4-3 39,1 0-1,-1-1 1,0-1 0,-1-1 0,0 0 0,-1 0-1,0-2 1,0 0 0,-1 0 0,-1-1-1,0-1 1,-1 0-39,22-53 222,-32 65-200,0 0 0,-1 1-1,1-1 1,-1 0 0,1 0 0,-1 0-1,0 0 1,0 0 0,0 0 0,0 0-1,0 0 1,-1 0 0,1 0-1,0 0 1,-1 0 0,0 1 0,1-1-1,-1 0 1,0 0 0,0 0 0,0 1-1,0-1 1,0 1 0,0-1 0,-1 1-1,1-1 1,0 1 0,-1-1 0,1 1-1,-1 0 1,1 0 0,-1 0 0,0 0-1,0 0 1,0 0-22,-2-1 53,-1 1 0,1 0 0,0 0 0,-1 1 0,1-1-1,0 1 1,-1 0 0,1 0 0,-1 1 0,1-1 0,0 1 0,-1 0 0,1 0-1,0 0 1,0 0 0,-1 1 0,1 0 0,0 0 0,1 0 0,-4 2-53,-69 58 509,61-48-417,1 1 0,0 1 0,1 0 0,1 1 0,-10 16-92,19-27 15,0 0-1,0-1 0,0 1 0,1 0 0,-1 1 0,2-1 0,-1 0 0,1 1 1,0-1-1,0 1 0,0-1 0,1 1 0,0-1 0,1 1 0,-1-1 0,1 1 1,1-1-1,-1 0 0,1 1 0,1 3-14,0-5 23,0 0 1,0 0 0,1-1-1,-1 1 1,1 0-1,0-1 1,0 0-1,0 0 1,1 0-1,-1-1 1,1 0-1,0 0 1,0 0-1,0 0 1,1-1-1,-1 1 1,1-1-1,-1-1 1,1 1-1,-1-1 1,1 0 0,0 0-1,0-1 1,2 0-24,9 1 67,0-1 0,0-1 1,0-1-1,-1 0 0,1-1 1,0-1-1,14-5-67,129-68-3834,-138 63 3227</inkml:trace>
  <inkml:trace contextRef="#ctx0" brushRef="#br0" timeOffset="732.818">1452 589 3073,'0'-2'1592,"16"-1"-496,8-4-248,43 0-415,-44 10-89,-1 17-112,-4 4-40,-1 4-40,3 4 8,-8-8 40,-1-1 16,-6-9-928,-2-3 576</inkml:trace>
  <inkml:trace contextRef="#ctx0" brushRef="#br0" timeOffset="945.733">1590 79 5521,'-12'-46'2513,"3"25"-1321,4 9-352,2 19-640,1 7-112,0 19-360,0 8-744,4 10 696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24.0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47 816,'-28'16'664,"38"-2"785,-1-8-1029,0-1 0,0 0 0,1 0 1,-1-1-1,1 0 0,0-1 0,0 0 1,0-1-1,3 0-420,16 1 256,0-1 0,-1-2 0,1-1 0,17-3-256,28-1 512,-19 4-146,-1 3 1,1 1-1,38 10-366,287 26 1074,322-3-52,-62-51-495,-369 15-295,-193 11-90,-105-6 555,-153 10-536,-343-17 16,362-3-161,40 3 89,0-6-1,-18-8-104,58 2 70,0 4 0,0 4 0,-1 3 0,-22 5-70,61 1 13,12 1 20,0-2 1,0 0-1,-1-3 0,1 0 1,0-2-1,0-1 1,1-2-1,-5-2-33,-103-59 395,3 56-331,72 11-27,17-15 18,41 14-56,0 0 0,0 0 0,0 1 0,-1 0 0,1 0 0,0 0 0,0 1 0,0 0-1,0 0 1,0 0 0,0 0 0,0 1 0,0 0 0,0 0 0,-2 2 1,-27 7 9,30-10-7,0 0-1,0-1 1,-1 1-1,1-1 1,0 0-1,0 0 1,0-1-1,-1 1 1,1-1-1,0 0 1,0 0-1,0 0 1,0-1-1,-2 0-1,49 7-52,66-8 51,253-7-104,-319 7 103,0 2 1,0 1 0,-1 3-1,1 1 1,36 9 1,93 12-31,-77-10 23,0-4 0,1-5-1,61-4 9,187 15 25,-315-17-19,196 11 3,-81 30 0,-128-39-1,-1-2 0,1 0 0,0 0 0,0-2-1,-1 0 1,1 0 0,9-4-8,84-8 17,-87 17 58,-32-14 209,-107-28-220,-44 21 9,115 17-59,-376-16 11,-215-28-1,260 42-24,182-4 0,156-2-2,0 2 0,-1 1 0,0 3 0,0 1 0,0 1 0,0 3 0,0 1 0,-7 3 2,-93 23 0,117-31-54,23 2 35,4-5-52,174-30 39,-128 29 17,0 3 1,0 2-1,1 1 0,-1 3 0,16 5 15,-23-4-6,139 10-10,-13-2-28,0 7 0,108 29 44,-276-48 0,48 12 0,1-1 0,0-4 0,22 1 0,379-11-16,-155 19 32,77-35 122,-370 19-138,-1-1 4,0 1 0,0-1 0,0 1 0,0 0 0,0 0 1,0 0-1,0 0 0,-1 1 0,1-1 0,0 0 0,0 1 1,0-1-1,0 1 0,0 0 0,0 0 0,0-1 0,-1 1 1,1 0-1,0 1 0,-1-1 0,1 0 0,-1 0 1,1 1-1,-1-1 0,1 1 0,-1-1 0,0 1 0,0 0 1,0-1-1,0 1 0,0 0-4,-8 25-209,-7 6 103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55.0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1 133 904,'60'-110'635,"-48"88"-75,-22 270 2794,10-210-2981,2 2 10,-2-1 1,-2 1-1,-2-1 0,-3 10-383,-4 76 659,2-95-183,3-23-2242,6-6 1047</inkml:trace>
  <inkml:trace contextRef="#ctx0" brushRef="#br0" timeOffset="305.712">62 604 1160,'0'-2'904,"0"1"73,23-6-289,2-6-128,48-34-184,-36 19-72,-4 2-144,4-2-48,4-2-16,-3 0 0,1 0 0,-3 8-96,-4 2 8</inkml:trace>
  <inkml:trace contextRef="#ctx0" brushRef="#br0" timeOffset="884.444">173 613 1168,'1'8'266,"1"0"0,0 0 0,0 0 0,1-1 0,0 1 0,0-1 0,1 1 0,-1-1 0,2 0 0,-1-1 0,2 2-266,8 14 295,-11-16-248,72 102 606,-71-103-625,1-1 0,-1 0 0,1 0-1,0 0 1,0-1 0,0 0-1,1 0 1,-1 0 0,1 0 0,-1-1-1,1 0 1,0 0 0,0-1 0,0 1-1,0-1 1,0-1 0,0 1-1,1-1 1,-1 0 0,2-1-28,11-3 59,1-2-1,-1 0 1,-1-2 0,1 0 0,-1 0 0,-1-2-1,1 0 1,-2-1 0,0-1 0,0-1-1,-1 0 1,0-1 0,0-2-59,64-72 208,-78 85-203,0 1-1,0 0 1,0 0-1,0-1 1,0 1-1,-1-1 0,1 1 1,-1-1-1,0 1 1,1-1-1,-1 1 1,0-1-1,-1 1 1,1-1-1,0 1 1,-1 0-1,1-1 1,-1 1-1,0-1 1,0 1-1,0 0 1,0-1-1,0 1 1,0 0-1,-1 0 1,1 0-1,-1 0 1,0 0-1,1 0 1,-1 1-1,0-1 1,-1 0-5,-70-40-24,71 42 16,-1-1 0,1 1-1,0-1 1,0 1 0,0 0-1,0 0 1,0 0 0,0 0 0,0 0-1,-1 1 1,1-1 0,0 1-1,0-1 1,0 1 0,0 0 0,0 0-1,0 0 1,1 0 0,-1 0 0,0 0-1,0 0 1,1 1 0,-1-1-1,1 1 1,-1-1 0,1 1 0,-1-1-1,1 1 1,0 1 8,-31 56 11,30-52 15,0 0 1,0 0-1,0 0 0,1 0 1,0 0-1,1 0 1,-1 0-1,1 0 0,1 0 1,-1 0-1,1 0 0,1 0 1,-1 0-1,1 0 1,0 0-1,1-1 0,-1 1 1,1-1-1,1 0 1,-1 1-1,1-1 0,0-1 1,0 1-1,1-1 1,0 1-1,0-1 0,0-1 1,1 1-1,-1-1 1,1 0-1,0 0 0,0 0 1,1-1-1,2 1-26,2 0 40,0-1 0,1-1 1,-1 0-1,1 0 0,0-1 0,-1-1 0,1 0 0,0 0 0,-1-1 0,1-1 1,-1 0-1,1-1 0,-1 0 0,0 0 0,0-1 0,8-4-40,1-2-112,-1 0-1,0-2 0,0 0 1,-1 0-1,-1-2 1,0-1-1,-1 0 1,6-7 112,13-20-409</inkml:trace>
  <inkml:trace contextRef="#ctx0" brushRef="#br0" timeOffset="1183.845">1081 615 2320,'-2'0'1385,"0"0"-201,1 5-256,-1 11-448,2 0-104,3 3-120,25 46-39,-8-46-1,-1-2-312,-3-6 96</inkml:trace>
  <inkml:trace contextRef="#ctx0" brushRef="#br0" timeOffset="1487.838">1058 366 3273,'2'-33'1400,"3"13"-512,6 15-816,-1 3-464,6 21 296</inkml:trace>
  <inkml:trace contextRef="#ctx0" brushRef="#br0" timeOffset="1982.481">1260 460 1744,'115'36'882,"-79"-18"441,-34-14-1134,4 12 115,0 0 0,-2 0 0,0 1 0,0-1 0,-2 1 0,0 0 0,0 0 0,-2 0-1,0 0 1,-2 10-304,1-20 87,-6 105 788,3-110-520,55-141 33,-49 135-381,-2 4-7,2-8-7,1 1 0,0-1-1,1 1 1,-1 0 0,1 0 0,1 1 0,-1-1 0,1 1 0,0 0 0,0 0 0,1 0 0,0 1 0,0 0 0,0 0 0,1 1 0,-1-1 0,7-2 7,-10 8-8,0-1 1,-1 1 0,1-1 0,0 1 0,-1 0 0,1 0 0,0 1 0,-1-1 0,1 0 0,-1 1 0,0-1 0,1 1 0,-1 0 0,0 0 0,0 0 0,0 0-1,0 0 1,-1 0 0,1 1 0,-1-1 0,1 0 0,-1 1 0,0-1 0,0 1 0,0 0 0,0-1 0,0 1 0,0 0 0,-1 0 0,0-1 0,1 1-1,-1 0 1,0 0 0,0 0 0,0-1 0,-1 1 0,0 1 7,-5 139-47,6-142 50,-1 0-1,1 0 0,0 0 1,0 0-1,0 0 0,0 0 0,0 0 1,0 0-1,0 0 0,1 0 1,-1-1-1,0 1 0,0 0 0,1 0 1,-1 0-1,1 0 0,-1 0 1,1-1-1,-1 1 0,1 0 0,-1 0 1,1-1-1,-1 1 0,1 0 1,0-1-1,0 1 0,-1-1 0,1 1 1,0-1-1,0 1 0,0-1 1,-1 0-1,1 1 0,0-1 0,0 0 1,0 1-1,0-1 0,0 0 1,0 0-1,0 0 0,0 0 0,0 0 1,-1 0-1,1 0 0,0 0 1,0-1-1,0 1 0,0 0 0,0 0 1,0-1-1,0 1 0,-1-1 1,1 1-1,0 0 0,0-1 0,0 0-1,96-82 205,-63 49-154,90-76-28,-123 110-27,-1-1 1,1 1-1,-1 0 0,1 0 0,0-1 0,-1 1 1,1 0-1,-1 0 0,1 0 0,0 0 0,-1 0 0,1 0 1,-1 0-1,1 0 0,0 0 0,-1 0 0,1 0 1,-1 0-1,1 0 0,0 0 0,-1 1 0,1-1 1,-1 0-1,1 0 0,-1 1 0,1-1 0,-1 0 1,1 1-1,-1-1 0,1 1 0,-1-1 0,1 1 0,-1-1 1,0 1-1,1-1 0,-1 1 0,0-1 0,1 1 1,-1-1-1,0 1 0,0-1 0,1 1 0,-1 0 1,0-1-1,0 1 0,0-1 0,0 1 0,0 0 0,0-1 1,0 1-1,0-1 0,0 1 3,2 42-78,-2-35 68,-1-2 19,0 0 0,1 1 1,-1-1-1,1 1 0,1-1 1,-1 0-1,1 1 1,1-1-1,-1 0 0,1 1 1,0-1-1,0 0 1,1 0-1,-1-1 0,1 1 1,1 0-1,-1-1 0,1 0 1,0 0-1,0 0 1,0 0-1,1-1 0,0 1 1,0-1-1,0-1 1,0 1-1,1 0-9,5-1 21,0-1 1,0 0-1,0 0 1,0-1-1,1 0 1,-1-1-1,0-1 1,0 0-1,0 0 1,1-1-1,-1 0 1,-1-1-1,1 0 1,0-1-1,-1 0 1,6-4-22,7-1 45,0-2-1,-1 0 1,-1-1-1,0-1 1,0-2-1,-1 0 1,0-1-45,-11 8 19,0 1 1,0-1-1,0-1 0,-1 1 0,-1-1 0,0-1 1,0 1-1,0-1 0,-2-1 0,1 1 1,-1-1-1,0 0 0,-1 0 0,0-2-19,-4 12 1,0 0-1,0 0 0,0-1 0,0 1 0,-1 0 1,1 0-1,0 0 0,-1 0 0,1-1 0,0 1 1,-1 0-1,1 0 0,-1 0 0,0 0 0,1 0 1,-1 0-1,0 0 0,0 0 0,1 0 0,-1 0 1,0 1-1,0-1 0,0 0 0,0 1 0,0-1 0,0 0 1,0 1-1,0-1 0,0 1 0,-1 0 0,1-1 1,0 1-1,0 0 0,0 0 0,0-1 0,-1 1 1,1 0-1,-1 0 0,-48 2-46,36 1 35,1 0 1,0 0 0,0 1 0,0 1-1,0 0 1,1 0 0,0 2-1,0-1 1,0 1 0,1 1-1,-8 7 11,16-12 10,0 0-1,1 0 0,-1 0 1,1 0-1,0 0 0,0 1 1,0-1-1,0 1 0,0 0 1,1-1-1,-1 1 0,1 0 1,0 0-1,1 0 1,-1 0-1,1 0 0,-1 0 1,1 0-1,0 0 0,1 0 1,-1 0-1,1 0 0,0 0 1,-1 0-1,2 0 0,-1 0 1,0-1-1,2 3-9,2 4 30,0 0-1,0-1 1,1 0 0,1 0 0,-1 0-1,1-1 1,1 0 0,0 0-1,0-1 1,3 2-30,12 8-41,1-1 0,1-1 0,0-1 1,1-2-1,0 0 0,5 0 41,46 13-183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3:07.6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558 854 2577,'-59'61'3715,"58"-60"-3622,0-1 0,0 0 0,0-1 0,0 1 0,0 0 0,0 0 0,0 0 0,0-1 0,0 1 0,0 0 0,0-1 0,0 1 0,0-1 0,0 1 1,0-1-1,1 0 0,-1 1 0,0-1 0,0 0 0,1 1 0,-1-1 0,0 0 0,1 0 0,-1 0 0,1 0 0,-1 0 0,1 1 0,-1-1 0,1 0 0,0 0 0,-1 0 0,1 0 0,0 0-93,-2-4 224,-80-196 1684,61 141-1865,-53-171 12,66 209-61,2-1 0,1-1 0,0 1 0,2-1 0,1 0 0,0 0 0,2 0 0,1 1 0,1-1 0,1 0 0,1 0 0,0 1 0,7-15 6,-11 35-13,1 0 0,0 0 0,1 0 0,-1 0 0,1 0 0,-1 0-1,1 0 1,0 0 0,0 1 0,0-1 0,0 1 0,0-1-1,1 1 1,-1 0 0,1 0 0,-1 0 0,1 0 0,0 0 0,0 1-1,0-1 1,0 1 0,1-1 13,-2 3-9,-1 0 0,1 0-1,-1 0 1,0 1 0,1-1 0,-1 0 0,0 1-1,0-1 1,0 1 0,0-1 0,0 1 0,0-1-1,0 1 1,-1 0 0,1-1 0,-1 1-1,1 0 1,-1-1 0,1 1 0,-1 0 0,0 0-1,0 0 1,0-1 0,0 1 0,0 0 0,0 0-1,-1 0 1,1-1 0,-1 1 0,1 0-1,-1-1 1,0 1 0,1 0 0,-1-1 0,0 1 9,0 0-3,-8 34-12,-3 0 0,-1-1-1,-1 0 1,-2-1 0,-19 28 15,-5 14-27,11-18 13,-14 23 98,5 2 0,3 1-1,-15 58-83,49-140 4,-2 8 17,0-1 0,0 1 0,1 0 0,1 0 1,-1 0-1,1 0 0,1 0 0,0 0 0,0 0 0,1 0 1,1 0-1,1 8-21,-1-15 11,1 0 0,0 1 0,-1-1 0,1 0 0,0-1 0,1 1 0,-1 0 0,0-1 0,1 0 0,-1 0 0,1 0 0,0 0 0,0 0 0,0-1 0,0 0 0,0 0 0,0 0 0,0 0 0,0 0 0,0-1 0,0 0 0,0 0 0,1 0 0,-1 0 0,0-1 0,0 0 0,0 1 0,0-2 0,0 1 0,0 0 0,0-1 0,0 0 0,-1 1 0,4-4-11,19-7 44,0-1 0,-1-1-1,0-1 1,-1-2-1,-1 0 1,-1-1 0,-1-2-1,9-10-43,33-26 52,38-6-1087,-85 50-396,0-3 560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3:08.2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 97 5425,'-5'-1'459,"5"1"-408,0 0 0,1 0 1,-1 0-1,0 1 0,0-1 0,0 0 0,0 0 0,0 1 0,0-1 1,0 0-1,0 0 0,0 1 0,0-1 0,0 0 0,1 0 0,-2 1 1,1-1-1,0 0 0,0 0 0,0 1 0,0-1 0,0 0 1,0 0-1,0 1 0,0-1 0,0 0 0,0 0 0,0 1 0,-1-1 1,1 0-1,0 0 0,0 0 0,0 1 0,0-1 0,-1 0 0,1 0 1,0 0-1,0 0 0,-1 1 0,1-1 0,0 0 0,0 0-51,12 26 245,-2 1 0,0 0 0,-2 1 0,-1 0 0,-1 0 0,-1 0 0,-1 1 0,-2 0 0,-1-1 0,-2 1 0,0 0 0,-4 14-245,5-27 56,-19 232 673,11-222-933,3-71-1131,-12-270-6428,16 103 6731,13 47 6381,-13 154-3808,2 25 852,24 112-1343,-16-94-846,0-1 1,3 0-1,0-1 0,2-1 1,1 0-1,1-1 0,2 0 1,1-1-1,17 19-204,-25-34 57,0 0 1,1 0-1,0-1 1,0-1 0,2 0-1,8 5-57,-19-12 16,1-1 1,0 0-1,0 0 0,0 0 1,0-1-1,0 1 0,0-1 1,1 0-1,-1 0 0,0 0 1,1-1-1,-1 1 0,1-1 1,-1 0-1,0-1 0,1 1 1,-1-1-1,1 0 0,-1 0 0,0 0 1,0 0-1,0-1 0,0 0 1,0 1-1,0-2 0,3-1-16,0-4 30,0-1-1,-1 1 1,0-1-1,-1-1 1,0 1-1,0-1 1,-1 0-1,0 0 1,-1 0-1,0-1 1,-1 1-1,0-1 1,0 0-1,-1 1 1,-1-1-1,0 0 1,0 0-1,-1 1 1,-1-8-30,-1-27-210,-3 0 1,-1 1 0,-2-1 0,-2 1 0,-5-9 209,10 43-1454,-1 11 607</inkml:trace>
  <inkml:trace contextRef="#ctx0" brushRef="#br0" timeOffset="443.741">767 486 8090,'-35'-66'3583,"34"62"-3581,-1 0 0,1-1-1,-1 1 1,0 0 0,-1 0 0,1 1-1,-1-1 1,1 0 0,-1 1 0,0-1-1,-1 1 1,1 0 0,0 0 0,-1 1 0,0-1-1,0 1 1,1-1 0,-2 1 0,1 0-1,0 1 1,0-1 0,-2 0-2,3 3-7,0 0 0,0 0 0,0 0 1,0 0-1,0 0 0,1 1 0,-1-1 0,0 1 1,1 0-1,-1 0 0,1 0 0,0 0 0,0 0 1,0 1-1,0-1 0,0 0 0,0 1 0,1 0 1,-1-1-1,1 1 0,0 0 0,0 0 0,0 0 0,0 0 1,0 0-1,0 0 0,1 0 0,0 0 0,-1 2 7,0 4-14,0 0-1,0 0 1,1 1-1,0-1 1,0 0-1,1 1 0,0-1 1,1 0-1,0 0 1,0 0-1,1 0 1,1 0-1,0 2 15,-3-10 1,0 0 0,0 1 0,-1-1 0,1 0 0,0 0 0,0 0 0,0 0 0,0 0 1,0 0-1,1 0 0,-1 0 0,0-1 0,0 1 0,0 0 0,1-1 0,-1 1 0,0-1 0,1 1 0,-1-1 0,1 0 0,-1 1 0,1-1 0,-1 0 0,0 0 0,1 0 0,-1 0 0,1 0 0,-1 0 0,1-1 0,-1 1 1,0 0-1,1-1 0,-1 1 0,0-1 0,1 1 0,-1-1 0,0 0 0,0 0 0,2 0-1,51-38 75,-52 37-74,11-10 6,0 0 0,-1-1 0,-1 0 0,0-1 0,-1-1-1,0 1 1,-1-2 0,-1 1 0,2-6-7,-5 5-21,-9 21-33,-13 30-19,11-18 64,1 1 1,0 0 0,1 1-1,1-1 1,1 0 0,1 1-1,0 0 1,1-1-1,1 1 1,1 0 0,4 16 8,-6-34-36,0 1 1,0-1-1,0 1 1,0 0-1,0-1 1,1 1-1,-1-1 1,0 1-1,1-1 1,-1 0-1,1 1 1,0-1-1,0 1 1,-1-1-1,1 0 1,0 0-1,0 1 1,0-1-1,0 0 1,0 0-1,1 0 1,-1 0-1,0 0 1,0 0-1,1-1 1,-1 1-1,0 0 1,1-1-1,-1 1 1,1-1-1,-1 1 0,1-1 1,-1 1-1,1-1 1,-1 0-1,1 0 1,-1 0-1,1 0 1,-1 0-1,2-1 36,18-11-561</inkml:trace>
  <inkml:trace contextRef="#ctx0" brushRef="#br0" timeOffset="1210.376">1191 490 7794,'3'-96'3607,"-3"93"-3604,0 1 1,0-1-1,-1 1 0,1-1 1,-1 0-1,0 1 0,1-1 0,-1 1 1,-1-1-1,1 1 0,0 0 1,0-1-1,-1 1 0,0 0 0,1 0 1,-1 0-1,0 0 0,0 0 1,0 0-1,0 1 0,0-1 0,0 1 1,-1-1-1,1 1 0,0 0 1,-1 0-1,1 0 0,-1 0 0,1 0 1,-1 1-1,0-1 0,1 1 1,-3 0-4,-3-1-3,0 0 1,0 1 0,0 0 0,0 1-1,0 0 1,0 0 0,0 1 0,0 0 0,0 0-1,1 1 1,-2 0 2,5-1 3,-1-1-1,1 1 1,0 0-1,0 0 1,-1 0-1,1 0 1,0 1 0,1 0-1,-1-1 1,0 2-1,1-1 1,0 0-1,0 1 1,0-1 0,0 1-1,0 0 1,1 0-1,-1 0 1,1 0-1,0 0 1,0 1-1,1-1 1,0 1 0,-1-1-1,1 1 1,1 0-1,-1-1 1,1 1-1,0 0 1,0-1-1,0 1 1,0 0 0,1-1-1,0 1 1,0-1-1,0 1 1,2 3-3,3 4 10,0 0-1,1-1 1,1 1 0,0-1 0,1-1 0,-1 1-1,2-2 1,0 1 0,2 1-10,42 45 29,-45-40-21,0 0 0,-1 0 0,-1 1 1,-1 0-1,0 0 0,-2 0 0,0 1 0,0 0 0,-2-1 0,0 1 0,-1 0 0,-1 1 0,0-1 0,-2 0 0,0 0 1,-3 8-9,3 0 87,-2 0 1,-1 0 0,-1 0 0,-2-1-1,0 0 1,-1-1 0,-2 0 0,0 0 0,-2-1-1,0 0 1,-4 3-88,15-23 22,0 1 0,-1-1 0,1 0 0,-1 0 0,0 0 0,1 0 1,-1 0-1,-1 0 0,1-1 0,0 1 0,-1-1 0,1 0 0,-1 0 0,1-1 0,-1 1 0,0-1 0,0 1 0,0-1 0,0 0 0,0-1 0,0 1 1,0-1-1,0 1 0,0-1 0,0-1 0,0 1 0,0 0 0,0-1 0,0 0 0,0 0 0,0 0 0,0-1 0,-2 0-22,1-2 2,-1 0 1,1 0-1,0-1 0,1 0 1,-1 1-1,1-2 0,0 1 0,0 0 1,1-1-1,0 1 0,0-1 0,0 0 1,0 0-1,1-1 0,0 1 0,1 0 1,-1-1-1,1 1 0,0-1 0,1 1 1,0-1-1,0 1 0,0-1 1,1 0-1,-1 1 0,2-1 0,-1 1 1,1 0-1,0-1 0,0 1 0,1 0 1,0 0-1,2-5-2,13-9-29,1 1 1,0 1-1,2 0 0,21-14 29,3-3-22,33-27-12,-27 23 9,-2-1 0,-2-3 0,-1-2 0,33-43 25,-73 82 2,0-1 0,-1 0 0,0 0 0,0 0 0,-1 0-1,0-1 1,0 0 0,-1 0 0,1 0 0,-2 0 0,1 0 0,-1-1-1,-1 1 1,0-1 0,0 0 0,0 1 0,-1-1 0,0 0 0,-1 1 0,-1-4-2,0 8-2,0 0 1,-1 1 0,1 0-1,-1-1 1,0 1 0,0 0-1,0 0 1,0 0 0,-1 1 0,1-1-1,-1 1 1,0 0 0,0 0-1,0 0 1,0 0 0,0 1-1,0 0 1,0-1 0,0 1-1,0 1 1,-1-1 0,1 1 0,0 0-1,-1 0 1,1 0 0,0 0-1,0 1 1,-1 0 0,1-1-1,0 2 1,0-1 0,0 0 0,0 1-1,0 0 1,0 0 0,0 0-1,1 0 1,-1 1 0,1-1-1,-1 1 1,1 0 0,-1 2 1,1 4 0,0 0 0,0 1 0,1 0 0,0 0 0,1 0 0,0-1 1,1 1-1,0 0 0,0 0 0,1 0 0,1 0 0,0 0 0,0 0 0,2 4 0,1 5 7,0-1 1,2 1-1,0-2 0,1 1 1,1-1-1,0 0 0,1-1 0,1 0 1,1-1-1,0 0 0,4 3-7,-14-15-28,1 0 0,-1 0 0,1-1-1,0 1 1,0 0 0,0-1 0,0 0 0,0 0-1,1 0 1,-1 0 0,1 0 0,-1-1 0,1 1-1,0-1 1,0 0 0,-1 0 0,1-1 0,0 1-1,0-1 1,0 1 0,0-1 0,0-1 0,0 1-1,0 0 1,-1-1 0,1 0 0,0 0 0,0 0-1,-1 0 1,1-1 0,0 1 0,-1-1 0,0 0 0,1 0-1,1-2 29,19-25-1037,-10-13 403</inkml:trace>
  <inkml:trace contextRef="#ctx0" brushRef="#br0" timeOffset="1463.281">1656 36 7009,'-11'-23'2745,"13"13"-1521,-2 8-760,2 14 25,-1 16 47,-8 27-48,2 15 64,-5 14 40,-8 5 8,8 2-88,-3 6-88,15 1-176,12-2-80,11-15-56,6-13-80,1-24-536,-1-12 384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19.9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 27 5225,'-7'-12'2673,"-6"-2"-569,11 14-1472,2 0-144,2 9-240,-2-9-280,0 0 32</inkml:trace>
  <inkml:trace contextRef="#ctx0" brushRef="#br0" timeOffset="6275.376">2270 96 840,'-1'-36'6259,"22"32"-5327,174 19-229,-104-7 106,10 15-226,8 2-441,31-14 47,38-17-95,5 1 60,-48 15-73,27 6 26,-99-12-39,110-1 37,-94-8-55,-25 9 127,-58-10 253,-91 27-302,60-14-101,0-1 0,-1-2 0,0-2 0,0-1 0,-25-4-27,15 2 25,-218-18 140,-102 12 307,91-30 144,253 34-567,1 0-14,0 0 1,-1 1 0,1 2-1,-1 0 1,-21 3-36,16 5-91,25-6-652,-1 7 329</inkml:trace>
  <inkml:trace contextRef="#ctx0" brushRef="#br0" timeOffset="9007.185">2788 253 528,'-38'-11'466,"37"11"-348,0 0 1,1 0 0,-1 0-1,1 0 1,-1 0 0,0 1-1,1-1 1,-1 0 0,1 0-1,-1 0 1,1 1 0,-1-1-1,1 0 1,-1 0 0,1 1-1,-1-1 1,1 0 0,-1 1-1,1-1 1,-1 1 0,1-1-1,0 1 1,-1-1 0,1 1 0,0-1-1,0 1 1,-1-1 0,1 1-1,0-1 1,0 1 0,-1-1-1,1 1 1,0 0 0,0-1-1,0 1 1,0-1 0,0 1-1,0-1 1,0 1 0,0 0-1,0-1 1,0 1 0,1-1-1,-1 1 1,0 0 0,0-1-1,1 1-118,-1 1 24,2 118 1909,3-104-1685,0-1 0,1 1 0,1-2 0,1 1-1,0-1 1,1 0 0,1 1-248,0-1 98,40 55 95,24 4-33,76 65 439,-114-126-504,68 32 42,25-9-9,-20-9-70,-9-12 38,79 2 25,-159-14-105,0-1 0,-1 0 0,1-2 0,0 0 0,17-4-16,24-5 31,108 2 33,-34-9-24,-125 17-38,1 0 1,-1 0 0,1-1-1,-1 0 1,1 0 0,-1-1-1,1-1 1,-1 0 0,3-2-3,111-14 24,32-66 137,-126 56 88,-43 25-1869,9 4 901</inkml:trace>
  <inkml:trace contextRef="#ctx0" brushRef="#br0" timeOffset="11943.266">2362 138 1200,'-35'20'3026,"35"-19"-2724,0-1-13,0 0 3,0 0 21,0 0 29,0 0 15,3 1 275,44 16-200,-39-13-397,1 0-1,0-1 1,0 0-1,0-1 1,0 0-1,0-1 1,0 1 0,1-2-1,5 1-34,258-1 903,14-13-8,-178 17-552,0 4 1,76 17-344,-133-15 151,0-3 0,1-2 0,37-3-151,93-14 239,-162 9-217,-1 0-1,1 2 1,0 1-1,-1 0 1,1 2 0,-1 0-1,1 1 1,-1 1 0,6 3-22,60 5 370,-52-13 547,-25-3-815,218 11-212,-69-1 111,37 13 31,25-14-27,-123 5 3,0-5 0,39-4-8,-59-2 9,122-11-8,-153 5 17,1 1 0,0 3 0,0 2 0,23 3-18,-69-3 0,-1 1 0,1 0 0,-1 0 0,1 0 1,-1 0-1,0 0 0,1 0 0,-1 0 1,1 0-1,-1 0 0,1 0 0,-1 0 0,1 0 1,-1 0-1,0 0 0,1 0 0,-1 1 0,1-1 1,-1 0-1,1 0 0,-1 0 0,0 1 0,1-1 1,-1 0-1,0 0 0,1 1 0,-1-1 0,0 0 1,1 1-1,-1-1 0,0 1 0,0-1 1,1 0-1,-1 1 0,0-1 0,0 1 0,0-1 1,0 0-1,0 1 0,1-1 0,-1 1 0,0-1 1,0 1-1,0-1 0,0 1 0,0-1 0,0 0 1,0 1-1,-1-1 0,1 1 0,0-1 0,-2 2-333,1-2 144</inkml:trace>
  <inkml:trace contextRef="#ctx0" brushRef="#br0" timeOffset="13064.937">4332 956 544,'4'3'5961,"27"1"-5338,-12-2-97,44 15-141,34 13 391,93-5-224,49 24-321,26-30 349,-40-14-366,19-13 218,-171 4-280,1-2 1,-2-4-1,41-11-152,-78 13 30,220-39 236,-61 25-171,25-1 413,-101-4-139,-102 34 2111,-19 1-1442</inkml:trace>
  <inkml:trace contextRef="#ctx0" brushRef="#br0" timeOffset="15114.098">1035 967 1048,'-64'9'694,"64"-8"-639,-1-1 1,0 0 0,1 0 0,-1 0-1,0 0 1,1 0 0,-1 0 0,0 0 0,0 0-1,1 0 1,-1 0 0,0 0 0,1 0-1,-1 0 1,0 0 0,1-1 0,-1 1-1,1 0 1,-1 0 0,0-1 0,1 1-1,-1-1 1,1 1 0,-1 0 0,1-1-1,-1 1 1,1-1 0,-1 1 0,1-1-1,-1 0 1,1 1 0,0-1 0,-1 1-1,1-1 1,0 0 0,-1 1 0,1-1-1,0 0 1,0 1 0,0-1 0,0 0-1,0 1 1,0-1 0,0 0 0,0 1-1,0-1 1,0 0 0,0 1 0,0-1-1,0 0-55,1-2 884,35-28 410,48-22-1040,70-57 28,105-109 447,129-31 309,-292 175-726,-78 38 21,-18 36-277,0 1-16,0 0-14,-5 2-2315,5 8 1506</inkml:trace>
  <inkml:trace contextRef="#ctx0" brushRef="#br0" timeOffset="16948.634">1405 341 752,'-54'-12'559,"54"12"-541,1-1 0,-1 1 0,0 0 0,0 0 0,0 0 1,1 0-1,-1 0 0,0 0 0,0-1 0,0 1 0,0 0 0,1 0 0,-1 0 0,0-1 0,0 1 0,0 0 1,0 0-1,0 0 0,0-1 0,1 1 0,-1 0 0,0 0 0,0-1 0,0 1 0,0 0 0,0 0 1,0-1-1,0 1 0,0 0 0,0 0 0,0-1 0,0 1 0,0 0 0,0 0 0,-1 0 0,1-1 1,0 1-1,0 0 0,0 0 0,0-1 0,0 1 0,0 0 0,0 0 0,-1 0 0,1-1 0,0 1 0,0 0 1,0 0-1,-1 0 0,1 0 0,0 0 0,0-1 0,0 1 0,-1 0 0,1 0 0,0 0 0,0 0 1,-1 0-1,1 0 0,0 0 0,0 0 0,0 0 0,-1 0 0,1 0 0,0 0-18,3-3 1090,10-2-194,80-28-337,30-40-44,24-3 569,-58 19-457,-19 20-98,-37 25 575,-28 24-1004,44 77 336,-17-6 242,83 77-25,-110-153-626,-5-7 3,0 0-1,0 1 1,0-1-1,-1 0 1,1 0 0,0 0-1,0 0 1,0 0-1,0 0 1,-1 0-1,1 1 1,0-1-1,0 0 1,0 0 0,0 0-1,0 0 1,0 1-1,-1-1 1,1 0-1,0 0 1,0 0 0,0 0-1,0 1 1,0-1-1,0 0 1,0 0-1,0 0 1,0 1-1,0-1 1,0 0 0,0 0-1,0 0 1,0 1-1,0-1 1,0 0-30,-14-32 267,11 10-230,-2-1-12,-1 0 0,-1 1 0,-1-1 0,0 1-1,-2 1 1,-10-17-25,10 23 1,9 12-1,0 0-1,0 0 0,-1 1 0,1-1 0,0 0 0,-1 1 1,0 0-1,0-1 0,0 1 0,0 0 0,0 0 1,0 0-1,0 0 0,0 0 0,-1 0 0,1 1 0,-1-1 1,0 1-1,1 0 0,-1 0 0,0 0 0,0 0 1,1 0-1,-1 1 0,0-1 0,0 1 0,0-1 0,0 1 1,0 0 0,-56 25-18,-106 52-6,-171 36 24,262-77-6,72-44 15,82-25-18,114-36-15,118-23-47,-179 68 39,-131 23 32,-1 1-1,0 0 1,0 0 0,0 0 0,0 0 0,0 0-1,1 0 1,-1 0 0,0 0 0,0 0 0,0 0-1,0 1 1,1-1 0,-1 0 0,0 1 0,0-1-1,0 1 1,0-1 0,0 1 0,0 0-1,0-1 1,0 1 0,-1 0 0,1 0 0,0 0-1,0-1 1,0 1 0,-1 0 0,1 0 0,-1 0-1,1 0 1,-1 0 0,1 1 0,-1-1 0,1 0-1,-1 0 1,0 0 0,1 1 0,-8 5-27,8 8 11,0-1 1,1 0-1,1 0 0,0 0 0,1 0 0,1 0 0,0-1 0,0 0 1,5 6 15,31 108 73,-40-126-58,-1-1 3,0 0 12,0 0 6,0 0 17,0 0-2,0 0-86,0 1-140,1 8 69</inkml:trace>
  <inkml:trace contextRef="#ctx0" brushRef="#br0" timeOffset="37891.559">251 1209 2641,'0'0'75,"0"0"0,1 0 0,-1 0 0,0 0 1,0-1-1,0 1 0,0 0 0,1 0 0,-1 0 1,0 0-1,0 0 0,0 0 0,0 0 0,0 0 1,0 0-1,1 0 0,-1 0 0,0-1 0,0 1 1,0 0-1,0 0 0,0 0 0,0 0 0,0 0 1,0 0-1,1-1 0,-1 1 0,0 0 0,0 0 1,0 0-1,0 0 0,0-1 0,0 1 0,0 0 1,0 0-76,9 5 214,70 52 42,-55-35-200,28 19 118,-39-32-21,-1 0 0,0 0 0,-1 1 0,0 1 0,0 0 0,-1 0 0,-1 1 0,0 0 0,6 12-153,-14-21 86,0 0 0,-1 0 1,1 0-1,-1 0 1,0 0-1,0 0 1,0 0-1,0 0 1,0 0-1,-1 0 1,1 0-1,-1 0 1,0 0-1,0 0 1,0 0-1,0 0 0,-1-1 1,1 1-1,-1 0 1,1-1-1,-1 1 1,0-1-1,0 0 1,0 1-1,0-1 1,-1 0-1,1 0 1,-1-1-1,1 1 0,-1 0-86,-8 8 114,-85 109 557,94-118-667,1 1 0,0-1 0,0 1 1,0 0-1,0-1 0,0 1 1,0 0-1,0 0 0,0 0 0,1-1 1,-1 1-1,1 0 0,-1 0 1,1 0-1,0 0 0,0 0 0,0 0 1,0 0-1,0 0 0,0 0 0,1 0 1,-1 0-1,1 0 0,-1 0 1,1 0-1,0-1 0,0 1 0,0 0 1,0 0-5,4-1 7,0 1 1,0-1-1,0-1 1,1 1-1,-1-1 1,0 0-1,0 0 0,1 0 1,-1-1-1,0 1 1,0-2-1,1 1 1,0-1-8,4 0 15,181-49 259,-88 29-2391,-84 26 1446</inkml:trace>
  <inkml:trace contextRef="#ctx0" brushRef="#br0" timeOffset="38615.861">321 1531 1800,'13'-2'3182,"-12"2"-2583,4 2-181,26 13-189,-20-10-188,1 1 0,0-1-1,0-1 1,1 0-1,-1-1 1,1 0 0,0-1-1,10 1-40,39-3 109,0-3 0,-1-2-1,1-3 1,-1-3-1,42-13-108,-3-11-344,-99 34 355,0 1 0,0-1 0,0 1 0,-1-1 0,1 1 0,0-1 0,0 0 0,0 0 0,-1 1 0,1-1 0,-1 0 0,1 0 0,0 1 0,-1-1 0,1 0 0,-1 0 0,0 0 0,1 0 0,-1 0 0,0 0 0,1 0 0,-1 0 0,0 0 0,0 0 0,0 0 0,0 0 0,0 0 0,0 0 0,0 0 0,0 0 0,-1 0 0,1 0 0,0 0 0,0 0 0,-1 0 0,1 0 0,-1 0 0,1 1 0,-1-1 0,1 0 0,-1 0 0,0 0 0,1 1 0,-1-1 0,0 0 0,1 1 0,-1-1 0,0 0 0,0 1 0,0-1 0,0 1 0,0-1 0,1 1 0,-1 0 0,0-1 0,0 1 0,0 0 0,0 0 0,0 0 0,0-1 0,0 1 0,0 0 0,0 0 0,0 0 0,0 1 0,0-1-11,0 0 27,1 0 0,-1 0 1,0 0-1,1 0 0,-1 0 1,1 0-1,-1 1 0,1-1 1,-1 0-1,1 0 0,-1 1 1,1-1-1,-1 0 0,1 1 1,-1-1-1,1 0 0,0 1 1,-1-1-1,1 1 0,0-1 1,-1 1-1,1-1 1,0 1-1,-1-1 0,1 1 1,0-1-1,0 1 0,0-1 1,0 1-1,-1-1 0,1 1 1,0-1-1,0 1 0,0 0 1,0-1-1,0 1 0,0-1 1,0 1-1,0-1 0,1 1 1,-1 0-28,-1 3 123,3 87 484,-1-85-573,-1 0 1,1 1-1,1-1 0,-1 0 1,1 0-1,0 0 1,0 0-1,1 0 1,0-1-1,0 1 1,0-1-1,0 1 0,1-1 1,0 0-1,0 0 1,1-1-1,-1 1 1,1-1-1,0 0 1,0-1-1,0 1 0,1-1 1,-1 0-1,1 0 1,0 0-1,0-1 1,0 0-1,0 0 1,4 0-35,-1-3 39,-1-1 0,1-1 0,-1 1 0,0-1 1,0-1-1,0 1 0,0-1 0,-1-1 1,0 1-1,0-1 0,0-1 0,0 1 0,-1-1 1,0 0-1,5-6-39,-7 7 22,115-127 269,-118 131-293,-1 1 0,1 0 0,-1 0-1,1 0 1,-1 0 0,1 0 0,-1 0 0,1 0-1,-1 0 1,1 0 0,-1 0 0,1 0 0,-1 1-1,1-1 1,-1 0 0,1 0 0,-1 1 0,1-1 0,-1 0-1,1 0 1,-1 1 0,1-1 0,-1 0 0,0 1-1,1-1 1,-1 1 0,0-1 0,1 0 0,-1 1-1,0-1 1,1 1 0,-1-1 0,0 1 0,0-1 0,0 1-1,1-1 1,-1 1 0,0-1 0,0 1 0,0 0-1,0-1 1,0 1 0,0-1 0,0 1 0,0-1-1,0 1 1,0-1 0,-1 1 0,1-1 0,0 1 0,0-1-1,0 1 1,-1-1 0,1 1 0,0-1 0,0 1-1,-1-1 1,1 0 0,-1 1 0,1-1 0,0 1 2,-1 3-11,1 17-22,-1-16 30,0 1-1,0 0 1,1 0-1,-1 0 1,1 0-1,0 0 1,1 0 0,0 0-1,0-1 1,0 1-1,1 0 1,-1 0 0,1-1-1,1 1 1,-1-1-1,1 0 1,0 1-1,0-1 1,0-1 0,1 1-1,0 0 1,0-1-1,0 0 1,0 0 0,1 0-1,0 0 1,0 0 3,11 0 18,0 0 0,0 0 1,0-2-1,1 0 0,-1-1 0,0-1 1,1 0-1,-1-1 0,1-1 0,-1 0 1,0-1-1,0-1 0,0-1 1,-1 0-1,1-1 0,-1 0 0,0-2-18,-11 7 12,0 0 0,0-1 0,0 0 0,-1 1 0,1-1 0,0-1 0,-1 1 0,1 0 0,-1-1-1,0 0 1,0 0 0,0 0 0,0 0 0,-1 0 0,1-1 0,-1 1 0,0-1 0,0 1 0,0-1-1,0 0 1,-1 0 0,1 0 0,-1 0 0,0 0 0,0 0 0,0-4-12,-3-1 20,1 0 1,-2 0 0,1 0-1,-1 0 1,-1 0 0,0 0 0,0 1-1,0 0 1,-1 0 0,-1 0-1,1 1 1,-1-1 0,0 1-1,-4-2-20,2-2 6,-1 1-1,-1 0 1,0 1-1,0 0 1,0 1-1,-1 0 1,-1 0-1,1 1 1,-1 1-1,0 0 1,-1 0-1,1 2 1,-1-1-1,0 2 1,-10-3-6,5 8 952,9 2-485</inkml:trace>
  <inkml:trace contextRef="#ctx0" brushRef="#br0" timeOffset="39596.323">2090 1582 3921,'0'0'1520,"0"0"-1112,-2 0-184,0 0-192,1 0 32,-1 0 8,2 5-536,0 0 352</inkml:trace>
  <inkml:trace contextRef="#ctx0" brushRef="#br0" timeOffset="40493.731">2185 1736 952,'-43'-71'292,"28"53"-110,11 21 186,-3 20 521,-1-12 157,0-23-811,-9 11-58,15 1-141</inkml:trace>
  <inkml:trace contextRef="#ctx0" brushRef="#br0" timeOffset="41296.516">3084 1959 1136,'98'-48'816,"-96"47"-772,-1 0-1,0 0 0,1 0 0,-1 0 0,0-1 0,0 1 0,0 0 0,0-1 0,0 1 0,0 0 0,0-1 1,0 1-1,-1-1 0,1 1 0,-1-1 0,1 1 0,-1-1 0,1 0 0,-1 1 0,0-1 0,0 0 1,0 1-1,0-1 0,0 0 0,0 1 0,0-1 0,0 0 0,-1 1 0,1-1 0,-1 1 0,1-1 1,-1 1-1,0-1-43,-1-7 262,1 1-120,0 1 0,-1-1 0,0 1 1,0 0-1,0-1 0,-1 1 0,0 0 1,0 1-1,-1-1 0,0 0 0,0 1 1,-1 0-1,0 0 0,0 0 0,0 1 1,0 0-1,-1 0 0,0 0 0,0 1 0,0-1 1,-1 1-1,1 1 0,-4-2-142,7 5 21,0 0 0,0 0 0,0 0 0,0 1-1,0-1 1,0 1 0,0 0 0,1-1 0,-1 1 0,0 1-1,0-1 1,1 0 0,-1 1 0,1-1 0,-1 1 0,1 0 0,0 0-1,0-1 1,-1 2 0,1-1 0,1 0 0,-1 0 0,0 1-1,0 0-20,-38 66 351,30-45-230,0 1 0,2 1 0,1-1 1,1 1-1,1 0 0,1 1 0,1-1 0,2 1 0,1-1 0,0 1 0,2 0 1,4 12-122,17 27 185,-23-65-174,1 1 0,0-1 0,0 0-1,0 1 1,1-1 0,-1 0 0,0 1 0,0-1 0,1 0 0,-1 0-1,1 0 1,-1 0 0,1 0 0,-1-1 0,1 1 0,-1 0 0,1-1-1,0 1 1,0-1 0,-1 0 0,1 1 0,0-1 0,-1 0-1,1 0 1,0 0 0,0 0 0,-1 0 0,1-1 0,0 1 0,0 0-1,-1-1 1,1 1 0,-1-1 0,1 0 0,0 0 0,0 0-11,67-64-38,-30 14-811,0-6 373</inkml:trace>
  <inkml:trace contextRef="#ctx0" brushRef="#br0" timeOffset="41836.24">3284 1372 3321,'-3'0'51,"0"1"1,1 0-1,-1 0 1,1 0-1,-1 1 1,1-1-1,0 0 1,-1 1-1,1 0 1,0-1 0,0 1-1,0 0 1,0 0-1,1 0 1,-1 0-1,0 1 1,1-1-1,-1 0 1,1 1-1,0-1 1,0 1-1,0-1 1,0 1-1,0 0 1,1-1-1,-1 1 1,1 0-1,0 0 1,0-1 0,0 1-52,-3 7 97,-64 289 1732,47-224-1097,6-24-269,1 0-1,3 0 0,2 1 1,2 0-1,3 1 1,2 2-463,0-49 25,0 1 0,1-1 0,0 1 0,0-1 0,1 1-1,0 0 1,0-1 0,0 0 0,1 1 0,0-1 0,0 0 0,0 0 0,1 0 0,0 0 0,1-1 0,-1 1 0,1-1 0,0 1 0,0-1 0,0-1 0,1 1 0,0-1 0,0 1 0,0-1 0,0-1 0,1 1 0,0-1 0,-1 0 0,1 0 0,0-1 0,4 2-25,1-4 35,1 1-1,-1-2 0,0 0 0,1 0 0,-1-1 0,0 0 1,0-1-1,0 0 0,0-1 0,-1 0 0,0-1 1,1 0-1,-1 0 0,4-4-34,125-103 274,101-113-105,-237 222-168,-1 2 0,0 0 0,0 0 0,0 0 0,0 0 0,0 0 0,0-1 0,0 1 0,0-1 0,-1 1 0,1-1 0,-1 0 1,1 0-1,-1 0 0,0 0 0,0 0 0,1 0 0,-1 0 0,-1 0 0,1 0 0,0 0 0,-1 0 0,1-1 1,-1 1-1,1 0 0,-1 0 0,0-1 0,0 1 0,0 0 0,0-1 0,-1 1 0,1 0 0,0-1 0,-1 1 1,0 0-1,0-2-1,-4-2-8,0 1-1,0 0 1,-1 0 0,1 0 0,-1 1 0,0 0 0,0 0 0,-1 0 0,1 1 0,-1 0 0,1 0 0,-1 1 0,0 0 0,0 0 0,-1 0 0,1 1 0,0 0 0,0 1-1,-1-1 1,1 1 0,0 1 0,0-1 0,-6 2 8,10-1-8,-1 0 0,1 0 0,-1 0-1,1 1 1,0-1 0,0 1 0,-1 0 0,1-1 0,0 1-1,1 1 1,-1-1 0,0 0 0,1 1 0,-1-1-1,1 1 1,0 0 0,0 0 0,0 0 0,0 0-1,0 0 1,1 0 0,-1 1 0,1-1 0,0 0 0,0 1-1,0 0 9,-7 93-72,10-77 72,1-1 1,0 0 0,2 0-1,0 0 1,1-1 0,0 1-1,2-1 1,9 16-1,-13-25 0,1-1 1,0 1-1,0-1 0,0-1 1,1 1-1,0-1 0,1 0 1,-1 0-1,1 0 0,1-1 1,-1-1-1,1 1 0,0-1 1,1 0-1,-1-1 0,1 0 1,-1 0-1,1-1 0,1 0 0,-1 0 1,2-1-1,-2-3-164,-1 0-1,0-1 1,1 0 0,-1 0 0,0-1 0,0 0 0,0 0-1,-1-1 1,1 0 0,4-3 164,36-30-620</inkml:trace>
  <inkml:trace contextRef="#ctx0" brushRef="#br0" timeOffset="42379.649">4039 1929 3449,'-1'-2'206,"1"2"-136,0 0 1,0-1-1,0 1 0,0 0 1,0-1-1,-1 1 1,1-1-1,0 1 0,0 0 1,0-1-1,0 1 1,0 0-1,-1 0 1,1-1-1,0 1 0,0 0 1,0-1-1,-1 1 1,1 0-1,0 0 1,0-1-1,-1 1 0,1 0 1,0 0-1,-1 0 1,1 0-1,0-1 1,-1 1-1,1 0 0,0 0 1,-1 0-1,1 0 1,0 0-1,-1 0 0,1 0 1,0 0-1,-1 0 1,1 0-1,-1 0 1,1 0-1,0 0 0,-1 0 1,1 0-1,0 0 1,-1 0-1,1 1 1,0-1-1,-1 0 0,1 0 1,0 0-1,0 1 1,-1-1-1,1 0 1,0 0-1,0 0 0,-1 1 1,1-1-1,0 0 1,0 1-1,0-1 0,-1 0 1,1 1-1,0-1 1,0 0-71,-10 47 1064,-21 190-256,32-180-509,-1-56-293,0-1 1,0 1 0,0-1-1,1 0 1,-1 1-1,0-1 1,0 1-1,1-1 1,-1 0-1,0 1 1,0-1 0,1 0-1,-1 1 1,0-1-1,1 0 1,-1 0-1,1 1 1,-1-1-1,0 0 1,1 0 0,-1 0-1,1 1 1,-1-1-1,1 0 1,-1 0-1,0 0 1,1 0 0,-1 0-1,1 0 1,-1 0-1,1 0 1,-1 0-1,1 0 1,-1 0-1,0 0 1,1 0 0,-1 0-1,1-1 1,-1 1-1,1 0 1,-1 0-1,0 0 1,1-1-1,-1 1 1,0 0 0,1-1-1,-1 1 1,0 0-1,1 0 1,-1-1-1,0 1 1,1-1-1,-1 1 1,0 0 0,0-1-7,20-23 183,38-79 109,-50 83-282,2 1-1,0 0 1,1 0-1,1 1 1,1 0-1,0 1 1,2 1-1,0 0 0,14-11-9,-27 25-6,0 0 0,0 0-1,0 0 1,0 0 0,0 1-1,0-1 1,1 1 0,-1 0-1,1-1 1,-1 1 0,1 0-1,-1 0 1,1 1 0,0-1-1,-1 0 1,1 1 0,0 0-1,-1 0 1,1 0 0,0 0-1,0 0 1,-1 0 0,1 0-1,0 1 1,-1 0-1,1-1 1,0 1 0,-1 0-1,1 0 1,-1 1 0,1-1-1,-1 0 1,0 1 0,0 0-1,0-1 1,1 1 0,0 2 6,0 2-12,-1 1 0,-1 0 0,1 0 0,-1 0 0,0 0 0,-1-1 1,0 1-1,0 0 0,0 0 0,-1 0 0,0 0 0,-1 2 12,2-4-3,-3 8 1,0 1-1,0-1 1,-1 0-1,-1 0 1,0 0-1,-1 0 1,0-1-1,-6 8 3,9-15 6,2-5-3,0 1 0,0 0 0,0 0-1,1-1 1,-1 1 0,0 0 0,0 0-1,1 0 1,-1 0 0,1 0 0,-1 0-1,1 0 1,-1 0 0,1 0 0,0 1-1,0-1 1,-1 0 0,1 0 0,0 0-1,0 0 1,0 0 0,0 1 0,0-1-1,0 0 1,1 0 0,-1 0 0,0 0-1,0 0 1,1 1 0,-1-1 0,1 0-1,-1 0 1,1 0 0,0 0 0,-1 0-1,1 0 1,0-1 0,0 2-3,2-2 9,-1 1-1,1-1 1,0 0-1,0 1 1,0-1 0,0 0-1,-1-1 1,1 1 0,0 0-1,0-1 1,0 0-1,-1 1 1,1-1 0,0 0-1,-1-1 1,1 1 0,-1 0-1,1-1 1,-1 1-1,0-1 1,1 0 0,-1 0-1,1-1-8,1 1 9,187-165 196,-144 140-252,-46 27 45,0 0-1,0 0 0,0 1 0,0-1 0,0 1 0,0-1 0,0 1 1,0-1-1,0 1 0,0 0 0,0-1 0,-1 1 0,1 0 0,0 0 1,0-1-1,-1 1 0,1 0 0,0 0 0,-1 0 0,1 0 0,-1 0 1,0 0-1,1 0 0,-1 0 0,0 0 0,1 0 0,-1 0 0,0 0 1,0 0-1,0 0 0,0 0 0,0 1 0,0-1 0,0 0 0,0 0 0,-1 0 1,1 0-1,0 0 0,-1 0 0,1 0 3,0 1-3,-6 51-33,4-48 39,0 0 1,0 0-1,1 1 1,-1-1-1,2 1 0,-1 0 1,0-1-1,1 1 0,0-1 1,1 1-1,-1 0 1,1-1-1,0 1 0,0-1 1,1 1-1,-1-1 0,1 0 1,1 1-1,-1-1 1,1 0-1,0-1 0,0 1 1,0 0-1,0-1 1,1 0-1,0 1 0,0-1 1,0-1-1,0 1 0,3 1-3,33 10 52</inkml:trace>
  <inkml:trace contextRef="#ctx0" brushRef="#br0" timeOffset="43844.395">5648 1876 3281,'20'-92'1292,"-21"90"-1235,1 0 0,-1-1 1,1 1-1,-1 0 0,0 0 0,0 0 1,0 0-1,0-1 0,0 1 0,-1 1 1,1-1-1,0 0 0,-1 0 0,0 0 0,1 1 1,-1-1-1,0 1 0,0-1 0,0 1 1,0 0-1,0 0 0,0 0 0,0 0 1,0 0-1,0 0 0,-1 0 0,1 1 0,0-1 1,0 1-1,-1 0 0,1-1 0,0 1 1,-2 0-58,3 0 15,-4 1 13,0 0 0,0 1-1,0-1 1,0 1-1,1 0 1,-1 0 0,0 1-1,1-1 1,0 1 0,-1 0-1,1 0 1,0 1-1,1-1 1,-1 1 0,1 0-1,-1 0 1,1 0-1,0 0 1,1 0 0,-1 1-1,0 0-27,-1 1 22,-9 12 4,-6 3 115,2 1 0,0 1 1,2 1-1,0 0 0,2 1 0,1 1 0,1 0 0,1 0 1,1 1-1,1 0 0,0 11-141,7-37 7,1 0 0,0 0 0,0 0 0,0 0 0,0 0 0,0 0 0,0 0-1,0 1 1,0-1 0,0 0 0,1 0 0,-1 0 0,0 0 0,1 0 0,-1 0 0,1 0 0,-1 0 0,1 0 0,-1 0 0,1 0 0,0 0 0,-1-1 0,1 1 0,0 0 0,0 0 0,0 0 0,0-1 0,0 1 0,-1-1-1,1 1 1,0-1 0,0 1 0,1-1 0,-1 1 0,0-1 0,0 0 0,0 0 0,0 1 0,0-1 0,0 0 0,0 0 0,0 0 0,0 0 0,1 0 0,-1-1 0,0 1 0,0 0 0,0 0 0,0-1 0,0 1 0,0-1 0,0 1-1,0-1 1,0 1 0,0-1 0,0 1 0,0-1 0,0 0 0,-1 0 0,1 1 0,0-1 0,0 0 0,-1 0 0,1 0 0,0 0-7,91-75 361,-8-4-147,-34 30-107,4 1-1,37-25-106,-67 61-37,-24 13 35,0 1-1,-1-1 1,1 0 0,0 0 0,0 0 0,-1 0 0,1 1-1,0-1 1,-1 0 0,1 0 0,0 0 0,0 1 0,-1-1-1,1 0 1,0 0 0,0 1 0,0-1 0,-1 0 0,1 1-1,0-1 1,0 0 0,0 1 0,0-1 0,0 0 0,0 1-1,0-1 1,0 0 0,0 1 0,0-1 0,0 0 0,0 1-1,0-1 1,0 0 0,0 1 0,0-1 0,0 1 0,0-1-1,0 0 1,0 0 0,0 1 0,1-1 0,-1 0 0,0 1-1,0-1 1,0 0 0,1 1 0,-1-1 0,0 0 0,0 0-1,1 0 1,-1 1 0,0-1 0,1 0 0,-1 0 0,0 0-1,1 0 1,-1 1 0,0-1 0,1 0 0,-1 0 0,0 0-1,1 0 1,-1 0 2,-4 6-26,-24 47 109,1 2-1,3 0 1,3 2 0,2 0-1,2 1 1,-5 41-83,17-66 105,2-9 1,0 1 1,-1-1-1,-2 0 0,0 0 0,-2-1 0,0 0 1,-2 0-1,-1-1 0,0 0 0,-9 12-106,14-26 44,1 0-1,-1 1 1,0-2 0,-1 1-1,0-1 1,0 0 0,-1-1-1,0 1 1,0-1-1,0-1 1,-1 0 0,1 0-1,-1-1 1,0 0 0,-1 0-1,1-1 1,-1 0 0,-1 0-44,8-4 5,0 0 1,0 0 0,0-1-1,0 1 1,0 0 0,1-1-1,-1 0 1,0 0-1,1 0 1,-1 0 0,1 0-1,0 0 1,-1-1 0,1 1-1,0-1 1,0 1 0,1-1-1,-1 0 1,1 0 0,-1 0-1,1 1 1,0-2 0,0 1-1,0 0 1,0 0 0,1 0-1,-1 0 1,1 0 0,0-1-1,0 1 1,0 0-1,0 0 1,1-1 0,-1 1-1,1 0 1,0 0 0,0 0-1,0 0 1,0 0 0,1 0-1,-1 0 1,2-2-6,4-9-7,2 0 0,-1 1-1,2 0 1,0 0 0,0 1 0,1 0 0,0 1 0,1 0-1,1 1 1,0 0 0,0 1 0,0 0 0,3 1 7,85-53-15,4 4 0,38-11 15,-31 16 28,-2-6-1,-1-6-27,-105 62 4,-1 1 0,0-1 0,0 1 0,0-1 0,-1 0 0,1 0 0,0 0 0,-1 0 0,0 0 0,1-1 0,-1 1 0,0 0 0,0-1 0,0 0 0,-1 0 0,1 1 0,0-1 0,-1 0 0,1-3-4,-3 5 1,0-1 1,-1 1-1,1 0 0,0-1 0,-1 1 1,1 0-1,-1 0 0,1 0 0,-1 0 1,1 0-1,-1 0 0,0 0 1,0 1-1,1-1 0,-1 0 0,0 1 1,0 0-1,0-1 0,1 1 1,-1 0-1,0 0 0,0 0 0,0 0 1,-1 0-2,-7 0-8,1 1 0,-1 0 0,0 0 0,1 0 0,-1 2 1,1-1-1,0 1 0,0 0 0,0 1 0,0 0 0,0 0 1,1 1-1,0 1 0,0-1 0,0 1 0,1 0 0,-1 1 1,1 0-1,1 0 0,0 0 0,0 1 0,0 0 0,1 0 1,0 0-1,1 1 0,-1 0 0,2 0 0,-1 0 0,1 0 0,1 0 1,0 1-1,0-1 0,0 6 8,1-4 8,0 0 1,0-1-1,1 1 0,0 0 1,1 0-1,0-1 0,0 1 1,2 0-1,-1-1 0,1 1 1,1-1-1,-1 0 0,2 0 1,0-1-1,0 1 1,0-1-1,1 0 0,1 0 1,0-1-1,0 0 0,0 0 1,1-1-1,7 6-8,-7-11-90,0-1 1,0 1-1,-1-2 0,1 1 1,0-1-1,0 0 1,0-1-1,0 0 0,0 0 1,0 0-1,0-1 1,-1-1-1,1 1 0,-1-1 1,1 0-1,-1-1 0,0 0 1,-1 0-1,1-1 1,-1 1-1,1-1 0,-1-1 1,-1 1-1,1-1 0,3-5 90,29-28-777</inkml:trace>
  <inkml:trace contextRef="#ctx0" brushRef="#br0" timeOffset="44126.771">6630 1640 4289,'-5'-16'1720,"-2"21"-1024,0 11-103,3 19-121,2 5-64,-5 17-88,4 0 32,-6 3 104,-1 7 48,4 1-8,-4 2-48,3 2-120,1-7-48,1-13 0,5-6 49,0-15-746,2-6 385</inkml:trace>
  <inkml:trace contextRef="#ctx0" brushRef="#br0" timeOffset="44663.082">7585 1519 4745,'-24'-21'2048,"1"16"-999,-12 24-593,-6 19 32,-4 18-168,-2 11-48,1 10 8,2-3 24,2 5 72,-2 0-16,2-4-72,5 0-56,9-10-24,6-7 24,9-18-167,5-1-378,6-23 209</inkml:trace>
  <inkml:trace contextRef="#ctx0" brushRef="#br0" timeOffset="45047.546">7748 1745 2256,'-6'4'187,"0"1"0,0-1 0,0 1-1,1 1 1,0-1 0,0 1-1,0 0 1,1 0 0,0 0-1,0 0 1,0 1 0,1 0 0,0 0-1,0 0 1,-1 5-187,0-3 151,-81 255 3438,78-238-3275,4-15-167,-2 4 15,0 1 0,1 0-1,1-1 1,1 1 0,0 0 0,1 1-1,0-1 1,2 0 0,0 0 0,0 0-162,-1-14 12,1-1-1,-1 0 1,0 1 0,0-1 0,1 0 0,-1 1 0,1-1 0,0 0 0,-1 0-1,1 1 1,0-1 0,-1 0 0,1 0 0,0 0 0,0 0 0,0 0-1,0 0 1,0 0 0,0 0 0,0-1 0,1 1 0,-1 0 0,0-1 0,0 1-1,1-1 1,-1 1 0,0-1 0,0 1 0,1-1 0,-1 0 0,1 0 0,-1 0-1,0 1 1,1-1 0,-1-1 0,0 1 0,1 0 0,-1 0 0,0 0 0,1-1-1,0 0-11,131-57 427,-119 49-443,0 0-1,0 2 0,1 0 1,-1 0-1,2 1 0,-1 1 1,1 1-1,-1 0 0,1 1 1,0 1-1,0 0 0,5 1 17,34 22-1631,-35-1 1051</inkml:trace>
  <inkml:trace contextRef="#ctx0" brushRef="#br0" timeOffset="45514.803">8369 2034 5217,'-44'-97'2702,"42"95"-2697,-1 1 0,1-1 0,-1 1 0,0 0 0,1 0-1,-1 0 1,0 0 0,0 0 0,1 1 0,-1-1 0,0 1 0,0 0 0,0 0 0,0 0 0,0 0-1,0 0 1,1 1 0,-1-1 0,0 1 0,0 0 0,0-1 0,1 1 0,-1 1 0,1-1 0,-1 0 0,1 1-1,-1-1 1,1 1 0,-1 0 0,1 0 0,-1 1-5,-9 4 119,1 0 0,0 1 0,1 1-1,-1 0 1,2 0 0,-1 1 0,1 0 0,1 1-1,0 0 1,0 0 0,1 1 0,1 0 0,0 0 0,0 0-1,2 1 1,-1 0 0,2 0 0,-1 0 0,2 0 0,-1 10-119,2-20 14,1 0 1,0 1 0,0-1-1,0 0 1,0 0 0,0 1-1,1-1 1,-1 0 0,1 0-1,0 0 1,0 0 0,0 1-1,1-2 1,-1 1 0,1 0-1,-1 0 1,1 0 0,0-1-1,0 1 1,0-1 0,0 1-1,1-1 1,-1 0 0,1 0-1,-1 0 1,1 0 0,0 0-1,2 0-14,2-1 25,0 0 0,-1-1 0,1 0 0,-1-1 0,1 0 0,0 0 0,-1 0 0,0 0 0,1-1 0,-1 0 0,0-1 0,0 1 0,0-1-1,0-1 1,0 1 0,-1-1 0,1 0 0,-1 0 0,0 0 0,0-1-25,13-9 18,0-1 1,-1 0-1,-1-2 0,0 0 1,-2 0-1,0-2 0,0 0 1,4-10-19,-17 28-4,0-1 1,0 1 0,0 0 0,-1-1-1,1 1 1,0 0 0,-1-1-1,1 1 1,-1-1 0,1 1-1,-1-1 1,0 1 0,1-1-1,-1 0 1,0 1 0,0-1-1,0 1 1,-1-1 0,1 1 0,0-1-1,0 1 1,-1-1 0,1 1-1,-1-1 1,1 1 0,-1-1-1,0 1 1,0 0 0,0-1 3,-11 3-67,3 6 43,0 0 0,1 1 1,0 0-1,0 0 0,1 1 0,0 0 0,0 0 1,1 1-1,0 0 0,1 0 0,0 0 0,1 1 1,-4 10 23,6-13-2,0 1 0,0-1 0,1 1 0,0 0 0,0-1 0,1 1 0,0 0 0,1-1 0,0 1 0,0 0 0,1-1 0,0 1 0,1 0 2,-2-5-14,0 1 0,1-1 0,0 0 0,0 0 0,0 0 0,0 0 0,1-1 0,0 1 0,0 0 0,0-1 0,0 0 1,0 0-1,0 0 0,1 0 0,0 0 0,-1-1 0,1 0 0,0 1 0,0-1 0,0-1 0,1 1 0,-1-1 0,0 1 0,1-1 1,-1-1-1,2 1 14,37 1-146</inkml:trace>
  <inkml:trace contextRef="#ctx0" brushRef="#br0" timeOffset="45836.126">8768 2046 3745,'46'-95'4025,"-26"60"-3245,-21 34-775,1 1 0,-1-1 0,0 0 0,0 1 0,0-1 1,0 1-1,0-1 0,0 1 0,0 0 0,0-1 0,0 1 0,0 0 0,0 0 0,0-1 1,0 1-1,0 0 0,0 0 0,0 0 0,0 0 0,0 1 0,0-1 0,0 0 1,0 0-1,0 1 0,0-1 0,0 0 0,0 1 0,0-1 0,0 1 0,0-1 0,0 1 1,0 0-1,0-1 0,1 1 0,-1 0 0,0-1 0,0 1-5,-16 8 149,-1 0-1,1 1 0,1 1 1,0 1-1,1 0 1,0 1-1,1 0 1,0 1-1,1 1 1,1 0-1,0 1 0,1 0 1,1 1-1,0 0 1,2 1-1,0-1 1,0 2-1,2-1 0,0 1 1,-1 11-149,6-25 20,1-1 1,-1 0-1,1 0 1,0 1 0,0-1-1,0 0 1,1 1-1,0-1 1,-1 0-1,1 0 1,1 0-1,-1 0 1,1 0-1,-1 0 1,1 0-1,1 0 1,-1 0 0,0-1-1,1 1 1,-1-1-1,1 0 1,0 0-1,0 0 1,1 0-1,-1 0 1,1-1-1,-1 1 1,1-1-1,0 0 1,0 0-1,-1 0 1,1-1 0,1 0-1,-1 1 1,2-1-21,8-1-55,0-1 0,-1 0 0,1-1 0,0 0 0,-1-1 0,0-1 0,0 0 0,0-1 0,0 0 0,-1-1 0,1 0 1,-1-1-1,-1 0 0,0-1 0,0-1 0,5-5 55,42-35-2067,-5-5 812</inkml:trace>
  <inkml:trace contextRef="#ctx0" brushRef="#br0" timeOffset="46135.261">9196 1589 3473,'-1'-5'265,"1"5"-226,0 1 1,-1-1-1,1 0 0,0 0 1,0 1-1,0-1 0,-1 0 1,1 0-1,0 1 1,0-1-1,0 0 0,-1 0 1,1 0-1,0 1 1,-1-1-1,1 0 0,0 0 1,0 0-1,-1 0 0,1 0 1,0 0-1,-1 1 1,1-1-1,0 0 0,-1 0 1,1 0-1,0 0 1,-1 0-1,1 0 0,0 0 1,-1 0-1,1-1 0,0 1 1,-1 0-1,1 0 1,0 0-1,0 0 0,-1 0 1,1 0-1,0-1-39,-36 116 1664,6-33-211,14-44-853,2 1 0,1 1 0,2 0 0,2 1 0,-3 34-600,11-34 176,2 0-1,1-1 1,2 1-1,4 13-175,5-16-1542,-7-37-461,-3-12 810</inkml:trace>
  <inkml:trace contextRef="#ctx0" brushRef="#br0" timeOffset="46441.448">9096 2178 2945,'62'-104'1784,"-43"80"-248,0 3-335,13-2-569,-3 4-144,-1 3-144,8-1-96,-1 6-96,5-1-24,-2 1-8,1 2-96,-6 4-680,-8 0-824,-11 7 895</inkml:trace>
  <inkml:trace contextRef="#ctx0" brushRef="#br0" timeOffset="46728.749">9110 2120 4569,'-5'-5'2416,"7"-2"-479,12 3-761,8 4-384,7 2-248,7 14-280,-1 3-87,11 11-65,1 3 24,-3 8-40,2 2-376,-6 6 216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3:21.4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158 2160 1552,'-47'-44'1081,"33"36"1975,17 18 219,-1-6-3764,14 93 2363,-24 14-520,1-75-1129,-4 81 484,6 1 1,5 36-710,1-41 686,-5-1 0,-14 77-686,4-103 203,-6 41 481,-2 84-684,33-99 128,-25-52 308,7-63-2704,9-12 187,5-12 878</inkml:trace>
  <inkml:trace contextRef="#ctx0" brushRef="#br0" timeOffset="3112.068">416 2195 1208,'4'-37'995,"-26"27"4876,22 10-5279,-2 95 1884,2-45-1829,-1-1-1,-3 0 0,-10 44-646,6-63 95,1 0 0,2 0 0,1 1 0,1 0-1,1-1 1,2 1 0,2 0 0,0 0 0,2-1-1,1 1 1,2-1 0,1 0 0,4 7-95,-8-28 16,1-1 1,0-1-1,0 1 1,1-1-1,0 1 1,0-2-1,1 1 1,0-1-1,0 0 1,1 0-1,-1-1 1,1 0-1,0 0 1,0-1-1,1 0 1,-1 0-1,1-1 1,0 0-1,7 1-16,18 6 19,59 9 57,-71-20-65,0 1 0,0 2 0,0 0 0,-1 1 0,1 1 0,19 7-11,-18-3 19,0-2 0,0 0 0,1-2 0,0 0 0,8-1-19,65-25 80,-83 21-67,-1 0 1,1-1-1,-1 0 0,1-1 0,-1-1 0,0 0 1,-1 0-1,1-2 0,-1 1 0,0-2 1,7-4-14,-1-3 37,55-55 99,-25 6-55,14-13-30,-57 64-36,8-49 93,-15 46-102,1-1-1,0 1 1,2-1 0,-1 0 0,2 1 0,0-1 0,1 1 0,1-1-1,0 1 1,2-1-6,-2 2 6,0 0-1,-1 0 0,-1 0 0,0 0 1,-1-1-1,0 1 0,-1-3-5,0 1 2,7-108 7,9 53-16,-12 62 7,-2 0 0,1 0 0,-1 0 0,0 0 1,-1 0-1,0 0 0,0-1 0,-1 1 0,0-2 0,-10-60 30,32-43-36,-29 56 36,5 0-30,1 54 3,0 1-1,-1 0 0,1-1 0,0 1 1,-1 0-1,0 0 0,0 0 0,0 0 0,0 1 1,0-1-1,-1 1 0,1-1 0,-1 1 1,0 0-1,1-1 0,-1 2 0,0-1 1,0 0-1,-1 0 0,1 1 0,0 0 1,0 0-1,-1 0 0,1 0 0,-1 0 1,1 0-1,0 1 0,-3 0-2,4-1 0,-7-1 2,0 0 0,1 0 0,-1 1 0,0 0 0,0 1-1,0 0 1,0 0 0,0 1 0,0 0 0,0 1-2,-127 32 30,131-33-26,0 0 0,0-1 0,0 0 0,0 1 0,0-1 0,0-1 0,0 1 0,0-1 0,0 0 0,0 0 0,0-1 0,0 1 0,0-1 0,1 0 0,-1 0 0,0-1 0,1 1 0,-3-3-4,2 3 15,0 0-1,0 0 0,0 1 0,0-1 1,-1 1-1,1 1 0,0-1 0,-1 1 0,1 0 1,0 0-1,-1 0 0,1 1 0,-2 0-14,-39 0 191,42-3-176,-1 1-1,1-1 0,0 0 0,0 0 0,0 0 0,0-1 0,0 0 0,0 1 1,1-1-1,-1 0 0,1-1 0,0 1 0,0-1 0,0 1 0,0-1 0,1 0 1,-1-1-15,0 3 9,1 0 0,-1 0 0,0 0 0,1 1 1,-1-1-1,0 1 0,0 0 0,0-1 0,0 1 1,0 1-1,0-1 0,0 0 0,0 1 0,-1-1 1,1 1-1,0 0 0,0 0 0,0 1 0,0-1 1,-1 0-1,1 1 0,0 0 0,0 0 0,0 0 1,0 0-1,0 0 0,0 1 0,0 0-9,-43 7 93,-39-33 22,12 24-89,25 5 3,-8-22-13,55 17-18,0-1 1,0 1 0,-1-1-1,1 1 1,0 0 0,-1 0-1,1 0 1,0 0 0,-1-1-1,1 2 1,0-1 0,-1 0-1,1 0 1,0 0 0,0 1-1,-1-1 1,1 0 0,0 1-1,0-1 1,0 1 0,-1 0-1,1-1 1,0 1 0,0 0-1,0 0 1,0 0 0,0 0-1,0 0 1,0 0 0,1 0-1,-1 0 1,0 0 0,0 0-1,1 0 1,-1 0 0,1 1 1,-40 53-39,36-43 40,0-1-1,1 1 1,1 0 0,0 1-1,0-1 1,2 0 0,-1 0-1,2 7 0,-1-5 4,0-1 0,-1 1 0,0-1-1,-1 0 1,0 0 0,-1 0 0,-4 9-4,-3 4-12,5-16-3,0 1 0,1-1 0,0 1-1,1 0 1,0 0 0,1 0 0,0 0 0,1 0 0,0 1-1,0-1 1,2 8 15,0-15-190,0-1-1,0 1 0,0-1 1,1 1-1,-1-1 1,1 1-1,0-1 1,0 0-1,1 0 0,-1 0 1,0 0-1,1 0 1,0-1-1,-1 1 0,1-1 1,1 1 190,4 4-701,15 16-284</inkml:trace>
  <inkml:trace contextRef="#ctx0" brushRef="#br0" timeOffset="4737.924">393 2500 456,'-1'14'7077,"0"-10"-6933,1 1 0,0 0-1,0-1 1,0 1 0,0-1-1,1 1 1,0-1 0,0 1-1,0-1 1,0 1 0,1-1-1,-1 0 1,1 1 0,1-1-144,16 30 425,31 19 463,32 22-406,-78-71-443,1-1 1,0 0 0,-1 0-1,1 0 1,0 0-1,0-1 1,0 1 0,1-1-1,-1-1 1,1 1 0,-1-1-1,1 0 1,-1 0-1,1 0 1,0-1 0,-1 0-1,6-1-39,25 3 87,80 18 272,-112-19-338,-1 1 0,1 0 0,0-1 0,0 0 0,0 0 1,0 0-1,0-1 0,1 1 0,-1-1 0,0 0 0,0 0 1,0 0-1,0-1 0,0 1 0,2-1-21,57 3 147,-50 1 179,11-8-277,133-4 152,-94 2-137,21-14-15,-10 0 94,-62-7 153,-12 26-352</inkml:trace>
  <inkml:trace contextRef="#ctx0" brushRef="#br0" timeOffset="5823.44">104 2261 400,'-45'-2'2129,"46"-8"3,56-2-1009,127-24-542,-100 13-493,-38 12-84</inkml:trace>
  <inkml:trace contextRef="#ctx0" brushRef="#br0" timeOffset="6857.641">1465 2330 1312,'24'-19'1117,"-21"13"1475,-1 6-2171,0 0 18,119 10 2219,-107-7-2445,-6-3-92,-1 1 1,1 1-1,0-1 1,0 2 0,-1-1-1,1 1 1,-1 0-1,0 0 1,1 1-1,-2 0 1,1 0-1,0 1-121,0 1 142,-1-3-47,-1 1 0,0 0 0,0 1 0,0-1 0,0 1 0,-1 0-1,0 0 1,0 0 0,0 1 0,0-1 0,-1 1 0,0 0 0,0 0 0,-1 0 0,0 1 0,1 2-95,4 85 880,4-43-536,-6-34-244,-1 0-1,-1 1 0,-1-1 1,0 1-1,-1 0 1,-1 0-1,-2 11-99,-40 294 1218,23-122-990,5-100-128,-26 119 134,11-75-74,-2-59 35,31-86-276,-1 1 0,1 0 0,0 0 0,-1-1 0,1 1 0,-1 0 0,1 0-1,0 0 1,0-1 0,0 1 0,-1 0 0,1 0 0,0 0 0,0 0 0,0 0 0,0 0 0,0-1 0,0 1 0,1 0 0,-1 0-1,0 0 1,0 0 0,1-1 0,-1 1 0,0 0 0,1 0 0,-1 0 0,1-1 0,-1 1 0,1 0 0,-1-1 0,1 1 0,-1 0-1,2 0 82,0-1-998</inkml:trace>
  <inkml:trace contextRef="#ctx0" brushRef="#br0" timeOffset="7950.11">1120 3041 1432,'-23'-24'11959,"43"17"-10423,62-2-440,-38 24-513,-30-7-435,258 90 652,-224-82-706,-1 3-1,-1 1 0,-1 2 1,0 2-1,-2 2 1,3 5-94,82 80 225,-92-78-184,1 0 1,2-3-1,0-1 0,2-1 1,15 5-42,168 58 105,-106-45 72,-105-47 419,-17-5-1550,-2 0-4211,4 4 3926</inkml:trace>
  <inkml:trace contextRef="#ctx0" brushRef="#br0" timeOffset="9928.756">1262 3310 2433,'-24'-3'7843,"21"3"-7738,-1-1 0,1 0 0,0 0 0,0 0 0,0 0 0,0 0 0,0-1 0,0 1 0,0-1 0,0 0 0,0 0 0,1 0 0,-1 0 0,1 0 0,-1-1 0,1 1 0,-1-2-105,-48-75 607,27 2-108,7 11-239,17 65-247,0 0 0,0 0 1,0 0-1,0 0 0,0 0 0,0 0 1,0 1-1,0-1 0,1 0 0,-1 0 1,0 0-1,1 0 0,-1 1 0,0-1 0,1 0 1,-1 0-1,1 0 0,-1 1 0,1-1 1,-1 0-1,1 1 0,0-1 0,-1 1 1,1-1-1,0 1 0,0-1 0,-1 1 1,1-1-1,0 1 0,0-1 0,0 1 1,-1 0-1,1 0 0,0-1 0,0 1 1,0 0-1,0 0 0,0 0 0,0 0 0,-1 0 1,1 0-1,0 0 0,0 0 0,0 1 1,0-1-14,6-1 20,68 3 179,12 29 221,-70-29-375,-1-1 0,1 0 0,0-1-1,0-1 1,-1 0 0,1-2 0,-1 0 0,1 0 0,14-6-45,-11 3 17,1 1-1,0 1 1,0 1-1,0 1 1,20 0-17,21 26 190,-66-25 490,-75 21-494,25-14-149,-8-18 20,-74-18 7,123 27-62,0-1 0,0 0 0,0-1 0,1 0 0,0-1 0,0 0 0,0-1 0,0 0 0,1-1 0,-4-4-2,1 2-3,-23-1-116,35 31 31,77 10 112,-74-30-23,-1 0 1,0 0-1,1 0 1,-1 0-1,0 0 1,1 0-1,-1 0 1,0 0-1,1 0 1,-1 0-1,1 0 1,-1 0-1,0 0 1,1 0-1,-1 0 1,0 1 0,1-1-1,-1 0 1,0 0-1,1 0 1,-1 0-1,0 1 1,1-1-1,-1 0 1,0 0-1,0 1 1,1-1-1,-1 0 1,0 1-1,0-1 1,0 0-1,1 1 1,-1-1-1,0 0 1,0 1-1,0-1 1,0 0-1,0 1 1,0-1-1,0 0 1,0 1-1,0-1 1,0 0-1,0 1 1,0-1-1,0 1 1,0-1-1,0 0 1,0 1-1,0-1 1,0 0 0,0 1-1,0-1 1,-1 0-1,1 1 1,0-1-1,0 1-1,-1 0 0,-35 81-16,27-65 9,1 0 0,0 1 0,1-1 0,1 1 0,1 0 0,1 1 0,0 0 0,1 7 7,1-10 3,0-7 0,0 1 0,1-1 1,0 0-1,0 1 1,1-1-1,1 1 1,-1-1-1,2 1 0,-1-1 1,1 0-1,1 0 1,-1 0-1,2 0 0,-1 0 1,4 6-4,-6-14 41,-1-21 191,-9-128-110,5 67-64,1 62-52,2-1-1,0 0 0,1 0 1,1 1-1,1-1 0,0 1 1,2-5-6,-3 23-6,0-1 0,-1 1 0,1 0 0,0-1 0,0 1 0,0 0 1,-1 0-1,1 0 0,1 0 0,-1-1 0,0 1 0,0 1 1,0-1-1,0 0 0,1 0 0,-1 0 0,0 1 0,1-1 0,-1 0 1,1 1-1,-1-1 0,1 1 0,-1 0 0,0 0 0,1-1 1,0 1-1,-1 0 0,1 0 0,-1 0 0,1 1 0,-1-1 0,1 0 1,-1 0-1,0 1 0,1-1 0,-1 1 0,1-1 6,14 2 10,69-1-50,-73-1 35,0 0 1,0 1 0,0 1-1,0 0 1,0 1-1,-1 0 1,1 0-1,-1 1 1,11 6 4,-12-6 15,1-1-1,1 1 1,-1-2 0,0 0 0,1 0-1,-1-1 1,1 0 0,-1-1 0,1-1 0,-1 1-1,1-2 1,-1 0 0,1 0 0,3-2-15,62-28 88,-66 29 360,-15 7-576,4 8 112</inkml:trace>
  <inkml:trace contextRef="#ctx0" brushRef="#br0" timeOffset="17219.32">2510 1692 688,'21'-51'2651,"-7"17"1062,-32 37-1176,-88 57-1101,-8 9-611,3 5 0,-14 19-825,-44 49 257,-68 51-12,184-150-192,-43 24 136,119-83-2123,6 9-204,35-10 873</inkml:trace>
  <inkml:trace contextRef="#ctx0" brushRef="#br0" timeOffset="18651.062">1760 1951 1288,'-2'0'295,"0"-1"-1,-1 1 1,1 0-1,0 0 0,0 0 1,0 0-1,-1 0 1,1 1-1,0-1 1,0 0-1,0 1 1,-1 0-1,1 0 0,0-1 1,0 1-1,0 0 1,0 1-1,1-1 1,-1 0-1,0 0 1,0 1-1,1-1 0,-1 1 1,1 0-1,-1-1 1,1 1-1,0 0 1,-1 1-295,-83 110 1332,37-19-637,29-63-550,15-26-126,0 0 1,0 1-1,1-1 1,-1 1 0,1 0-1,1 0 1,-1 0-1,1 0 1,0 0-1,0 1 1,1-1-1,0 0 1,0 1-1,0 0 1,1-1-1,0 7-19,2-11 6,0 0-1,0 0 1,0 0-1,0 0 1,0 0 0,1 0-1,-1-1 1,0 1-1,1-1 1,-1 0-1,1 0 1,0 0-1,-1 0 1,1 0-1,0 0 1,-1-1 0,1 1-1,0-1 1,0 0-1,0 0 1,-1 0-1,1 0 1,0 0-1,0-1 1,-1 1 0,1-1-1,0 0 1,0 0-1,-1 0 1,1 0-1,1-1-5,8 0 4,122-12 13,-85 11 18,-1-3 1,1-1-1,29-10-35,-17-3 161,-100 51 210,-10 11-351,40-35-9,0 0 0,-1-1 0,1 0 0,-1-1 0,-1 0 0,1-1 0,-1 0 0,1 0-1,-4 0-10,1 0 13,-6 1 0,-1-1 1,0-1 0,0-1-1,0-1 1,0 0-1,0-1 1,-10-2-14,4 1 7,-49 2-21,73-3 13,-1 0 1,0 0 0,1 0-1,0-1 1,0 1-1,-1-1 1,1 1-1,1-1 1,-1 0-1,0 1 1,1-1 0,-1 0-1,1 0 1,0 0-1,0-1 1,0 1-1,1 0 1,-1 0 0,1 0-1,-1-1 1,1 1-1,0 0 1,0-1-1,1 1 1,-1 0 0,1 0-1,0 0 1,-1-1-1,1 1 1,1 0-1,-1-1 1,14-20-4,48-56-2,94-153-2,-143 202 16,-73 106-8,-5 5 6,-48 97 42,111-176-47,-1 1-1,1-1 0,0 1 0,0-1 1,0 1-1,0 0 0,0-1 0,1 1 1,-1 0-1,0 0 0,1-1 0,-1 1 1,1 0-1,0 0 0,0 0 0,-1 0 1,1 0-1,0 0 0,1 0 0,-1-1 0,0 1 1,0 0-1,1 0 0,-1 0 0,1 0 1,0-1-1,0 1 0,-1 0 0,1-1 1,0 1-1,0 0 0,0-1 0,1 1 1,-1-1-1,0 0 0,1 1 0,-1-1 1,1 0-1,1 1 0,93 36 25,-87-35-13,0-1 0,0 1-1,1-2 1,-1 1 0,0-2 0,1 1-1,-1-1 1,0 0 0,1-1 0,-1 0-1,0-1 1,1 0 0,-1 0 0,0-1-1,0 0 1,-1-1 0,1 0 0,6-4-12,62-19 50,-25 18-20,0 3 1,0 1 0,1 3 0,19 3-31,-47-1 59,39-6 4203,-31 0-2440</inkml:trace>
  <inkml:trace contextRef="#ctx0" brushRef="#br0" timeOffset="20778.391">1196 23 4737,'21'-22'2569,"-22"24"-2515,0-1 1,0 1 0,0 0 0,0-1-1,0 1 1,0 0 0,1 0 0,-1 0 0,1 0-1,-1 0 1,1 0 0,0 0 0,0 0-1,0 0 1,0 0 0,0 0 0,0 0-1,1 0 1,-1 0 0,0-1 0,1 1 0,0 2-55,1 6 180,1 51 1550,-3 0-1,-7 52-1729,4-63 385,-104 1143 2379,102-1160-2750,9-110-10,2-9-3044,-6 72 2053</inkml:trace>
  <inkml:trace contextRef="#ctx0" brushRef="#br0" timeOffset="21826.912">999 1250 3561,'-70'70'1588,"30"-13"242,39-53-1712,-1-1 1,1 1-1,1 0 0,-1 0 1,1-1-1,-1 1 0,1 0 1,0 0-1,1 0 1,-1-1-1,0 1 0,1 0 1,0 0-1,0-1 0,0 1 1,1 0-1,-1-1 1,1 0-1,0 1 0,1 1-118,7 21 737,-1 0-194,0-2 1,2 1-1,1-1 0,1-1 0,0 0 0,3 0-543,-16-22 18,0 0 1,1 0 0,-1-1 0,1 1 0,-1 0 0,1 0-1,0 0 1,-1 0 0,1-1 0,0 1 0,-1 0 0,1 0 0,0-1-1,0 1 1,0-1 0,-1 1 0,1-1 0,0 1 0,0-1-1,0 1 1,0-1 0,0 0 0,0 0 0,0 1 0,0-1 0,0 0-1,0 0 1,0 0 0,0 0 0,0 0 0,0 0 0,0-1 0,0 1-1,0 0 1,0 0 0,0-1 0,0 1 0,0 0 0,0-1-1,0 1 1,0-1 0,-1 1 0,1-1 0,0 0 0,0 1 0,-1-1-1,2 0-18,26-48 410,-19 30-353,5-1-33,1 0 0,1 1 0,0 0 1,2 2-1,0 0 0,1 1 0,19-13-24,40-36 60,-67 55-43,-1 0-1,2 1 0,-1 1 1,1 0-1,1 0 0,-1 1 1,10-3-17,-21 10 6,0 1 0,0-1 0,0 1 0,0-1 0,0 1 0,0 0 0,0-1 0,0 1 0,0 0 1,0 0-1,0-1 0,-1 1 0,1 0 0,0 0 0,0 0 0,-1 0 0,1 0 0,-1 0 0,1 0 0,-1 0 0,1 1 0,-1-1 0,0 0 1,1 0-1,-1 0 0,0 0 0,0 1 0,0-1 0,0 0 0,0 0 0,0 0 0,0 0 0,-1 1 0,1-1 0,0 0 0,-1 0 0,1 0 0,0 0 1,-1 0-1,0 1-6,-34 80 164,21-57-135,0-4-9,-1 0 0,-1-1 0,-1 0 0,0-2 0,-2 0 0,0-1 0,-1 0 0,-7 2-20,-21 21 9,-130 102 29,177-142-40,1 0 1,-1 0 0,1 0-1,-1 0 1,0 0-1,1 0 1,-1 0 0,1 0-1,-1 0 1,0 0 0,1 0-1,-1-1 1,1 1-1,-1 0 1,1 0 0,-1-1-1,1 1 1,-1 0-1,1-1 1,-1 1 0,1 0-1,-1-1 1,1 1 0,-1-1-1,1 1 1,0-1-1,-1 1 1,1-1 0,0 1-1,-1-1 1,1 1 0,0-1-1,0 1 1,0-1-1,-1 0 1,1 1 0,0-1-1,0 1 1,0-1 0,0 0-1,0 1 1,0-1-1,0 1 1,0-1 0,0 0-1,1 1 1,-1-1-1,0 1 1,0-1 0,0 1-1,1-1 1,-1 0 0,0 1-1,1-1 1,-1 1-1,0-1 1,1 1 0,-1 0-1,0-1 1,1 1 0,-1-1-1,1 1 2,0-8-8,12-118 23,-16 90-3,-1 1-1,-1-1 1,-2 1 0,-2 1 0,-11-31-12,9 29-2,9 29 3,0-3 0,-1 0-1,-1 0 1,1 0 0,-2 0 0,1 0-1,-1 1 1,-1 0 0,-2-4-1,11 43-16,39 44-35,-20-44 39,80 128 123,-101-154-108,1-1 0,-1 0-1,1 0 1,-1 0 0,1 0 0,0 0-1,0 0 1,1-1 0,-1 1 0,0-1-1,1 1 1,0-1 0,0 0 0,-1 0 0,1 0-1,0 0 1,0-1 0,1 1 0,-1-1-1,0 0 1,0 0 0,1 0 0,-1 0-1,1 0 1,-1-1 0,1 0 0,-1 1 0,1-1-1,-1-1 1,1 1 0,-1 0 0,0-1-1,1 0 1,-1 0 0,1 0 0,-1 0-1,0 0 1,0-1 0,1 0-3,5-6 30,0-1 0,-1 0 1,-1-1-1,0 1 0,0-2 0,-1 1 0,0 0 0,3-11-30,7-8 710,8-13-287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24.7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0 222 10370,'0'-7'4209,"4"2"-2929,13 1-311,10 4-1,4 5-344,9 1 0,22 2-216,6 1 0,25 3-40,5-1-40,7-1-120,1 1-64,-5-4-72,-10-4 17,-15-4-394,-13-6 634,-18-18-329</inkml:trace>
  <inkml:trace contextRef="#ctx0" brushRef="#br0" timeOffset="699.266">968 6 7266,'0'0'168,"0"1"1,1-1-1,-1 0 1,0 0-1,1 0 0,-1 0 1,0 0-1,1 0 1,-1 0-1,0 0 1,1 1-1,-1-1 1,0 0-1,1 0 1,-1 0-1,0-1 1,1 1-1,-1 0 1,0 0-1,1 0 1,-1 0-1,0 0 1,0 0-1,1 0 1,-1-1-1,0 1 1,1 0-1,-1 0 1,0 0-1,0-1 1,1 1-1,-1 0 1,0 0-1,0 0 1,0-1-1,1 1 1,-1 0-1,0-1 1,0 1-1,0 0 1,0-1-1,0 1 1,0 0-1,1 0 1,-1-1-1,0 1-168,12 7 327,115 29 1254,-66-23-1333,-48-9-211,-6-4-3,1 1 0,-1 0 0,0 0 0,0 0 1,0 1-1,0 1 0,0-1 0,-1 1 0,1 0 0,-1 0 0,0 1 0,0 0 1,0 0-1,0 0 0,0 1 0,-1 0 0,0 0 0,0 0 0,0 1 1,-1 0-1,0 0 0,0 0 0,0 0 0,-1 0 0,0 1 0,0 0 1,-1 0-35,-2 13 67,-1 0 0,0 0 1,-2-1-1,0 1 1,-2 0-1,0-1 1,-1 0-1,0 0 1,-2-1-1,0 0 1,-2 0-1,0-1 1,0 0-1,-2 1-67,-19 37 49,27-51-1257,17-22 752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21.35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7 130 4041,'-5'-25'6879,"5"24"-2496,-2 213-1641,13 147-1842,-10-278-815,1 72 274,21 146-359,-3-236-121,-20-63 100,0 1-1,1-1 1,-1 0-1,0 0 1,1 1-1,-1-1 1,0 0-1,1 0 1,-1 1-1,0-1 1,1 0-1,-1 0 1,0 0-1,1 0 1,-1 0-1,1 1 1,-1-1-1,0 0 1,1 0-1,-1 0 1,1 0-1,-1 0 1,0 0-1,1 0 1,-1 0-1,0-1 1,1 1 0,-1 0-1,1 0 1,-1 0-1,0 0 1,1 0-1,-1-1 1,0 1-1,1 0 1,-1 0-1,0 0 1,1-1-1,-1 1 1,0 0-1,0-1 1,1 1-1,-1 0 1,0-1-1,0 1 1,1 0-1,-1-1 1,0 1-1,0 0 1,0-1-1,0 1 1,0-1-1,0 1 1,0 0-1,0-1 1,1 1-1,-1-1 1,-1 1-1,1 0 1,0-1 21,8-27-1840,-1-13-1423,1-5 1397</inkml:trace>
  <inkml:trace contextRef="#ctx0" brushRef="#br0" timeOffset="542.251">70 925 7001,'-5'6'2060,"3"-3"2589,20-20-2981,136-142 414,-50 71-1507,5 6 1,76-43-576,-153 105 41,3 0 18,-1-1-1,0-2 1,-2-2 0,-1 0-1,24-27-58,6-17-1157,-55 72-1828,-11 13 2089</inkml:trace>
  <inkml:trace contextRef="#ctx0" brushRef="#br0" timeOffset="871.498">335 786 6921,'13'15'8633,"84"101"-7470,-89-102-1049,1 0 0,-2 1 0,0 0 0,-1 1 1,0-1-1,-1 1 0,-1 0 0,-1 1-114,7 21 190,-6-20-169,0 0 0,1-1 0,1 0 0,0 0 0,2-1 0,0 0 0,0 0 0,2 0 0,0-1 0,0-1 0,1 0 0,1 0 0,1-1 0,0-1 0,8 6-21,16 5-517,-6-8 215</inkml:trace>
  <inkml:trace contextRef="#ctx0" brushRef="#br0" timeOffset="1500.382">1094 299 7130,'-2'0'223,"-1"1"0,1-1 1,0 1-1,0 0 1,-1 0-1,1 0 0,0 0 1,0 0-1,0 0 1,1 1-1,-1-1 0,0 1 1,0-1-1,1 1 1,-1 0-1,1 0 0,-1-1 1,1 1-1,0 0 1,-1 1-224,-20 72 2316,6 59-449,6 0 0,6 1 0,6 3-1867,-2-110 114,-1 16 10,1 0 0,3 1 1,1-1-1,2-1 0,3 1 0,9 31-124,-17-71 2,0-1 1,0 1 0,0-1-1,1 1 1,-1-1 0,1 1-1,0-1 1,-1 0 0,2 1-1,-1-1 1,0 0 0,1 0-1,-1-1 1,1 1 0,0-1-1,0 1 1,0-1 0,0 0-1,0 0 1,0 0 0,1 0-1,-1-1 1,1 1 0,-1-1-1,1 0 1,0 0 0,-1 0-1,1-1 1,0 1 0,0-1-1,-1 0 1,1 0 0,0 0-1,0-1 1,0 1 0,-1-1-1,1 0 1,0 0-3,13-6 8,-1-2 1,0 0-1,0 0 1,-1-2-1,0 0 0,-1 0 1,0-2-1,-1 0 0,-1 0 1,3-4-9,3-1 9,30-29 7,-2-2-1,-2-2 1,-3-2-1,-1-1 1,-3-2-1,-3-2 0,7-20-15,-33 61 2,-2 0-1,0-1 0,0 0 1,-2 0-1,0 0 0,0-13-1,-4 28 0,0 1 0,0-1 0,0 1 0,0 0-1,0-1 1,0 1 0,-1-1 0,1 1 0,-1 0-1,0-1 1,0 1 0,0 0 0,0 0 0,0 0-1,0-1 1,0 1 0,-1 0 0,1 1 0,-1-1 0,1 0-1,-1 0 1,0 1 0,0-1 0,0 1 0,0-1-1,0 1 1,0 0 0,0 0 0,0 0 0,-1 0-1,1 0 1,0 0 0,0 1 0,-1-1 0,1 1-1,-1-1 1,1 1 0,0 0 0,-1 0 0,1 0-1,-1 1 1,-10 0-4,0 1 0,0 1 0,1 0-1,-1 1 1,1 0 0,0 1-1,0 1 1,0 0 0,1 0 0,0 1-1,0 0 1,0 1 0,1 0-1,1 1 1,-1 0 0,1 1 0,1 0-1,0 0 1,-7 12 4,7-10-5,0 1-1,0 1 1,2 0 0,0 0-1,0 0 1,2 1-1,-1-1 1,2 1 0,0 0-1,1 0 1,0 0 0,1 1-1,1-1 1,1 0-1,1 8 6,-1-12 2,0 0 0,1 0-1,1-1 1,0 1-1,1 0 1,-1-1 0,2 0-1,0 0 1,0 0 0,1-1-1,0 1 1,0-1-1,1-1 1,0 1 0,1-1-1,0-1 1,0 1 0,1-1-1,0-1 1,0 0-1,5 3-1,-3-4-2,-1-1 0,1 0 0,0 0 0,0-2 0,1 1 0,-1-1 0,0-1 0,1 0 0,-1 0 0,1-1 0,-1-1 0,1 0 0,-1-1-1,0 0 1,1 0 0,-1-1 0,0-1 0,-1 0 0,8-3 2,0-2-339,0 0 0,0-1 0,-1-1 0,0 0 0,-1-2 0,0 0 0,-1 0 0,-1-2-1,0 0 1,9-13 339,14-29-875</inkml:trace>
  <inkml:trace contextRef="#ctx0" brushRef="#br0" timeOffset="1756.999">2070 709 10314,'-14'5'4281,"5"7"-2753,6-3 225,-1 17-849,1 4-120,-2 21-256,-1 3-112,5 11-144,-1 2-56,4-11-119,1 0-25,4-23-112,2-10-233,-2-25-799,2-17-8,-1-19 528</inkml:trace>
  <inkml:trace contextRef="#ctx0" brushRef="#br0" timeOffset="1938.717">2000 378 9882,'-14'1'3729,"7"12"-2745,5 1-736,9-11 48,6-3-536,16 0 176</inkml:trace>
  <inkml:trace contextRef="#ctx0" brushRef="#br0" timeOffset="2236.658">2862 605 8306,'1'1'125,"-1"0"0,0 0 1,0 0-1,0 0 0,0 0 1,0 0-1,0-1 0,0 1 1,-1 0-1,1 0 0,0 0 1,0 0-1,-1 0 0,1-1 0,0 1 1,-1 0-1,1 0 0,-1-1 1,1 1-1,-1 0 0,1-1 1,-1 1-1,0 0 0,1-1 1,-1 1-1,0-1 0,1 1 0,-1-1 1,0 1-1,0-1 0,1 1 1,-1-1-1,0 0 0,0 0 1,0 1-1,0-1 0,0 0 1,1 0-1,-1 0 0,0 0 1,0 0-1,0 0 0,0 0 0,0 0 1,0 0-1,1-1 0,-1 1 1,0 0-1,0 0 0,0-1 1,1 1-1,-1-1 0,0 1 1,0-1-126,-12 0 199,-1 0 0,1 0 0,0 1 0,0 1 0,-1 0 0,1 1 0,0 0 0,0 1 0,0 1 1,1 0-1,-1 1 0,1 0 0,0 1 0,0 0 0,1 1 0,-1 0 0,-3 4-199,-8 5 254,1 2-1,0 1 1,1 1-1,1 0 1,-14 20-254,26-30 57,0 0 1,1 1 0,0 0 0,1 1-1,0-1 1,1 1 0,0 1-1,1-1 1,0 0 0,1 1-1,1 0 1,0 0 0,0 0-1,2 0-57,0-8 9,0 1-1,1-1 0,-1 0 0,1 1 1,1-1-1,-1 0 0,1 0 0,0 0 0,0 0 1,0 0-1,1 0 0,-1 0 0,1-1 1,1 1-1,-1-1 0,0 0 0,1 0 1,0 0-1,0-1 0,0 1 0,1-1 0,-1 0 1,1 0-1,-1 0 0,1-1 0,0 0 1,0 0-1,0 0 0,1 0 0,-1-1 1,0 0-1,1 0 0,-1 0 0,0-1 0,5 0-8,8-2 0,0-1-1,-1 0 0,0-1 1,0-1-1,0-1 0,0 0 0,-1-1 1,0-1-1,0-1 0,-1 0 1,0-1-1,-1 0 0,0-2 0,-1 1 1,3-5 0,3 0-331,-1-1-1,-1-2 1,-1 1 0,0-2 0,-2 0 0,0-1 0,-1 0-1,-1-1 1,-1 0 0,-1-1 0,-1-1 0,3-13 331,3-44-825</inkml:trace>
  <inkml:trace contextRef="#ctx0" brushRef="#br0" timeOffset="2779.9">2962 1 6585,'-3'1'1144,"-15"7"4507,2 17-2998,-8 48-1492,4 1 0,2 1 1,5 1-1,-2 37-1161,3 2 656,4 0 0,6 11-656,2-95 87,2 1 1,0-1-1,2 0 1,5 14-88,-7-35 11,1 0 1,0-1-1,0 0 1,1 0-1,0 0 0,1 0 1,0 0-1,1-1 1,-1 0-1,1 0 1,1 0-1,0-1 1,0 0-1,0 0 0,7 4-11,-6-7 1,0 0-1,0 0 0,1-1 0,-1 0 0,1 0 1,0-1-1,0 0 0,0-1 0,0 0 0,0 0 1,0-1-1,0 0 0,0-1 0,0 0 0,0 0 1,0-1-1,0 0 0,0 0 0,0-1 0,-1-1 0,1 1 1,-1-1-1,0-1 0,0 1 0,-1-1 0,1-1 1,-1 1-1,0-2 0,23-19-4,-2-2 1,0-1-1,-2-1 1,-2-2-1,8-12 4,2-1-159,-1-3 0,-3 0-1,-1-2 1,-3-1 0,-3-1-1,0-3 160,-22 53-17,1 0 0,-1-1 0,0 1-1,0 0 1,0 0 0,0-1 0,0 1-1,0-1 1,-1 1 0,1 0 0,-1-1-1,0 1 1,0-1 0,0 1 0,0-1 0,0 1-1,0-1 1,-1 1 0,1-1 0,-1 1-1,1-1 1,-1 1 0,0 0 0,0-1-1,0 1 1,-1 0 0,1 0 0,0 0 0,-1 0-1,1 0 1,-1 0 0,0 0 0,0 0-1,0 1 1,0-1 0,0 1 0,0-1-1,-1 1 18,-2-1-4,-1 1 0,0 1 0,0-1 0,0 1 0,0 0 0,0 0 0,0 1 0,1-1 0,-1 1 0,0 1 0,0-1 0,1 1 0,-1 0 0,1 0 0,-1 1 0,1-1 0,0 1 0,0 1 0,0-1-1,0 1 5,-7 5 12,0 1-1,1 0 1,0 1-1,1 0 0,0 1 1,0 0-1,-1 4-11,4-5 14,0 0-1,0 1 0,1 0 1,1 0-1,0 0 1,1 0-1,0 1 1,1 0-1,0 0 1,1 0-1,1 0 0,0 0 1,0 1-1,2-1 1,0 0-1,0 0 1,1 0-1,0 0 1,1 0-1,1 0 1,0-1-1,1 1 0,0-1 1,1 0-1,0 0 1,1-1-1,1 0 1,-1 0-1,2-1 1,-1 0-1,1 0 0,1-1 1,0 0-1,0-1 1,1 0-1,6 3-13,-6-6-56,0 0-1,0-1 0,0 0 1,0-1-1,0 0 1,1-1-1,0 0 0,-1-1 1,1 0-1,0-1 1,-1 0-1,1-1 0,0-1 1,-1 0-1,1 0 1,-1-1-1,0 0 0,1-1 1,-2 0-1,1-1 1,0 0-1,-1-1 0,0 0 1,0-1-1,5-4 57,-3-2-701,0-1 1,-1 0-1,0-1 0,-1 0 0,-1-1 0,0 0 0,-1 0 0,-1-1 0,-1 0 1,0 0-1,-1 0 0,-1-1 0,1-8 701,5-33-1779</inkml:trace>
  <inkml:trace contextRef="#ctx0" brushRef="#br0" timeOffset="3062.493">3823 612 2897,'18'-71'2385,"-12"61"2641,-6 24-3289,0-13-1393,5 137 5916,27 68-3712,-11-98-1686,-21-101-675,0-13-64,-1-20-5,-2-9-126,3-1 0,0 1 0,3-1 0,1 1 0,1 0 0,2 0 0,1 0 0,2 1-1,2 1 1,1-1 0,1 2 0,15-24 8,-23 47 52,1 0 0,0 0 1,1 1-1,0 0 0,0 0 0,1 1 0,0 0 0,0 1 0,0 0 1,3-1-53,39-18 269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26.0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1166 8442,'-36'6'2994,"36"-6"-2955,0-1 0,0 1 1,1 0-1,-1-1 0,0 1 1,0 0-1,0-1 0,1 1 0,-1 0 1,0-1-1,0 1 0,0-1 1,0 1-1,0 0 0,0-1 1,0 1-1,0-1 0,0 1 0,0 0 1,0-1-1,0 1 0,0 0 1,0-1-1,0 1 0,0-1 1,-1 1-1,1 0 0,0-1 0,0 1 1,0 0-1,-1-1 0,1 1 1,0 0-1,0 0 0,-1-1 1,1 1-1,0 0 0,0 0 0,-1-1 1,1 1-1,0 0 0,-1 0 1,1 0-1,0-1 0,-1 1 1,1 0-1,-1 0 0,1 0 0,0 0 1,-1 0-1,1 0 0,0 0 1,-1 0-1,1 0 0,-1 0 0,1 0 1,0 0-1,-1 0 0,1 0 1,-1 0-1,1 0 0,-1 1-39,32-43 603,2 2 1,2 2-1,8-7-603,-18 20 136,88-102 263,-6-4 0,-6-4 1,14-36-400,53-126 342,-125 191-8,-39 165-69,4 49 169,5-1-1,10 33-433,-2-15 224,64 372 239,-58-393-1542,-24-98 667</inkml:trace>
  <inkml:trace contextRef="#ctx0" brushRef="#br0" timeOffset="450.291">414 840 10778,'-7'10'5021,"37"-16"-4119,82-21-939,-1-6 0,-2-5 0,-1-4 1,-3-5-1,6-8 37,12-25-2361,-122 79 2359,0-1-1,1 1 1,-1 0-1,1-1 1,-1 1-1,1 0 1,0 0-1,-1 0 1,1 0-1,0 0 1,0 0-1,0 0 1,0 1-1,-1-1 1,1 1-1,0-1 1,0 1-1,0 0 1,0 0 0,0 0-1,0 0 1,0 0-1,0 0 1,0 1-1,0-1 1,0 1-1,0-1 1,0 1-1,0 0 1,0-1-1,-1 1 1,1 0-1,0 0 1,0 0-1,-1 1 1,1-1-1,-1 0 1,2 2 2,6 85 2332,-10-53-1661,4 54 626,-2-12-191,3 0 1,4-1 0,14 62-1107,-6-94 292,-10-46-171,7-114 122,-9 58-303,2-1-1,3 1 1,3 0 0,11-29 60,-20 75 175,1 0 0,0 1 1,1-1-1,0 1 1,1 1-1,0-1 0,1 1 1,0 0-1,0 0 0,9-8-175,37-22 811</inkml:trace>
  <inkml:trace contextRef="#ctx0" brushRef="#br0" timeOffset="1312.318">1790 216 5113,'-19'-54'2937,"19"54"-2877,0 1 1,0-1-1,1 0 1,-1 1-1,0-1 1,0 0-1,0 1 1,1-1-1,-1 1 1,0-1-1,0 1 1,0-1-1,0 0 1,0 1-1,0-1 1,0 1-1,0-1 1,0 1 0,0-1-1,0 1 1,0-1-1,0 0 1,0 1-1,-1-1 1,1 1-1,0-1 1,0 1-1,0-1 1,-1 0-1,1 1 1,0-1-1,0 0 1,-1 1-1,1-1 1,0 0-1,-1 1 1,1-1-1,0 0 1,-1 0-1,1 1 1,-1-1-1,1 0 1,0 0-1,-1 0 1,1 0-1,-1 1 1,1-1-1,-1 0 1,1 0 0,0 0-1,-1 0 1,1 0-1,-1 0 1,1 0-1,-1 0 1,1 0-1,0 0 1,-1-1-1,1 1 1,-1 0-1,1 0 1,-1 0-1,1 0 1,0-1-1,-1 1 1,1 0-1,0 0 1,-1-1-1,1 1-60,1 17 628,0 0-1,2 1 0,0-1 0,1-1 1,1 1-1,2 4-627,2 8 436,29 131 1041,-7 1 1,-6 14-1478,-8-61 383,1-30-136,-18-85-244,0 0 1,0 1 0,0-1 0,0 0 0,0 0 0,0 0 0,0 1-1,1-1 1,-1 0 0,0 0 0,1 1 0,-1-1 0,0 0-1,1 0 1,-1 1 0,1-1 0,-1 1 0,1-1 0,-1 0 0,1 1-1,0-1 1,-1 1 0,1-1 0,0 1 0,-1 0 0,1-1-1,0 1 1,-1 0 0,1-1 0,0 1 0,0 0 0,-1 0 0,1-1-1,0 1 1,0 0 0,0 0 0,-1 0 0,1 0 0,0 0-1,0 0 1,0 1 0,-1-1 0,1 0 0,0 0 0,0 0 0,-1 1-1,1-1 1,0 0 0,0 1 0,-1-1 0,1 1 0,0-1-1,-1 1 1,1-1 0,-1 1 0,1-1 0,-1 1 0,1 0-1,-1-1 1,1 1 0,-1 0 0,1-1 0,-1 1 0,0 0 0,1 0-1,-1-1 1,0 1 0,0 0 0,0 0-4,74-240 188,-67 222-198,1-1 0,0 1 0,1 1 0,1 0 0,1 0 0,0 1 0,1 0 0,1 1 0,0 0 0,5-2 10,-11 9-8,1 1 1,0 0 0,1 0-1,-1 1 1,1 0 0,0 0-1,0 1 1,1 0 0,-1 1-1,1 0 1,0 1-1,-1-1 1,1 2 0,1 0-1,-1 0 1,0 1 0,0 0-1,0 0 1,8 2 7,-13-1-1,0 0-1,0 1 1,0-1 0,0 1-1,-1 0 1,1 0 0,-1 1 0,1-1-1,-1 1 1,0 0 0,0 0-1,0 0 1,-1 0 0,1 1 0,-1 0-1,0 0 1,1 0 0,-2 0-1,1 0 1,0 0 0,-1 1-1,0 0 1,0-1 0,0 1 0,-1 0-1,0 0 1,1 0 1,0 11 7,1 1 0,-2-1 0,0 0 0,-1 1-1,-1-1 1,0 0 0,-4 13-7,-2 2 21,-1-1 0,-2 0 0,-2 0 0,0-1 0,-2-1 1,-1 0-1,-1-1 0,-1 0 0,-2-1 0,0-2 0,-2 0 0,-1-1 0,-9 8-21,-80 56 58,110-86-60,-1 1-1,0-1 0,0 0 0,0 1 0,1-1 1,-2 0-1,1-1 0,0 1 0,0 0 1,0 0-1,0-1 0,0 1 0,0-1 0,-1 0 1,1 0-1,0 0 0,0 0 0,-1 0 1,1 0-1,0 0 0,0-1 0,0 1 0,-1-1 1,1 0-1,0 0 0,0 1 0,0-1 1,0-1-1,0 1 0,0 0 0,1 0 0,-1-1 1,0 1-1,1-1 0,-1 1 0,0-1 1,1 0-1,0 0 0,0 1 0,-1-1 0,1 0 1,0 0-1,0 0 0,1 0 0,-1-1 1,0 1-1,1 0 0,-1-1 3,-7-46 113</inkml:trace>
  <inkml:trace contextRef="#ctx0" brushRef="#br0" timeOffset="1672.453">2658 938 9586,'0'2'170,"1"0"0,0-1 0,0 1-1,-1-1 1,1 1 0,0-1 0,1 0 0,-1 1-1,0-1 1,0 0 0,1 0 0,-1 1 0,0-1 0,1 0-1,-1-1 1,1 1 0,-1 0 0,1 0 0,0-1-1,-1 1 1,1-1 0,0 1 0,-1-1 0,1 1 0,0-1-1,0 0 1,-1 0 0,1 0 0,0 0 0,0-1-1,-1 1 1,1 0 0,0-1 0,0 1-170,60-28 1250,-40 11-1160,0-2-1,-1-1 0,-2 0 1,0-1-1,-1-1 0,-1-1 1,-1-1-1,-1 0 0,-1-1 1,-1-1-1,-2 0 0,3-9-89,-11 31 4,-1 0 0,0 0 0,0-1-1,0 1 1,0-1 0,-1 1-1,0-1 1,0 1 0,0-1 0,0 0-1,-1 0 1,0 1 0,0-1 0,0 0-1,0 0 1,-1 1 0,0-1-1,0 0 1,0 1 0,-1-1 0,1 1-1,-1-1 1,0 1 0,0 0-1,-1 0 1,1 0 0,-1 0 0,0 0-1,0 0 1,0 1 0,-1-1-1,1 1 1,-1 0-4,-5 1 11,1 0 0,-1 1-1,1 0 1,-1 0 0,0 1 0,1 0-1,-1 0 1,0 1 0,1 0-1,-1 1 1,1 0 0,-1 0 0,1 1-1,0 0 1,0 0 0,0 1 0,1 0-1,-1 0 1,1 1 0,0 0-1,0 0 1,0 2-11,-9 4 107,1 1 0,1 1 0,0 0 0,1 1 0,1 1 0,0 0-1,0 0 1,2 1 0,0 1 0,1-1 0,1 2 0,-5 13-107,8-19 65,1 0 1,1 1 0,0-1-1,1 1 1,0 0-1,1 0 1,0 0-1,1 0 1,1 0 0,0 0-1,1 0 1,0-1-1,1 1 1,0 0-1,1-1 1,0 0 0,1 0-1,1 0 1,1 2-66,-1-4 23,1-1 0,0 0 0,0 0 1,1-1-1,0 1 0,1-2 0,0 1 1,0-1-1,0-1 0,1 0 0,0 0 1,0-1-1,1 0 0,0-1 0,-1 0 1,1 0-1,1-1 0,-1-1 0,0 0 0,1-1 1,-1 0-1,1 0 0,-1-1 0,1-1 1,-1 0-1,12-3-23,-8 2-157,0-2 1,1 0-1,-1 0 0,0-2 1,-1 0-1,0 0 1,1-2-1,-2 0 0,0 0 1,0-1-1,0-1 1,-1 0-1,0 0 0,-1-1 1,0-1-1,-1 0 1,-1-1-1,0 1 0,0-2 1,-1 1-1,4-11 157,17-39-3119,2 1 1428</inkml:trace>
  <inkml:trace contextRef="#ctx0" brushRef="#br0" timeOffset="1943.318">3315 665 7754,'30'-42'3824,"-34"47"-1311,-1 7-633,3 6-327,-5 3-441,0 18-368,4 3-176,-8 12-256,8 7-80,3 2-120,-4-5-24,11-7-64,0-11-144,2-22-600,1-13 824,10-33-280</inkml:trace>
  <inkml:trace contextRef="#ctx0" brushRef="#br0" timeOffset="2226.824">3266 195 10570,'-28'25'3977,"24"-15"-3009,11-5-696,18 4 24,6-9-512,4-5 160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17:51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241 135 11506,'-65'-37'-128,"-44"6"104,42-36 16,94 111 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34.5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241 45 8082,'-2'-3'257,"0"0"0,0 0 1,-1 0-1,1 0 0,0 0 1,-1 1-1,0-1 0,0 1 1,0-1-1,0 1 1,0 0-1,0 0 0,0 1 1,-1-1-1,1 1 0,0-1 1,-1 1-1,0 0 0,1 0 1,-1 1-1,1-1 0,-1 1 1,0 0-1,0 0 0,1 0 1,-1 0-1,0 1 0,1-1 1,-1 1-1,-1 0-257,-4 10 141,0-1 0,1 1-1,1 0 1,0 1 0,0-1 0,1 2 0,1-1-1,0 1 1,0-1 0,1 1 0,1 0-1,-1 8-140,3-16 35,-18 92 401,4 1-1,5 1 1,3-1-1,6 28-435,-1-47 184,1-61-145,-4 80 114,5 1 0,4-1 1,4 0-1,10 35-153,-16-119 2,2-1 0,-1 1-1,2-1 1,0 0-1,1 0 1,0 0 0,1-1-1,0 0 1,1 0-1,4 5-1,-8-13 65,1 0-1,-1 0 0,1-1 0,0 1 0,0-1 1,0 0-1,0 0 0,0-1 0,1 1 1,-1-1-1,1-1 0,0 1 0,0-1 0,-1 0 1,1 0-1,0 0 0,0-1 0,0 0 1,0 0-1,0-1 0,0 1 0,0-1 1,-1-1-1,1 1 0,1-1-64,42-20 903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37.2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0 128 9906,'4'0'4305,"3"9"-2201,3 12-943,2 11 135,1 3-464,-5 16-144,1 1-32,-3 16-119,-3 17-41,2 16-128,-3 4-120,0 2-136,1-3-16,-3-11-400,0-7-368,2-20-305,-2-12 457</inkml:trace>
  <inkml:trace contextRef="#ctx0" brushRef="#br0" timeOffset="312.972">195 1688 13123,'0'62'5105,"-9"-26"-3641,7-2-776,9-17-184,0-15-376,11-14-512,-2-15-408,-1-16 752,3-5-248</inkml:trace>
  <inkml:trace contextRef="#ctx0" brushRef="#br0" timeOffset="631.378">523 25 13267,'5'-18'4929,"25"11"-3993,6 9-184,12 23 96,1 10-295,9 24-81,5 8-16,10 35-48,-1 20-40,0 38-112,-9 12-80,-19 12-112,-9-2-16,-26 0-128,-9 0-144,-32-17-424,-15-7-248,-20-23 528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34.9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426 552 9386,'-71'-103'5788,"68"99"-5679,-1 0 0,0 0-1,0 0 1,0 1 0,0-1-1,-1 1 1,1 0 0,-1 1 0,0-1-1,0 1 1,0 0 0,0 0-1,0 0 1,0 1 0,0 0 0,-1 0-1,1 0 1,0 1 0,-1-1-1,1 1 1,-5 1-109,-3 3 93,0 1-1,0 0 1,0 1-1,1 0 1,0 1-1,0 1 1,1 0-1,0 0 1,0 1-1,1 0 1,0 1-1,0 1 1,-2 3-93,-57 85 110,67-94-107,-1 0 0,1 0 0,1 0 0,-1 0 0,1 1-1,0-1 1,0 0 0,1 1 0,0-1 0,-1 1 0,2-1 0,-1 1 0,1-1 0,0 0 0,0 1-1,0-1 1,1 0 0,0 0 0,0 0 0,2 4-3,6 4 2,1 0 1,1-1-1,0 0 1,0-1-1,1 0 1,1-1-1,0-1 1,0 0-1,1-1 0,0 0 1,12 3-3,13 10 4,-17-8-2,0 0 1,0 2-1,-1 1 1,-1 0-1,-1 2 1,13 14-3,-27-25 3,0 0-1,0 0 1,-1 0-1,1 1 1,-2 0-1,1 0 1,-1 1 0,0-1-1,-1 1 1,0 0-1,0 0 1,-1 0-1,0 0 1,-1 0 0,0 1-1,0-1 1,-1 0-1,-1 1 1,1-1-1,-2 7-2,-2-2 11,0-1 0,-1 0 0,0-1-1,-1 1 1,0-1 0,-1 0-1,-1 0 1,0-1 0,0 0 0,-1 0-1,-1-1 1,1 0 0,-2-1 0,1 0-1,-1-1 1,-1 0 0,1 0 0,-1-2-1,-1 1 1,1-1 0,-1-1-1,-11 3-10,18-6-67,0-1 1,-1 0-1,1 0 0,-1-1 0,1 0 0,-1 0 0,1 0 0,0-1 0,-1 0 0,1 0 0,-1 0 0,1-1 0,0 0 0,0-1 0,0 1 0,0-1 0,0 0 0,1 0 0,0-1 0,-1 0 0,1 0 0,0 0 0,1 0 0,-1-1 1,1 0-1,0 0 0,0 0 0,0 0 0,0-2 67,-16-38-592</inkml:trace>
  <inkml:trace contextRef="#ctx0" brushRef="#br0" timeOffset="858.24">1027 766 11378,'-4'-5'867,"-60"-72"4068,62 73-4896,1 1-1,-1-1 1,0 0 0,0 1 0,0-1 0,0 1 0,0 0-1,-1 0 1,0-1 0,0 2 0,0-1 0,0 0 0,0 1 0,0-1-1,0 1 1,-1 0 0,0 0 0,1 0 0,-1 1 0,0-1 0,0 1-1,1 0 1,-1 0 0,0 0 0,0 1 0,0-1 0,0 1 0,-1 0-1,1 0 1,0 0-39,-7 3 39,0 0 0,0 1 0,0 1-1,0-1 1,1 2 0,-1-1-1,2 1 1,-1 1 0,1 0 0,-1 0-1,2 1 1,-1 0 0,1 1 0,1-1-1,0 2 1,0-1 0,0 1 0,-1 4-39,-3 4 18,0 1 0,1 0 0,2 0-1,0 1 1,0 0 0,2 0 0,1 1 0,0 0 0,2 0 0,0 0 0,1 0 0,2 1 0,0-1 0,1 1 0,1-1 0,1 0 0,1 0-1,2 5-17,-5-20 6,0 0 0,1-1 0,-1 1 0,1-1 0,1 0 0,-1 1 0,1-1 0,0 0 0,0 0 0,0-1 0,1 1 0,0-1 0,-1 1 0,2-1 0,-1 0-1,0-1 1,1 1 0,0-1 0,0 0 0,0 0 0,0 0 0,0-1 0,0 0 0,1 0 0,-1 0 0,1-1 0,0 1 0,-1-1 0,1-1 0,0 1-1,0-1 1,-1 0 0,1 0 0,0-1 0,0 0 0,-1 0 0,1 0 0,0 0 0,-1-1 0,1 0-6,9-7 12,0 0-1,0 0 1,-1-1 0,0-1 0,-1 0 0,0-1-1,-1-1 1,-1 0 0,0 0 0,0-1 0,-1 0-1,-1-1 1,2-6-12,8-11 12,-2-1-1,-1 0 1,-2-1-1,-1-1 0,-2 0 1,-1 0-1,5-36-11,-11 33 7,-10 34-6,-1 18-1,-7 34 0,3 0-1,2 0 0,2 1 1,1 13 0,5 88 52,1-143-48,1 0 1,-1 0 0,1 0-1,1 0 1,0 0 0,-1 0-1,2-1 1,-1 1 0,1-1-1,0 1 1,1-1 0,1 3-5,-3-7-2,1-1-1,-1 1 1,0-1 0,1 1 0,-1-1 0,1 0 0,0 0 0,-1 0 0,1 0 0,0 0 0,0-1 0,-1 1 0,1-1 0,0 0 0,0 0 0,0 0 0,0 0 0,-1 0 0,1-1-1,0 1 1,0-1 0,0 0 0,-1 0 0,1 0 0,-1 0 0,1 0 0,-1 0 0,1-1 0,-1 1 0,1-1 0,-1 0 0,0 0 0,0 0 0,0 0 0,0 0 2,14-14-330,-1-1 0,0 0 0,-2-1 0,0 0 0,-1-1 0,-1-1 0,0 0 0,-2 0-1,0-1 1,-2 0 0,3-12 330,84-239-4118,-82 249 4117,-12 22 20,0 1 0,1 0 0,-1 0 0,1 0 0,-1 0 0,1 0 0,-1 1 0,1-1 0,-1 0 0,0 0 0,1 0 0,-1 0 0,1 0 0,-1 1-1,0-1 1,1 0 0,-1 0 0,1 1 0,-1-1 0,0 0 0,1 1 0,-1-1 0,0 0 0,0 1 0,1-1 0,-1 0 0,0 1 0,0-1 0,1 0 0,-1 1 0,0-1 0,0 1 0,0-1 0,0 1 0,0-1 0,0 1 0,0-1 0,0 0 0,0 1 0,0-1 0,0 1 0,0-1 0,0 1 0,0-1 0,0 1 0,0-1 0,0 0-1,0 1 1,-1-1-19,-3 180 4381,-3-94-3100,6-57-921,-2-9-216,2 1-1,0-1 0,1 1 0,1-1 0,1 1 0,1-1 1,1 0-1,0 0 0,2 0 0,4 8-143,-9-25 3,0-1 1,0 1-1,0-1 1,1 0-1,-1 0 0,1 1 1,0-1-1,0 0 0,0-1 1,0 1-1,0 0 0,0 0 1,0-1-1,0 1 1,1-1-1,-1 0 0,1 0 1,-1 0-1,1 0 0,-1 0 1,1 0-1,-1-1 1,1 1-1,0-1 0,0 0 1,-1 0-1,1 0 0,0 0 1,-1 0-1,1 0 0,0-1 1,-1 1-1,1-1 1,-1 0-1,1 0 0,0 0 1,-1 0-1,3-2-3,9-7-7,0-1-1,0 0 1,-1-1-1,0 0 1,-1-1-1,0-1 1,-1 0-1,-1-1 1,0 0-1,3-7 8,193-359-182,-199 377 183,-6 20 4,-11 63 12,4-47 21,2 1 1,1 0-1,1 0 1,2 1-1,1-1 1,2 0-1,1 0 0,7 24-38,-10-52 2,0 0-1,0 0 0,0 0 1,1 0-1,0 0 0,0 0 1,0-1-1,0 1 0,1-1 1,0 1-1,0-1 0,0 0 1,0 0-1,1-1 0,-1 1 1,1-1-1,0 1 0,0-1 1,1 0-1,-1-1 0,0 1 1,1-1-1,0 0 0,-1 0 1,1 0-1,0-1 0,0 1 1,0-1-1,0-1 0,0 1 1,0-1-1,1 1 0,-1-2-1,3-2-94,0-2-1,0 1 0,0-1 1,0 0-1,-1-1 0,0 1 1,0-2-1,-1 1 0,1-1 1,-2 0-1,1 0 0,-1 0 1,0-1-1,0 0 0,-1 0 0,1-3 95,29-54-341</inkml:trace>
  <inkml:trace contextRef="#ctx0" brushRef="#br0" timeOffset="1303.455">2307 2 11490,'-3'-2'914,"-1"5"3680,8 4-4630,4 21 445,-1 1-1,-1-1 1,-1 1-1,-1 0 1,-1 17-409,-1-20 163,27 324 1100,-16 38-493,9-226-478,-22-161-289,0 1 1,0-1 0,0 0 0,0 0 0,0 1 0,0-1 0,1 0 0,-1 0 0,0 0-1,1 1 1,-1-1 0,0 0 0,1 0 0,0 0 0,-1 0 0,1 0 0,0 0-1,-1 0 1,1 0 0,0 0 0,0 0 0,0 0 0,0 0 0,0-1 0,0 1 0,0 0-1,0-1 1,0 1 0,0 0 0,0-1 0,1 0 0,-1 1 0,0-1 0,0 0-1,0 1 1,1-1 0,-1 0 0,0 0 0,0 0 0,1 0 0,-1 0 0,0 0 0,0-1-1,1 1 1,-1 0-4,5-7 13,0 1-1,-1-1 1,0-1-1,0 1 0,0 0 1,-1-1-1,-1 0 1,1 0-1,0-3-12,4-7 11,137-361-188,-138 364 131,0 1 0,1-1 0,1 1 1,0 1-1,1 0 0,1 0 1,8-7 45,-17 17-6,1 1 0,-1-1 0,1 1 0,0 0 0,0 0 0,0 0 0,0 0 0,0 1 0,0-1 0,1 1 0,-1 0 0,0 0 0,1 0 0,-1 0 0,1 0 0,-1 1 0,1 0 0,0-1 0,-1 1 0,1 1 0,-1-1 0,1 0 1,-1 1-1,1 0 0,-1 0 0,1 0 0,-1 0 0,0 0 0,0 1 0,1 0 0,-1-1 0,0 1 0,0 0 0,-1 1 0,1-1 0,0 0 0,-1 1 0,1 0 0,-1-1 0,0 1 0,0 0 0,0 0 0,0 0 0,-1 0 0,1 2 6,6 15 10,0 0-1,-2 1 1,-1 0-1,0 0 1,-2 0-1,0 1 0,-2-1 1,0 1-1,-1 0 1,-2-1-1,0 1 1,-1-1-1,-1 0 0,-1 0 1,-1 1-10,-2 10 51,-1 0 0,-2-1 0,-1 0 0,-1 0 0,-1-2 0,-2 0 0,-1 0 0,-2-2 0,-6 8-51,-47 28 165,70-62-184,-1 1 1,1-1 0,-1 0 0,1 1-1,-1-1 1,0-1 0,0 1-1,1 0 1,-1-1 0,0 1-1,0-1 1,0 0 0,0 0-1,1 0 1,-1 0 0,0 0-1,0-1 1,0 0 0,0 1-1,1-1 1,-1 0 0,0 0-1,1 0 1,-1-1 0,1 1-1,-1-1 1,1 1 0,0-1-1,-1 0 1,1 0 0,-1-1 18,0-1-155,0-1 0,0 0 0,0 0 0,0 0 0,1-1 0,0 1 0,0-1 0,0 1 0,1-1 0,0 0 0,0 1 0,0-1 0,1 0 0,-1 0 0,2 0 155,-5-51-877</inkml:trace>
  <inkml:trace contextRef="#ctx0" brushRef="#br0" timeOffset="1998.67">3110 883 9346,'1'3'476,"1"-1"-195,-1 1-1,1-1 1,-1 0-1,1 0 1,0 0-1,-1 0 1,1 0-1,0 0 1,1 0-1,-1-1 1,0 1-1,0-1 0,1 0 1,-1 1-1,0-1 1,1 0-1,-1-1 1,1 1-1,0 0-280,5 0 99,1 0 0,-1-1 1,1 0-1,-1-1 0,1 0 0,-1 0 0,1-1 0,-1 0 0,0 0 0,1-1 1,-1 0-1,-1 0 0,1-1 0,0 0 0,-1 0 0,0-1 0,0 0 1,0 0-1,-1-1 0,1 0 0,3-4-99,5-7 17,-1 1 0,0-2 0,-1 0 1,-1-1-1,-1 0 0,0 0 0,-2-1 0,0-1-17,-6 12 7,0 1-1,-1-1 1,0 0-1,0 0 1,-1 0-1,0 0 1,0 0 0,-1 0-1,-1-2-6,2 9 4,-1-1-1,0 1 0,0 0 1,0-1-1,0 1 1,0 0-1,0-1 1,-1 1-1,1 0 1,-1 0-1,0-1 0,1 1 1,-1 0-1,0 0 1,0 0-1,-1 0 1,1 0-1,0 0 1,-1 0-1,1 0 1,-1 1-1,1-1 0,-1 0 1,0 1-1,0 0 1,0-1-1,0 1 1,0 0-1,0 0 1,0 0-1,0 0 0,0 0 1,0 0-1,-1 1-3,-10 0 96,0 1-1,0 0 0,1 1 1,-1 1-1,0 0 1,1 1-1,-1 0 0,1 1 1,0 0-1,1 1 0,-1 0 1,1 1-1,0 0 0,1 1 1,0 0-1,-5 5-95,7-6 92,-1 0 0,1 0 0,1 1 0,0 0 1,0 1-1,0-1 0,1 1 0,0 1 0,1-1 0,0 1 0,1 0 0,0 0 0,0 0 0,1 0 1,0 1-1,1 0 0,0-1 0,1 1 0,0 0 0,1 0 0,0 1-92,1 6 78,1 0 1,0 0-1,1 0 0,2-1 0,-1 1 0,2-1 1,0 0-1,1-1 0,1 0 0,1 0 0,0 0 1,5 5-79,-5-7 25,1 0 0,0-1 1,1 0-1,1-1 0,0 0 1,0-1-1,1-1 0,1 0 1,0 0-1,0-1 0,1-1 1,0-1-1,0 0 0,1 0 1,-1-2-1,2 0 0,-1-1 1,0-1-1,1 0 0,-1-1 1,1-1-1,16 0-25,-23-3-19,-1 0-1,1 0 0,-1 0 1,0-1-1,0-1 1,0 0-1,-1 0 1,1 0-1,-1-1 1,0 0-1,-1-1 0,1 0 1,-1 0-1,0-1 1,0 0-1,-1 0 1,0 0-1,0-1 1,0-2 19,5-7-121,0-1 0,-2 0 0,0-1 0,-1 0 0,-1-1 0,-1 1 0,-1-1 0,1-10 121,4-40-546,-4-1 0,-2-39 546,0 9-289,-4 61 259,-1 40 36,0 0 1,1 0-1,-1 0 0,0 0 0,1-1 0,-1 1 1,0 0-1,0 0 0,1 0 0,-1 0 0,0 1 1,1-1-1,-1 0 0,0 0 0,0 0 0,1 0 1,-1 1-1,0-1 0,1 0 0,-1 1 0,1-1 1,-1 1-1,0-1 0,1 0 0,-1 1 0,1-1 1,-1 1-1,1 0 0,-1-1 0,1 1 0,0-1 1,-1 1-1,1 0 0,0-1 0,-1 1 0,1 0 1,0-1-1,0 1 0,0 0 0,-1-1 0,1 1 0,0 0 1,0-1-1,0 1 0,0 0 0,0 0 0,0-1 1,1 1-1,-1 0 0,0-1 0,0 1-6,-4 23 193,0 0 0,2 1-1,0-1 1,2 1 0,0-1-1,2 0 1,2 8-193,0 9 196,-3-24-122,6 88 511,4-1 0,17 62-585,-6-108 157,-14-67-89,6-87 38,6-290-26,-19 370-84,1 0 1,0 0-1,1 0 1,1 0-1,0 1 1,1 0-1,1 0 1,1 0-1,0 0 1,0 1-1,2 0 1,-1 1-1,2 0 1,0 0-1,0 1 0,1 0 1,1 1-1,0 1 1,3-2 3,-1 3-167,0 1 1,1 1-1,0 0 1,0 1-1,0 1 0,1 0 1,0 1-1,0 0 1,0 2-1,1 0 1,10 0 166,15 1-1042,5 0 447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31.5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4216 153 9146,'-15'5'4257,"-3"5"-2089,11 17-911,2 4-33,3 25-600,2 11 0,-2 21-80,2 15 40,0 9 73,0 9-49,0 9-144,0 1-96,13-11-152,6-19-64</inkml:trace>
  <inkml:trace contextRef="#ctx0" brushRef="#br0" timeOffset="-2981.924">48 603 8306,'0'21'4193,"0"-7"-1457,9 16-1351,1 9 167,-3 17-640,0 14-24,-7 19-208,0 15-71,-3 13-121,-1 0-104,4-10-184,0-15-72,0-29-64,6-14-56,4-23-464,-1-12-344,0-21 3336,-4-25-2200</inkml:trace>
  <inkml:trace contextRef="#ctx0" brushRef="#br0" timeOffset="-2980.924">9 1124 8562,'-5'7'4441,"2"-11"-1105,22-6-2463,11-4 135,19-9-776,10 4-24,13-4-424,0-2-488,-2 8 464</inkml:trace>
  <inkml:trace contextRef="#ctx0" brushRef="#br0" timeOffset="-2695.552">779 875 10298,'-42'-1'7281,"30"-1"-7038,0 2 0,1 0-1,-1 0 1,0 1-1,1 0 1,-1 1 0,1 0-1,-1 1 1,1 1 0,-2 0-243,-3 4 52,0 0 1,1 1 0,0 1 0,0 0 0,1 1 0,1 0 0,-1 1 0,2 1-1,0 0 1,0 1 0,1 0 0,1 0 0,1 1 0,-8 15-53,15-25 10,0 0-1,0 0 1,0 0 0,0 0 0,1 0 0,0 0-1,0 1 1,0-1 0,0 0 0,1 1 0,0-1-1,0 0 1,1 1 0,0-1 0,0 0-1,0 1 1,0-1 0,1 0 0,0 0 0,0 0-1,0 0 1,0 0 0,1-1 0,0 1 0,0-1-1,0 1 1,1-1 0,-1 0 0,1-1 0,0 1-1,0-1 1,4 3-10,12 4 8,0-1-1,1-1 0,0 0 1,1-2-1,0-1 0,0 0 1,0-2-1,0 0 1,0-2-1,15 0-7,28 4 16,-50-4-13,81 16 25,-92-16-25,0 0 1,0 1-1,0-1 0,0 1 1,0 0-1,-1 0 1,1 1-1,-1-1 1,1 1-1,-1-1 1,0 1-1,0 0 0,0 0 1,0 0-1,-1 1 1,1-1-1,-1 1 1,0 0-1,0-1 1,1 4-4,-2-2 7,-1 0 0,0-1 0,0 1 0,0 0 1,-1 0-1,1 0 0,-1-1 0,0 1 1,0 0-1,-1-1 0,1 1 0,-1-1 1,0 1-1,-1-1 0,1 0 0,-1 0 0,1 0 1,-1 0-1,0 0 0,-1-1 0,1 1 1,-1-1-1,1 0 0,-1 0 0,0 0 1,-3 1-8,-9 9-4,-2 0 1,1-2 0,-1 0-1,-1 0 1,0-2 0,0 0 0,-1-2-1,0 0 1,0-1 0,-1-1 0,-11 1 3,26-4 68,1-1 1,-1 0 0,0-1-1,1 1 1,-1-1 0,0 0-1,1 0 1,-1-1 0,0 0-1,1 0 1,-1 0 0,1-1-1,-1 1 1,1-1 0,0 0-1,-4-3-68,-21-20 514</inkml:trace>
  <inkml:trace contextRef="#ctx0" brushRef="#br0" timeOffset="-2080.11">1208 466 6409,'0'0'165,"-1"-1"0,1 1 1,-1-1-1,1 1 0,-1 0 0,0-1 0,1 1 0,-1-1 0,0 1 0,1 0 0,-1 0 0,0-1 0,0 1 0,1 0 0,-1 0 0,0 0 0,0 0 0,1 0 0,-1 0 0,0 0 0,0 0 0,1 0 0,-1 0 0,0 1 1,0-1-1,1 0 0,-1 0 0,0 1 0,1-1 0,-1 0 0,0 1 0,1-1 0,-1 1 0,1-1 0,-1 0 0,0 1 0,1 0 0,-1-1 0,1 1 0,0-1 0,-1 1 0,1 0 0,-1-1 0,1 1 0,0 0 1,0-1-1,-1 1 0,1 0 0,0 0 0,0-1 0,0 1 0,0 0 0,0-1 0,0 1 0,0 0 0,0 0 0,0 0 0,0 0-165,-3 56 788,3-1-1,2 1 1,3-1 0,2 1-1,3 1-787,3 25 268,32 283 106,-33-249-281,1-57-916,-7-49-154,-1-14 350</inkml:trace>
  <inkml:trace contextRef="#ctx0" brushRef="#br0" timeOffset="-1820.427">1250 1222 9098,'-15'0'4153,"25"-4"-1913,8-10-511,19-10-545,15-8-376,13-6-400,5-3-160,9-6-136,2 7-16,-11-1-248,0 5-320,-18 9-944,-4 1 2216,-22 14-920</inkml:trace>
  <inkml:trace contextRef="#ctx0" brushRef="#br0" timeOffset="-1529.426">1459 1176 9866,'-26'41'4177,"14"2"-2609,6-2 185,8-6-769,12 2-224,11-8-328,8 1-104,16-3-128,2-8-56,15 0-72,5-5-8,9-9-104,-1-3-232,-9-9-632,-7-9-4097,-12-20 3505</inkml:trace>
  <inkml:trace contextRef="#ctx0" brushRef="#br0" timeOffset="-1126.224">2336 540 10394,'-37'-4'5464,"36"5"-5403,0-1 1,1 1-1,-1 0 1,1-1-1,-1 1 0,1 0 1,-1 0-1,1-1 1,-1 1-1,1 0 1,0 0-1,-1 0 0,1 0 1,0 0-1,0 0 1,-1-1-1,1 1 0,0 0 1,0 0-1,0 0 1,0 0-1,1 0 0,-1 0 1,0 0-1,0 0 1,0 0-1,1-1 0,-1 1 1,0 0-1,1 0-61,-1 0 42,55 231 1375,7 142-368,-60-362-1032,0-1 0,0 0-1,1 1 1,1-1 0,0 0 0,0-1-1,1 1 1,0-1 0,1 0 0,0 0-1,1 0 1,0-1 0,1 0-1,0 0 1,0-1 0,0 0 0,1-1-1,1 0 1,-1 0 0,1-1 0,0 0-1,0-1 1,1 0 0,10 4-17,-10-7 8,0-1 1,0 0 0,0-1 0,0 0 0,0 0-1,0-1 1,0-1 0,0 0 0,-1 0-1,1-1 1,-1 0 0,1-1 0,-1 0-1,0-1 1,0 0 0,-1-1 0,0 0-1,0 0 1,0-1 0,-1 0 0,0 0-1,5-6-7,9-11 18,-2-1 1,0-1 0,-1 0 0,-2-2 0,-1 0 0,-1-1 0,-1-1-20,5-8-43,-3-1 0,-1-1 1,-1-1-1,-1-9 43,-12 48-5,0-1 0,0 1 0,0 0 0,-1-1 0,1 1 0,-1 0 0,1-1-1,-1 1 1,0-1 0,0 1 0,0-1 0,0 1 0,-1-1 0,1 1 0,-1-1 0,1 1 0,-1 0 0,0-1 0,0 1 0,0 0-1,0 0 1,0 0 0,-1-1 0,1 1 0,-1 0 0,1 1 0,-1-1 0,0 0 0,0 0 0,0 1 0,0-1 0,0 1-1,0 0 1,0-1 0,0 1 0,0 0 0,-1 0 0,1 0 0,0 1 0,-1-1 0,1 1 0,-1-1 0,1 1 0,0 0 0,-1 0-1,1 0 1,-3 0 5,-7 2 1,0 0-1,0 2 0,0-1 0,0 1 1,1 1-1,0 0 0,0 1 0,0 0 1,0 0-1,1 1 0,0 1 0,1 0 1,0 0-1,0 1 0,0 0 0,1 0 1,1 1-1,-1 0 0,2 1 0,-1-1 1,-4 12-1,4-5 24,0 0 1,1 0 0,1 1 0,1 0 0,0 0-1,1 0 1,1 0 0,1 0 0,0 1-1,1-1 1,2 0 0,-1 1 0,2-1-1,1 0 1,0 0 0,1 0-25,-2-8 6,1 1 0,-1-1 0,2 0 1,0 0-1,0 0 0,0-1 0,1 0 0,1 0 1,0 0-1,0-1 0,0 0 0,1-1 0,0 1 0,1-1 1,-1-1-1,2 0 0,-1 0 0,0-1 0,1 0 0,0 0 1,0-1-1,1-1 0,-1 1 0,1-2 0,-1 0 0,1 0 1,2 0-7,1-2-108,0 0 0,0 0 0,0-1 0,-1-1 0,1 0 0,0-1 1,-1-1-1,0 0 0,0-1 0,0 0 0,0-1 0,-1 0 1,0-1-1,0-1 0,8-6 108,43-46-527</inkml:trace>
  <inkml:trace contextRef="#ctx0" brushRef="#br0" timeOffset="-851.154">3468 912 11098,'-7'12'4481,"-2"12"-3008,9 3-97,0 4-432,2 11-272,0 16-240,-2 5-128,0 16-120,3-3-15,4-10-73,4-10-16,3-24-288,0-16-313,0-27-871,3-17-1384,1-33 1791</inkml:trace>
  <inkml:trace contextRef="#ctx0" brushRef="#br0" timeOffset="-653.018">3382 516 9386,'-14'15'3833,"2"3"-2329,13 3-1192,6 0 120,13-7-552,8-4-496,10-4 416</inkml:trace>
  <inkml:trace contextRef="#ctx0" brushRef="#br0" timeOffset="1342.612">4050 908 7106,'52'-80'3252,"-51"80"-3171,0-1 0,-1 1 0,1 0 0,-1-1 0,1 1 0,0-1-1,-1 1 1,1-1 0,-1 1 0,1-1 0,-1 1 0,1-1 0,-1 0 0,1 1-1,-1-1 1,0 1 0,1-1 0,-1 0 0,0 0 0,0 1 0,1-1 0,-1 0 0,0 0-1,0 1 1,0-1 0,0 0 0,0 0 0,0 1 0,0-1 0,0 0 0,0 0 0,-1 1-1,1-1 1,0 0 0,0 1 0,-1-1 0,1 0 0,0 1 0,-1-1 0,1 0-1,-1 1 1,1-1 0,-1 0 0,1 1 0,-1-1 0,1 1 0,-1-1-81,-2 0 487,-2-3-171,0 0-1,0 1 1,0 0-1,-1 0 1,1 1-1,-1-1 1,0 1-1,0 1 0,0-1 1,0 1-1,0 0 1,0 0-1,0 1 1,0-1-1,0 2 1,-6-1-316,2 2 43,1 1 0,-1 0-1,1 0 1,0 1 0,0 0 0,0 1 0,0-1 0,1 2 0,0-1-1,0 1 1,0 1 0,1-1 0,0 1 0,0 0 0,1 1 0,-6 8-43,1-1 20,1 2 1,0-1-1,2 2 0,0-1 1,0 1-1,2 0 1,0 0-1,0 7-20,1-3 16,2 0 0,0 0 0,1 0-1,1 0 1,1 1 0,3 19-16,-2-33 2,1 1-1,-1-1 1,2 1 0,-1-1 0,1 0 0,1 0 0,0 0-1,0 0 1,0-1 0,1 1 0,1-1 0,-1 0-1,1-1 1,1 1 0,-1-1 0,1-1 0,1 1-2,-5-4 2,1-1 0,-1 0 1,1 0-1,0 0 0,0 0 1,0 0-1,0-1 0,0 0 1,0 0-1,0 0 0,0 0 1,1-1-1,-1 1 0,0-1 1,0 0-1,1-1 0,-1 1 1,0-1-1,0 1 0,1-1 1,-1 0-1,0-1 0,0 1 1,0-1-1,-1 0 0,1 0 1,0 0-1,-1 0 0,4-3-2,5-4-5,-1-1 0,1 0 0,-2-1 0,1 0 0,-2 0 0,1-1 0,6-12 5,-7 9-389,-1 0 0,-1 0 0,0-1 0,-1 0 1,-1-1-1,0 1 0,-1-1 0,-1 0 0,1-17 389,-1-6-646</inkml:trace>
  <inkml:trace contextRef="#ctx0" brushRef="#br0" timeOffset="2040.264">4164 0 4841,'0'1'142,"0"0"-1,0-1 1,0 1 0,0 0-1,0 0 1,0 0 0,0-1-1,0 1 1,-1 0 0,1 0-1,0-1 1,0 1 0,-1 0-1,1-1 1,0 1 0,-1 0-1,1-1 1,-1 1 0,1 0-1,-1-1 1,1 1 0,-1-1-1,1 1 1,-1-1-1,0 1 1,1-1 0,-1 0-1,0 1 1,1-1 0,-1 0-1,0 1 1,1-1 0,-1 0-1,0 0 1,0 0 0,1 1-1,-1-1 1,0 0 0,0 0-1,1 0 1,-1 0 0,0 0-1,0-1 1,1 1 0,-1 0-1,0 0 1,0 0 0,1-1-1,-1 1 1,0 0 0,1-1-1,-1 1 1,0-1 0,1 1-1,-1 0 1,1-1 0,-1 0-1,0 1 1,1-1 0,-1 1-1,1-1 1,0 0-1,-1 1 1,1-1 0,-1 0-1,1 1 1,0-1 0,0 0-142,17 133 2326,-9-92-1942,15 81 640,-6 1 0,-4 25-1024,-9 534 1196,-4-666-1180,1 0 0,0 0 0,1 0 0,1 0 0,1 0 0,0 0-1,0-1 1,2 0 0,0 0 0,0 0-16,-5-12 1,0-1-1,0 1 1,0 0 0,0-1 0,1 1-1,-1-1 1,0 1 0,1-1-1,-1 0 1,1 0 0,-1 0-1,1 0 1,-1 0 0,1 0-1,0 0 1,-1 0 0,1 0 0,0-1-1,0 1 1,0-1 0,0 1-1,0-1 1,-1 0 0,1 0-1,0 0 1,0 0 0,0 0 0,0 0-1,0 0 1,0-1 0,0 1-1,-1-1 1,1 0 0,0 1-1,0-1 1,0 0-1,64-44-20,-49 31 15,300-245-196,-298 241 180,0-1 1,0-1 0,-2 0-1,-1-1 1,0-1 0,-2 0-1,0-1 1,-2-1 0,0 0-1,-2-1 1,0 0 0,3-18 20,-12 40 0,0 0 1,0 0 0,0 0 0,-1-1 0,1 1 0,-1 0-1,1 0 1,-1-1 0,0 1 0,-1 0 0,1 0-1,0-1 1,-1 1 0,0 0 0,0 0 0,0 0-1,0 0 1,0 0 0,-1 0 0,1 0 0,-1 0-1,0 0 1,0 1 0,0-1 0,0 1 0,0-1 0,0 1-1,-1-1 0,-5 0 5,-1 0-1,1 1 1,0 0-1,-1 0 1,1 1-1,-1 0 1,1 0-1,-1 1 1,0 0-1,1 0 1,-1 1-1,-6 2-4,13-3 1,-8 0 1,1 1-1,-1 0 1,1 1 0,0 0-1,0 0 1,-1 1 0,1 0-1,1 1 1,-1 0 0,1 0-1,-1 1 1,1 0 0,0 0-1,1 1 1,-1 0 0,1 0-1,1 1 1,-1 0 0,1 0-1,0 1 1,1 0 0,-1 0-1,2 0 1,-1 0-2,-1 11 3,0-1 1,1 1-1,2 0 0,0 0 0,0 0 1,2 1-1,1-1 0,0 0 0,1 1 1,1-1-1,1 0 0,1 0 0,0 0 1,1-1-1,1 1 0,1-1 1,1-1-1,1 1 0,0-1 0,8 11-3,-10-18-32,0-1 0,0 1 0,1-1-1,1-1 1,-1 0 0,1 0-1,0 0 1,1-1 0,0-1 0,0 0-1,1 0 1,-1-1 0,1 0 0,0-1-1,1 0 1,-1-1 0,1 0 0,-1-1-1,1 0 1,0 0 0,0-2 0,0 0-1,0 0 1,0-1 0,-1 0-1,1-1 1,0 0 0,-1-1 0,1 0-1,-1-1 1,5-3 32,-4 1-428,-1-1-1,0-1 0,0 0 1,-1 0-1,0-1 1,0 0-1,-1-1 0,1-3 429,28-40-1108</inkml:trace>
  <inkml:trace contextRef="#ctx0" brushRef="#br0" timeOffset="2314.272">5284 817 9354,'-23'51'5794,"18"33"-3528,10 258 1497,4-301-3261,-9-54-340,1-38-142,2 0 1,1 0-1,3 1 1,3-1 0,1 1-1,3 1 1,8-17-21,-12 39 102,2 0-1,1 1 1,1 0 0,1 1 0,1 1-1,1 1 1,1 0 0,1 1 0,2 1-1,0 0 1,0 2 0,2 1 0,16-10-102,19-7 817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6.24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295 162 5025,'-78'-112'8034,"76"109"-7954,1 0 0,0 0 0,-1 0 0,0 0 0,0 0 0,0 1 0,0-1 0,0 1 0,0-1 0,-1 1 0,1 0 0,-1 0 0,1 0 0,-1 0 0,0 0 0,0 1 0,0-1 0,0 1 0,0 0 0,0 0 0,0 0 0,-1 0 0,1 0 0,0 1 0,0-1 0,-1 1 0,1 0 0,0 0 0,-1 0 0,1 1 0,0-1 0,-2 1-80,-3 4 19,1 0 0,0 0 0,0 1-1,0-1 1,0 2 0,1-1 0,0 1-1,1 0 1,-1 0 0,1 0 0,1 1-1,-1 0 1,1 0 0,0 0 0,1 0-1,0 1 1,0 3-19,0-6 2,2-1 0,-1 1 0,1 0 1,0 0-1,0 0 0,0 0 0,1 0 0,0 0 0,0 0 0,0 0 0,1 0 0,0 0 1,0 0-1,1 0 0,0-1 0,0 1 0,0 0 0,0-1 0,1 0 0,0 1 0,0-1 1,1 0-1,-1 0 0,2 1-2,69 59 59,19 24-9,-84-76-49,-1 0-1,-1 0 1,0 1 0,0 0 0,-2 1-1,0-1 1,0 1 0,-1 0-1,-1 0 1,-1 0 0,0 4-1,-1-11 23,0 0 0,-1 0 0,-1 0 0,1 0 1,-1 0-1,-1 0 0,1-1 0,-1 1 0,-1 0 0,1-1 1,-1 1-1,-1-1 0,1 0 0,-1 0 0,0-1 1,-1 1-1,0-1 0,0 0 0,0 0 0,-1 0 0,1-1 1,-6 4-24,7-6 4,-1 1 0,0-1 0,-1 0 1,1-1-1,0 1 0,-1-1 0,1 0 1,-1-1-1,0 1 0,0-1 0,0 0 1,0 0-1,1-1 0,-1 0 0,0 0 1,0 0-1,0-1 0,0 0 0,0 0 1,0-1-1,1 1 0,-1-1 0,0 0 1,1-1-1,0 1 0,-1-1 0,1 0 1,0 0-1,1-1 0,-1 0 0,1 0 1,-1 0-1,1 0 0,0 0 0,0-1 1,1 0-1,0 0 0,0 0 0,0 0 1,0 0-1,1-1 0,-1 1 0,0-6-4,7-32-867,21-6 315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8.13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30 16 5393,'-8'-16'6053,"4"28"-3964,2 43-1366,2-1 0,3 1 0,4 15-723,0 25 639,-5 18 340,-5 0-1,-10 50-978,-2 35 671,14-179-608,0-12-32,0 0 0,1-1-1,0 1 1,0 0-1,1 0 1,-1 0-1,2 0 1,-1 0 0,1-1-1,1 6-30,-2-11 7,0 0-1,0 0 0,0-1 1,0 1-1,0 0 1,0-1-1,0 1 1,0-1-1,1 1 0,-1-1 1,0 1-1,0-1 1,0 0-1,0 0 1,1 1-1,-1-1 1,0 0-1,0 0 0,1 0 1,-1 0-1,0-1 1,0 1-1,0 0 1,1 0-1,-1-1 0,0 1 1,0-1-1,0 1 1,0-1-1,0 1 1,0-1-1,0 0 1,0 0-1,0 1 0,0-1 1,0 0-1,0 0 1,0 0-1,-1 0 1,1 0-1,0 0 0,-1 0 1,1 0-1,-1 0 1,1 0-1,-1 0-6,14-15 45,-2 0-1,0 0 0,0-1 1,-2 0-1,6-13-44,-12 23 6,155-313 92,-157 315-99,43-65-31,-44 69 29,1-1-1,-1 0 1,1 0-1,0 0 1,-1 1 0,1-1-1,0 1 1,0-1-1,0 1 1,0 0 0,0 0-1,0-1 1,0 2-1,1-1 1,-1 0 0,0 0-1,1 1 1,-1-1-1,0 1 1,1 0 0,-1 0-1,0 0 1,1 0-1,-1 0 1,0 0 0,1 0-1,-1 1 1,1-1-1,-1 1 1,1 0 3,0 2-5,-1-1 0,1 1 1,-1 0-1,1 0 0,-1 0 1,0 0-1,0 0 0,0 1 0,0-1 1,-1 0-1,0 1 0,1-1 1,-1 1-1,-1 0 0,1-1 0,0 1 1,-1 0-1,0 0 0,0-1 0,0 1 1,0 0-1,0 0 0,-1-1 1,0 1-1,0 0 5,1 4-6,-4 51-4,2-38 8,0 1 0,1-1 1,1 0-1,1 1 0,1-1 0,1 0 0,0 0 0,2 0 0,3 8 2,-5-24 2,-1 1-1,1-1 1,0 1 0,1-1-1,-1 0 1,1 0-1,0-1 1,0 1 0,0-1-1,1 0 1,0 0-1,0 0 1,0-1-1,0 1 1,0-1 0,1 0-1,-1-1 1,1 1-1,0-1 1,0-1 0,0 1-1,0-1 1,0 0-1,0 0 1,0 0 0,0-1-1,0 0 1,0-1-1,1 1 1,-1-1 0,0 0-2,16-7 10,0-1 0,-1 0 0,0-2 0,-1-1 0,0 0 0,-1-1 0,-1-1 0,0-1 0,0-1 0,9-11-10,-22 22 1,29-25-13,-2-1 1,-1-2-1,-1-1 1,-2-1 0,11-20 11,-8-14-100,-31 67 95,1 0 1,0 0-1,-1 0 1,1 0-1,-1 0 0,0 0 1,0 0-1,0 0 1,0 0-1,0-1 1,0 1-1,0 0 1,-1 0-1,1 0 1,-1 0-1,0 0 0,1 0 1,-1 0-1,0 0 1,0 0-1,0 1 1,0-1-1,-1 0 1,1 1-1,0-1 0,-1 0 1,1 1-1,-1 0 1,0-1-1,1 1 1,-1 0-1,-1-1 5,-8-1-11,0 0 0,0 2 0,0-1 0,0 1-1,0 0 1,0 1 0,0 1 0,0 0 0,0 0 0,0 1 0,0 0-1,1 1 1,-1 0 0,1 1 0,-1 0 0,1 1 0,0 0 11,0 0 9,0 1 1,1 0-1,0 0 1,0 1-1,1 0 1,0 1-1,0 0 1,0 0-1,1 0 1,1 1-1,-1 0 1,1 0-1,1 1 1,0 0 0,0 0-1,1 0 1,0 1-1,1-1 1,0 1-1,0 0 1,1 0-1,1 0 1,0 0-1,1 0 1,0 0-1,0 0 1,1 0-1,1 0 1,0 0-1,0 0 1,1-1-1,0 1 1,1-1-1,0 0 1,1 0-1,0 0 1,5 6-10,5 2 21,0-1 1,2-1-1,0 0 0,1-1 1,0-1-1,2-1 0,-1 0 1,1-2-1,1 0 0,0-1 1,1-2-1,-1 0 0,2-1-21,-5 0 433,1-1-1,1 0 1,-1-2-1,1 0 1,0-1-1,2-1-432,41-4 1134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6.56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506 561 5953,'-7'-5'894,"0"0"0,-1 0 0,0 0 0,0 1 0,0 0-1,0 1 1,-1 0 0,1 0 0,-7-1-894,-3 2 142,-1 0-1,0 1 1,1 0-1,-1 2 1,0 0-1,1 1 1,-1 1 0,1 1-1,0 1 1,0 0-1,-2 2-141,9-3 21,-1 0-1,1 1 1,0 0-1,0 1 1,1 0-1,-1 0 1,1 2-1,1-1 1,-1 1-1,1 0 1,1 1-1,-1 0 0,1 0 1,1 1-1,0 0 1,1 1-1,-4 7-20,4-4 7,1 0 1,1 1-1,1-1 0,0 1 0,1 0 0,0 0 0,1 0 0,1 0 0,0 0 0,1 0 0,1 0 1,0 0-1,1-1 0,1 1 0,0-1 0,1 1 0,0-1 0,1-1 0,1 1 0,0-1 0,1 0 1,1-1-1,-1 0 0,2 0 0,0-1 0,0 0 0,1-1 0,9 8-7,-4-9 6,0 0-1,1-1 1,0-1-1,0 0 1,1-1-1,-1-1 1,1-1 0,0 0-1,1-1 1,-1-1-1,0-1 1,15-1-6,-23 0-85,0 0 0,0-1 1,0 0-1,0 0 0,0-1 0,-1-1 1,1 1-1,0-2 0,-1 1 0,0-1 1,0-1-1,0 1 0,2-3 85,40-29-464</inkml:trace>
  <inkml:trace contextRef="#ctx0" brushRef="#br0" timeOffset="466.5">820 0 7274,'-2'0'209,"1"1"1,-1-1 0,0 0 0,0 1 0,1-1-1,-1 1 1,1-1 0,-1 1 0,0 0 0,1 0-1,-1 0 1,1 0 0,0 0 0,-1 0 0,1 0-1,0 0 1,0 0 0,-1 1 0,1-1 0,0 0-1,0 1 1,0-1 0,1 1 0,-1-1 0,0 1-1,1 0 1,-1-1 0,1 1 0,-1 0 0,1 0-210,-8 60 753,7-49-407,-3 115 800,11 91-1146,-1-62 434,-5-76-193,1 24 273,4-1 0,9 32-514,-1-73 224,-14-61-214,1-1 1,-1 1-1,1-1 1,-1 0-1,1 1 1,0-1-1,0 1 1,0-1-1,0 0 1,0 0-1,0 1 1,0-1-1,0 0 1,0 0-1,1 0 1,-1 0 0,0 0-1,1-1 1,-1 1-1,1 0 1,-1-1-1,1 1 1,-1-1-1,1 1 1,-1-1-1,1 1 1,-1-1-1,1 0 1,0 0-1,-1 0 1,1 0-1,-1 0 1,1 0-1,0-1 1,-1 1-1,1-1 1,-1 1-1,1-1 1,-1 1-1,1-1 1,-1 0-1,0 1 1,1-1-1,-1 0 1,0 0-1,1 0 1,-1 0-1,0 0 1,0-1-1,0 1 1,0 0-1,0 0 1,0-1 0,0 1-1,-1-1 1,1 1-1,0-1 1,-1 1-1,1-1 1,-1 0-11,21-32-118,-2-1 1,-1-2 0,-2 0 0,-1 0 0,-2-1 0,0-9 117,1 3-342,70-181-1769,-46 173 1664,-37 51 440,0 0 0,0 0 0,0 1-1,0-1 1,0 0 0,1 0-1,-1 0 1,0 1 0,0-1-1,1 1 1,-1-1 0,1 1 0,-1 0-1,1-1 1,-1 1 0,0 0-1,1 0 1,-1 0 0,1 0-1,-1 0 1,1 0 0,-1 0 0,1 1-1,-1-1 1,0 1 0,1-1-1,-1 1 1,0-1 0,1 1-1,-1 0 1,0-1 0,0 1 0,1 0-1,-1 0 1,0 0 0,0 0-1,0 0 1,1 1 7,2 6 80,0-1 0,-1 1 0,1 0-1,-1 0 1,-1 0 0,0 0 0,0 1 0,0-1 0,-1 0-1,0 1 1,-1-1 0,0 1 0,0-1 0,-2 7-80,-2 28 316,2 0 0,2 0 1,1 0-1,3 0 0,1-1 0,2 1-316,23 55 248,-29-96-272,-1-1-1,0 1 0,0-1 0,0 1 0,1-1 0,-1 1 0,1-1 1,-1 1-1,1-1 0,0 1 0,-1-1 0,1 0 0,0 1 0,0-1 0,0 0 1,0 0-1,0 0 0,0 0 0,0 0 0,0 0 0,1 0 0,-1 0 0,0 0 1,1 0-1,-1-1 0,1 1 0,-1 0 0,0-1 0,1 1 0,-1-1 1,1 0-1,0 0 0,-1 1 0,1-1 0,-1 0 0,1 0 0,-1 0 0,1-1 1,-1 1-1,1 0 0,-1-1 0,1 1 0,-1-1 0,1 1 0,-1-1 1,1 1-1,-1-1 0,0 0 0,1 0 0,-1 0 0,1 0 25,31-25-1329,6-21 535</inkml:trace>
  <inkml:trace contextRef="#ctx0" brushRef="#br0" timeOffset="883.265">1675 481 6817,'-20'14'7227,"13"36"-5544,7-35-1177,-2 5-288,-5 59 203,3 1 1,3 0 0,4-1-1,4 1 1,4 7-422,-10-80 21,-1-4-9,0 0 1,1 1-1,-1-1 1,1 0 0,0 0-1,0 1 1,0-1 0,0 0-1,0 0 1,1 0 0,-1 0-1,1-1 1,0 1 0,0 0-1,0-1 1,0 1 0,0-1-1,1 1 1,-1-1 0,1 0-1,-1 0 1,1 0 0,0-1-13,0 0 14,0-1 0,0 1 0,0-1 1,1 0-1,-1 0 0,0-1 0,0 1 1,0-1-1,0 1 0,0-1 0,0 0 1,0 0-1,0 0 0,0-1 0,0 1 1,0-1-1,-1 1 0,1-1 0,-1 0 1,1 0-1,-1 0 0,0 0 0,0-1 1,2-1-15,-1 1 15,29-29 54,-2-2-1,-2-2 0,-1 0 1,-2-2-1,-1-1 1,-3 0-1,15-37-68,-7 20 28,30-57-19,-40 84-39,-19 30 28,0-1 0,0 0 1,0 1-1,0-1 0,0 0 1,0 1-1,0-1 0,0 0 1,0 0-1,0 1 0,0-1 0,1 0 1,-1 1-1,0-1 0,0 0 1,0 0-1,0 1 0,0-1 1,1 0-1,-1 0 0,0 1 1,0-1-1,0 0 0,1 0 0,-1 1 1,0-1-1,0 0 0,1 0 1,-1 0-1,0 0 0,0 1 1,1-1-1,-1 0 0,0 0 1,0 0-1,1 0 0,-1 0 1,0 0-1,1 0 0,-1 0 0,0 0 1,1 0-1,-1 0 0,0 0 1,0 0-1,1 0 0,-1 0 1,0 0-1,1 0 0,-1 0 1,0-1-1,0 1 0,1 0 0,-1 0 1,0 0-1,0 0 0,1-1 1,-1 1-1,0 0 0,0 0 1,1 0-1,-1-1 0,0 1 1,0 0 1,-21 205-145,18-183 143,-5 60-5,2 1 0,5 33 7,14-38 58,-13-76-71,1 1 0,0-1-1,-1 1 1,1-1 0,0 0-1,0 1 1,1-1 0,-1 0-1,0 0 1,1 0 0,-1 0 0,1 0-1,0 0 1,0 0 0,-1-1-1,1 1 1,0-1 0,0 1-1,1-1 1,-1 0 0,0 0 0,0 0-1,1 0 1,-1 0 0,1 0-1,-1-1 1,1 1 0,0 0 13,0-2-83,-1 1 1,1-1-1,-1 1 1,1-1 0,-1 0-1,1 0 1,-1 0-1,0 0 1,0 0-1,1-1 1,-1 1 0,0 0-1,0-1 1,-1 0-1,1 0 1,0 1-1,0-1 1,-1 0 0,1 0-1,-1 0 1,1-1 82,3-4-206,27-30-568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5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130 1 7218,'-18'10'3040,"17"2"-1383,9 17-721,6 18-72,-3 9 16,1 19-72,-7 8-24,-3 13-111,-7 8-97,-2 6-160,-4 0-88,3-17-128,1-10-8,3-40 16,2-18-64,-1-32-664,3-18-168,5-24 320</inkml:trace>
  <inkml:trace contextRef="#ctx0" brushRef="#br0" timeOffset="1">26 532 8610,'-12'-2'3945,"-2"2"-2201,19 0-680,6-2-240,13-3-607,15 0-57,14-4-56,6 0-64,6 2-497,0 0-319,-5-2 440</inkml:trace>
  <inkml:trace contextRef="#ctx0" brushRef="#br0" timeOffset="279.994">880 400 7410,'-23'-11'8531,"-39"-6"-6831,39 14-1594,0 1-1,1 1 1,-1 0 0,0 2-1,0 1 1,1 0-1,-1 2 1,1 1 0,0 0-1,-21 10-105,35-12 7,-1 0 1,2 1-1,-1 0 0,0 1 0,1 0 0,0 0 0,0 1 0,0-1 0,1 1 0,0 1 1,0-1-1,0 1 0,1 0 0,0 1 0,0 0-7,4-6 0,0 0 0,0 1 0,1-1 0,-1 0 0,0 1 0,1-1 0,0 1 0,-1-1 0,1 0 0,0 1 0,0-1 0,0 1 0,1-1 0,-1 1 0,1-1 0,-1 0 0,1 1 0,0-1 0,0 0 0,0 0 0,0 1 0,0-1 0,0 0 0,1 0 0,-1 0 0,1 0 0,-1-1 0,1 1 0,0 0 0,0-1 0,0 1 0,72 34 0,102-7 17,-144-27-13,-1 1 0,0 2 0,0 1-1,0 1 1,-1 2 0,20 9-4,-44-16 1,1 1 0,-1 0-1,-1 0 1,1 1 0,0-1 0,-1 1-1,0 1 1,0-1 0,0 1 0,0 0-1,-1 0 1,0 0 0,0 1 0,0-1-1,-1 1 1,1 0 0,-1 0 0,-1 0 0,1 0-1,-1 1 1,0 0-1,-2 5 7,-1 1-1,0-1 1,-1 1 0,0-1 0,-1 0-1,0 0 1,-1 0 0,0 0 0,-1-1-1,-1 1 1,1-1 0,-2-1-1,0 1 1,0-1 0,-1 0 0,0 0-1,0-1 1,-1 0 0,0-1 0,-1 0-1,0 0 1,0-1 0,-9 4-7,9-4 16,-1 0 0,0-1 1,-1 0-1,0-1 1,0 0-1,0 0 0,0-2 1,-1 1-1,1-2 0,-1 0 1,0 0-1,0-1 1,0-1-1,0 0 0,0 0 1,0-2-1,1 1 0,-6-3-16,-30-13 135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3.87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6 4849,'-6'-6'1565,"6"7"-1426,0-1 0,0 0 0,0 0 0,0 0 0,0 1 0,0-1 0,0 0 0,-1 0 0,1 1 0,0-1-1,0 0 1,0 0 0,0 0 0,0 1 0,0-1 0,-1 0 0,1 0 0,0 0 0,0 0 0,0 0 0,-1 1 0,1-1 0,0 0 0,0 0-1,0 0 1,-1 0 0,1 0 0,0 0 0,0 0 0,-1 0 0,1 0 0,0 0 0,0 0 0,-1 0 0,1 0 0,0 0 0,0 0 0,0 0-1,-1 0 1,1 0 0,0 0 0,0 0-139,14 81 1409,-4 1 1,-2 0-1,-5 21-1409,-4 7 691,-6 1-1,-9 39-690,16-117 217,15-44 65,29-91 79,-36 79-338,1 1 0,0 0 0,2 1 0,0 0 0,9-11-23,-13 23-1,0 0-1,0 1 0,1-1 0,0 2 1,0-1-1,1 1 0,0 0 0,0 1 1,1 0-1,0 0 0,0 1 0,0 0 1,0 1-1,1 0 0,0 1 0,0 0 1,0 1-1,0 0 0,0 1 0,0 0 1,1 0-1,-1 2 0,0-1 0,0 1 1,1 1-1,5 1 2,-13-1-1,-1-1-1,1 1 1,-1-1 0,0 1-1,0 0 1,0 0 0,0 1-1,0-1 1,0 1 0,-1-1-1,1 1 1,-1 0-1,1 0 1,-1 0 0,0 0-1,0 0 1,-1 1 0,1-1-1,-1 0 1,0 1 0,1 0-1,-2-1 1,1 1 0,0-1-1,-1 1 1,1 0 0,-1 0-1,0-1 1,0 1-1,-1 0 1,1-1 0,-1 1-1,-1 3 2,-2 9 0,0 0 0,-2 0 0,0-1-1,0 0 1,-1 0 0,-1-1-1,-3 4 1,-11 15 10,-1 0-1,-1-1 0,-2-2 0,-1-1 0,-1 0 0,-2-2 1,-1-2-1,0-1 0,-24 13-9,-1-13-421,55-24 311,0 0 1,0 0-1,-1 1 0,1-1 1,0 0-1,0 0 0,0-1 1,0 1-1,-1 0 0,1 0 1,0-1-1,0 1 0,0 0 1,0-1-1,0 1 0,0-1 1,0 1-1,0-1 0,0 0 1,0 0-1,0 1 1,0-1-1,0 0 0,0 0 1,1 0-1,-1 0 0,0 0 1,0 0 109,-5-19-1362</inkml:trace>
  <inkml:trace contextRef="#ctx0" brushRef="#br0" timeOffset="433.876">556 731 8698,'92'-9'4734,"-55"0"-4515,1-2 1,-2-1 0,0-2 0,21-11-220,-46 20 26,0 1 0,0-2 0,0 1 0,-1-2 0,1 1 0,-2-1 0,1-1 0,-1 0 0,0 0 0,0-1 0,-1 0 0,0 0 0,-1-1 0,0 0 0,-1 0 0,3-7-26,-8 14 12,0-1 1,0 1-1,-1 0 0,0 0 0,1 0 0,-1-1 1,0 1-1,-1 0 0,1 0 0,-1 0 0,1-1 1,-1 1-1,0 0 0,0 0 0,0 0 0,0 0 1,-1 0-1,1 1 0,-1-1 0,0 0 0,0 1 1,0-1-1,0 1 0,0-1 0,-1 1 0,1 0 1,-1 0-1,1 0 0,-2-1-12,-1 0 3,-1 0 0,1 0 0,0 0 0,-1 1-1,0 0 1,1 0 0,-1 0 0,0 1 0,0-1 0,0 1 0,0 1 0,0-1 0,0 1-1,0 0 1,0 1 0,0-1-3,-3 3 52,0-1 0,0 1 0,0 0 0,1 1 0,-1 0 0,1 1 0,0-1 0,0 1 0,1 1 0,0 0 0,0 0 0,0 0-1,0 1 1,1 0 0,0 0 0,1 0 0,0 1 0,0 0 0,0 0 0,1 0 0,0 1 0,1-1 0,0 1 0,0 0 0,1 0 0,0 0 0,1 0 0,0 1 0,0-1-1,1 0 1,0 0 0,0 1 0,1-1 0,1 0 0,-1 0 0,2 0 0,-1 0 0,1 1-52,8 16 123,1-2 0,2 1 0,0-1 0,1-1 0,1-1-1,11 10-122,-17-18 53,2-1-1,0 0 0,1-1 1,0-1-1,1 0 0,6 4-52,-15-12-3,-1 0-1,0-1 0,1 1 0,0-1 0,0 0 0,-1 0 0,1-1 1,0 1-1,0-1 0,1 0 0,-1 0 0,0-1 0,0 0 1,0 0-1,0 0 0,1 0 0,-1-1 0,0 0 0,0 0 0,0 0 1,0-1-1,0 1 0,2-2 4,0-2-207,1-1 0,-1 1 0,0-1-1,0 0 1,-1-1 0,0 0 0,0 0 0,-1 0 0,1-1 0,2-5 207,21-46-758</inkml:trace>
  <inkml:trace contextRef="#ctx0" brushRef="#br0" timeOffset="733.6">1271 526 6689,'-14'0'3249,"7"9"-1128,4 3-401,3 7-352,0 6-320,0 10-351,0 9-145,-2 14-248,4 10-80,-1 6-96,-1-2 0,2-20 0,3-12-136,4-34-800,7-13-729,-4-41 889</inkml:trace>
  <inkml:trace contextRef="#ctx0" brushRef="#br0" timeOffset="1034.934">1264 49 8986,'-10'-7'3681,"4"0"-2425,6 7-560,9 0-336,-9 0-272,0 0-56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2.9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1325 3433,'2'-2'3950,"4"-4"-2620,-1 0-718,19-19 95,-2-1 1,-2-1 0,0-1 0,-2-1 0,12-25-708,-6 13 332,195-323 1040,61-68-771,-266 408-583,17-32 48,4 1 1,1 2 0,39-43-67,-70 96 13,-15 18-8,6-9-1,-9 18 29,1 1 1,1 0 0,1 1 0,2 0-1,1 1 1,2 0 0,-1 9-34,3 22 72,1 1 0,4-1 0,2 0 0,3 0 0,3-1 0,2 0 0,3 0 0,3 2-72,-6-20 82,-2-3-459,2-1-1,1 0 0,2-1 1,14 23 377,-11-35-678</inkml:trace>
  <inkml:trace contextRef="#ctx0" brushRef="#br0" timeOffset="491.957">274 824 6385,'-1'-1'142,"2"1"-28,-1 0-1,0 0 0,0-1 0,1 1 1,-1 0-1,0 0 0,0 0 1,1-1-1,-1 1 0,0 0 0,0 0 1,0-1-1,0 1 0,1 0 1,-1-1-1,0 1 0,0 0 0,0-1 1,0 1-1,0 0 0,0 0 1,0-1-1,0 1 0,0 0 0,0-1 1,0 1-1,0 0 0,0-1 0,0 1 1,0 0-1,0-1 0,0 1 1,0 0-1,0-1 0,0 1 0,-1 0 1,1 0-1,0-1 0,0 1 1,0 0-1,-1-1 0,1 1-113,309-46 1619,132-65-1113,-293 50-214,-147 60-293,-1 1 1,1-1 0,-1 1-1,1-1 1,-1 0-1,1 1 1,0-1 0,-1 1-1,1 0 1,0-1 0,-1 1-1,1-1 1,0 1 0,0 0-1,-1 0 1,1-1-1,0 1 1,0 0 0,-1 0-1,1 0 1,0 0 0,0 0-1,0 0 1,-1 0 0,1 0-1,0 0 1,0 0 0,0 1-1,-1-1 1,1 0-1,0 0 1,0 1 0,-1-1-1,1 0 1,0 1 0,-1-1-1,1 1 1,0-1 0,-1 1-1,1-1 1,-1 1 0,1 0-1,-1-1 1,1 1-1,-1-1 1,1 1 0,-1 0-1,0 0 1,1-1 0,-1 1-1,0 0 1,0 0 0,8 143 1346,-4 90 729,-9-184-1509,-1-61 29,2-16-501,2 1 0,0-1-1,2 1 1,1-1 0,1 1-1,1 0 1,6-23-94,-6 34-74,1 2 0,1-1 0,0 0 0,1 1-1,1 0 1,0 0 0,0 1 0,1 0 0,1 0 0,0 1 0,1 0 0,0 1-1,0 0 1,1 0 0,7-3 74,31-19-1051,4 2 384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1:42.2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11 53 9898,'0'-25'3569,"-11"-3"-3857,15 28-1377,6 46 1049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9.4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234 8 3897,'-3'-2'224,"0"1"1,-1 0-1,1 0 1,0 0-1,-1 1 1,1-1-1,0 1 0,-1 0 1,1 0-1,-1 0 1,1 0-1,0 1 1,-1-1-1,1 1 1,0 0-1,-1 0 0,1 0 1,0 0-1,0 0 1,0 1-1,0 0 1,0-1-1,0 1 1,1 0-1,-1 1 0,1-1 1,-1 0-1,1 1 1,0-1-1,-2 3-224,-7 10 230,0 0-1,2 0 0,-1 1 0,2 0 1,0 0-1,1 1 0,1 0 0,1 0 1,0 1-1,1-1 0,0 4-229,-11 71 624,5 1 0,0 72-624,8-124 128,0-1-6,-5 72 283,4 1-1,5 0 0,5 0 0,12 50-404,-16-147 55,-1 0-1,2 0 1,0-1 0,1 1-1,1-1 1,0 0-1,1 0 1,0-1-1,1 0 1,1 0-1,0-1 1,1 0-1,1-1 1,-1 0-1,2-1 1,1 1-55,28 6 2762,0-13-1371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53.3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4 9018,'0'0'102,"0"0"0,0 0 0,0 0 0,1 0 0,-1 0 0,0 0 1,0 0-1,0 0 0,0 0 0,1 0 0,-1 0 0,0 0 0,0 0 0,0 0 0,0 0 0,1 0 0,-1-1 0,0 1 1,0 0-1,0 0 0,0 0 0,0 0 0,0 0 0,0-1 0,1 1 0,-1 0 0,0 0 0,0 0 0,0 0 0,0-1 1,0 1-1,0 0 0,0 0 0,0 0 0,0 0 0,0-1 0,0 1-102,11 24 669,19 75 433,-5 1 0,-5 1 0,-3 1 0,1 94-1102,-7-24 529,-7-75-268,4 0 0,5-1 0,14 52-261,-23-133-454,-6-27-1056,-4-25-460,0-22 835</inkml:trace>
  <inkml:trace contextRef="#ctx0" brushRef="#br0" timeOffset="296.191">18 637 5881,'-9'-3'2969,"0"6"-961,9 6-391,18-2-633,12-3-256,14-3-312,1-2-144,9-12-136,-8-1 32,8-2-560,-3 2 328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4:49.9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37 680 5545,'-1'-3'612,"0"2"-335,0-1 1,1 0 0,-1 1 0,0-1 0,0 0-1,0 1 1,0-1 0,0 1 0,-1-1 0,1 1-1,0 0 1,-1-1 0,1 1 0,-1 0-1,1 0 1,-1 0 0,1 0 0,-1 0 0,0 1-1,1-1 1,-1 0 0,-2 0-278,0 9 681,12 72 399,-3-57-870,64 268 1633,-46-228-1416,-22-62-414,0-1 0,0 1 0,0-1 0,0 1 1,0-1-1,0 1 0,0-1 0,0 1 0,0-1 0,0 0 0,1 0 0,-1 1 1,0-1-1,0 0 0,0 0 0,0 0 0,0 0 0,1 0 0,-1-1 0,0 1 1,0 0-1,0 0 0,0-1 0,0 1 0,0-1 0,0 1 0,0-1 0,0 1 1,0-1-1,0 0 0,0 1 0,0-1-13,6-6 49,0-1-1,0 1 1,-1-1 0,0 0-1,0 0 1,0-1 0,-2 0-1,4-7-48,139-363 339,-106 323-406,-40 55 65,1-1-1,-1 1 0,1 0 0,-1 0 0,1 0 1,-1 0-1,1 0 0,0 1 0,-1-1 0,1 0 0,0 1 1,0-1-1,-1 1 0,1 0 0,0-1 0,0 1 0,0 0 1,0 0-1,-1 0 0,1 1 0,0-1 0,0 0 1,0 1-1,-1-1 0,1 1 0,0-1 0,0 1 0,-1 0 1,1 0-1,-1 0 0,1 0 0,-1 0 0,1 0 1,-1 0-1,1 1 3,10 11-18,-2 1 1,1 0-1,-2 0 1,0 1-1,0 1 1,-2-1-1,0 1 1,0 1 0,-2-1-1,3 13 18,50 295 39,-57-317 113,1 0-1,0-1 1,0 1 0,1 0 0,-1-1 0,2 0 0,-1 1-1,1-1 1,-1 0 0,2-1 0,-1 1 0,1-1-1,4 5-151,13 4 907</inkml:trace>
  <inkml:trace contextRef="#ctx0" brushRef="#br0" timeOffset="303.051">1012 621 6961,'-7'-4'3001,"3"10"-1561,4 6-327,7 12-353,-5 6-80,3 19-136,-1 7-64,3 9-32,0-14-40,-4-25-80,1 1-31,12 60-65,-2-11 0,0-20-512,-6-49-241,1-18 281</inkml:trace>
  <inkml:trace contextRef="#ctx0" brushRef="#br0" timeOffset="510.048">915 267 7954,'-14'-9'3352,"-10"4"-2175,20 12-513,-6-2-168,13 7-352,20 4-488,10-2 272</inkml:trace>
  <inkml:trace contextRef="#ctx0" brushRef="#br0" timeOffset="2413.296">4433 37 9170,'-17'-23'3393,"6"9"-2753,11 14-376,0 4-56,7 10-120,4 2-16,8 10-968,2-7 696</inkml:trace>
  <inkml:trace contextRef="#ctx0" brushRef="#br0" timeOffset="4062.189">1000 1972 5345,'-35'-48'5939,"36"67"-3192,52 207-1435,31 312 129,-50-354-2680,-33-177 625</inkml:trace>
  <inkml:trace contextRef="#ctx0" brushRef="#br0" timeOffset="4362.556">633 2200 7009,'-23'-23'3105,"8"2"-1657,30 2-503,20-2-225,30 0-320,11-4-152,10 1-104,-2-2-40,-2-2 0,1 0 8,-1 1 48,-1 4-40,-17 8-680,-2 4-632,-20 9 712</inkml:trace>
  <inkml:trace contextRef="#ctx0" brushRef="#br0" timeOffset="4648.333">1504 2276 6801,'-2'7'313,"1"0"0,0 1 0,0-1-1,0 1 1,1-1 0,0 1-1,0-1 1,1 1 0,0-1 0,0 1-1,1-1 1,0 0 0,0 0 0,1 0-1,-1 0 1,2 0 0,-1 0-1,1-1 1,1 3-313,4 10 517,102 261 2525,-62-158-2215,-49-122-817,0-1 0,0 1 0,0-1 0,0 1 0,0-1 0,1 1 0,-1-1 0,0 1 0,0-1 0,0 1 0,1-1 0,-1 1 0,0-1 0,1 1 0,-1 0 0,1-1 0,-1 1 0,0 0 0,1-1 0,-1 1 0,1 0 0,-1-1 0,1 1 0,-1 0 0,1 0 0,-1-1 0,1 1 0,-1 0 0,1 0 0,-1 0 0,1 0 0,0 0 0,-1 0 0,1 0 0,-1 0 0,1 0 0,-1 0 0,1 0 0,-1 0 0,1 0 0,-1 1 0,1-1 0,-1 0 0,1 0 0,-1 0 0,1 1 0,-1-1 0,1 0 0,-1 1 0,1-1 0,-1 0 0,0 1 0,1-1 0,-1 1 0,0-1 0,1 1 0,-1-1 0,0 0 0,1 1 0,-1 0-10,6-38 111,-2-1 0,-2 1 1,-1-1-1,-1 1 0,-3-2-111,0-62 68,4 98-75,-2-28 37,2-1-1,2 1 1,1 0 0,6-23-30,-9 46-46,1 1 0,1-1 0,0 1 1,0-1-1,0 1 0,1 0 0,0 1 0,0-1 0,1 1 1,-1-1-1,2 1 0,-1 1 0,0-1 0,1 1 0,0 0 1,1 0-1,-1 1 0,1-1 0,0 2 0,0-1 0,3-1 46,95-23-820,-44 19 670</inkml:trace>
  <inkml:trace contextRef="#ctx0" brushRef="#br0" timeOffset="7357.579">996 1508 2657,'-40'-54'6133,"40"53"-6057,-1 1 0,1 0 0,-1-1 0,1 1 0,-1 0 0,0-1 0,1 1 0,-1 0 0,1-1 0,-1 1 0,0 0 0,1 0 0,-1 0 0,0 0 0,1 0 0,-1 0 0,0 0 0,1 0 0,-1 0 0,0 0 0,1 0 0,-1 0 0,0 1 0,1-1 0,-1 0 0,0 0 0,1 1 0,-1-1 0,1 0 0,-1 1 0,1-1 0,-1 1 0,1-1 0,-1 0 0,1 1 0,-1-1 1,1 1-1,-1-1 0,1 1 0,0 0 0,-1-1 0,1 1 0,0-1 0,0 1 0,-1 0 0,1-1 0,0 1 0,0 0 0,0 0-76,-11 32 617,11-24-498,1-1 0,-1 1 0,1-1 0,0 1 0,1-1 0,0 0 0,1 0 0,-1 0 0,2 0 1,-1 0-1,1 0 0,3 4-119,3 9 242,1 7 55,-2 1 0,-1 1 0,-1-1-1,-2 1 1,-1 0 0,0 12-297,2 16 293,47 413 966,-51-444-1238,0 0 1,2 0 0,1 0-1,1 0 1,2-1-1,0 0 1,2 0-1,1-1 1,0 0 0,2-1-1,1-1 1,1 0-1,1 0 1,1-2-1,1 0 1,1-1 0,12 9-22,13 3-426,-6-3 161</inkml:trace>
  <inkml:trace contextRef="#ctx0" brushRef="#br0" timeOffset="1423.467">3119 614 4913,'-69'-83'2369,"68"81"-2284,0 1-1,-1 0 1,1-1 0,-1 1 0,0 0 0,1 0 0,-1 0 0,0 0 0,0 0 0,0 1 0,0-1 0,1 0 0,-1 1 0,0 0 0,0-1 0,0 1 0,0 0 0,0 0 0,0 0 0,0 0 0,0 0 0,0 1 0,0-1 0,0 1 0,0-1 0,0 1 0,0 0 0,0-1 0,1 1 0,-1 0 0,0 0 0,1 0 0,-1 1 0,0-1 0,1 0-1,-1 0 1,1 1 0,0-1 0,0 1 0,-1 0 0,1-1 0,0 1 0,0 0 0,0 0 0,1-1 0,-1 1 0,0 0 0,1 0 0,-1 0 0,1 0 0,0 0 0,-1 0 0,1 0 0,0 0 0,0 0 0,1 1-85,-2 20 140,1-1 0,1 1 1,1 0-1,1 0 0,0-1 1,2 0-1,4 9-140,-6-19 57,115 425 2055,-101-367-1896,-3 0 0,-4 1 0,-2 0 0,-3 1 0,-4 33-216,-9-47 2758,2-69-1495</inkml:trace>
  <inkml:trace contextRef="#ctx0" brushRef="#br0" timeOffset="1736.365">3101 703 5649,'12'-20'396,"1"0"-1,0 0 1,2 2 0,0-1-1,1 2 1,1 0-1,0 1 1,2 1 0,-1 1-1,2 0 1,0 1 0,0 2-1,1 0 1,13-4-396,67-7 139,-97 21-131,0 1-1,1 0 1,-1 0 0,1 1-1,-1 0 1,0-1 0,1 1 0,-1 1-1,0-1 1,0 1 0,0-1 0,0 1-1,0 0 1,0 1 0,0-1-1,-1 1 1,1 0 0,-1-1 0,0 1-1,0 1 1,2 2-8,-2 1 55,0 0 0,0 1 0,-1-1 0,0 1 0,0 0 0,-1 0 0,0 0 0,0 0 0,-1 0 0,0 0 0,-1 0 0,0 0 1,0-1-1,0 1 0,-1 0 0,0 0 0,-1-1 0,0 1 0,-3 5-55,-11 28 285,-1-1 0,-3 0 0,-1-2 0,-2 0 0,-1-2 0,-2-1 0,-2 0 0,-3-1-285,19-18 95,-1-2 0,-1 0-1,0 0 1,0-2 0,-2 0-1,1 0 1,-2-2 0,1 0-1,-1-1 1,-16 5-95,33-13 2,-1 0-1,1-1 1,-1 1 0,0 0-1,1-1 1,-1 0 0,1 1-1,-1-1 1,1 0 0,-1 0-1,0 0 1,1 0 0,-1 0 0,0 0-1,1-1 1,-1 1 0,1-1-1,-1 1 1,1-1 0,-1 1-1,1-1 1,-1 0 0,1 1-1,0-1 1,-1 0 0,1 0-1,0 0 1,0 0 0,-1 0-1,1-1 1,0 1 0,0 0-1,0-1 1,0 1 0,0-1-2,3-5-244,0 1 1,0-1 0,1 0-1,0 1 1,0 0 0,0 0-1,1 0 1,0 0 0,0 0-1,1 1 1,-1-1 0,1 1-1,5-4 244,63-52-1263</inkml:trace>
  <inkml:trace contextRef="#ctx0" brushRef="#br0" timeOffset="2127.186">4135 1040 7962,'-5'-8'4870,"3"-26"-4408,1 28-13,-3-32-163,-2 1 0,-2 0 0,-2 0 0,-1 1 0,-1 0 0,-3 1-286,-19-65 287,31 95-281,1-1 0,0 0-1,0 1 1,0-1 0,1 0 0,0 0 0,0 0-1,1 0 1,0-1 0,0 1 0,0 0 0,0 0-1,1 0 1,0 0 0,1 0 0,-1 0 0,1 0-1,0 1 1,1-1 0,2-4-6,2 4-6,1 0 0,-1 1 0,1 0 0,0 0 0,1 1 0,-1 0 0,1 0 0,0 1 0,0 0 1,0 1-1,0 0 0,0 0 0,0 1 0,1 1 0,-1-1 0,4 1 6,-2-1-1,233-21 5,-114 8-23,-128 15 34,0 0 0,-1-1 0,1 1 0,-1 0 0,1 0 0,-1 0 0,1 0 0,-1 0 0,0 0-1,0 1 1,1-1 0,-1 0 0,0 1 0,0-1 0,0 1 0,0-1 0,0 1 0,-1-1 0,1 1 0,0 0-1,-1-1 1,1 1 0,-1 0 0,0-1 0,1 1 0,-1 0 0,0 0 0,0-1 0,0 1 0,0 0 0,-1 0 0,1-1-1,0 1 1,-1 0 0,1 0 0,-1-1 0,0 1 0,1-1 0,-1 1 0,0 0 0,0-1 0,0 0 0,0 1-1,-1 0-14,-1 8 97,-8 27 88,3 0 0,0 1 0,3 0 0,1 1 0,2-1 0,1 0 0,2 1 0,2-1 0,3 13-185,-5-46 21,-1 1-1,1 0 1,0-1 0,0 1-1,0-1 1,1 0-1,0 1 1,0-1 0,0 0-1,1 0 1,-1 0-1,1 0 1,0 0 0,1-1-1,-1 0 1,1 1 0,0-1-1,0 0 1,0-1-1,2 2-20,17-8 2447,-2-25-1238</inkml:trace>
  <inkml:trace contextRef="#ctx0" brushRef="#br0" timeOffset="2626.46">4775 411 5153,'2'26'5149,"1"9"-3010,60 116 758,25 79-1061,-79-203-1629,-6-12-70,2-1 1,0 1-1,0 0 0,2-1 0,0 0 0,0-1 1,1 0-1,1 0 0,9 11-137,-16-22 20,0 0 0,0 0 0,0 0 0,0-1 0,0 1 0,0-1 0,0 1 0,1-1 0,-1 0 0,0 0 0,1 0 0,-1 0 0,1 0 0,-1-1 0,1 1 0,0-1 0,-1 1 0,1-1 0,0 0-1,-1 0 1,1 0 0,-1-1 0,1 1 0,0-1 0,-1 1 0,1-1 0,-1 0 0,1 0 0,-1 0 0,1 0 0,-1 0 0,0-1 0,0 1 0,0-1 0,0 1 0,0-1 0,0 0 0,0 0 0,0 0 0,0 0 0,-1 0 0,1 0 0,-1 0 0,0-1 0,0 1 0,1-3-20,20-36 95,-2-1 0,-2 0 0,-2-2 0,-2 0 0,-2 0 0,-1-1 0,1-31-95,-5 40 30,1-5-15,-6 23-200,2 0 0,0 1 0,0-1 0,2 1 0,0 0 0,5-9 185,-9 23-232,-1 1 0,0 0 0,0-1 0,1 1 0,0 0-1,-1 0 1,1 0 0,0 0 0,0 0 0,0 0 0,0 1 0,0-1 0,0 1 0,1-1 0,-1 1 0,1 0 0,-1 0 0,1 0 0,-1 0 0,1 1 0,-1-1 0,2 0 232,29 5-1755</inkml:trace>
  <inkml:trace contextRef="#ctx0" brushRef="#br0" timeOffset="3055.304">5971 591 8130,'-95'-97'7069,"89"92"-7003,0 0 1,0 1-1,0 0 0,0 0 0,-1 0 0,0 1 1,1 0-1,-1 0 0,-1 1 0,1 0 1,0 0-1,0 1 0,-1 0 0,1 0 0,-1 0 1,1 1-1,-1 1 0,1-1 0,0 1 0,-1 0 1,1 1-1,0-1 0,0 2 0,-1-1 0,2 1 1,-1 0-1,0 0 0,0 1 0,1 0 0,0 0 1,-1 1-67,-3 1 8,1 0 0,0 1 1,0 0-1,1 1 0,0 0 1,0 0-1,1 0 0,0 1 1,0 0-1,1 1 0,0-1 1,1 1-1,0 0 0,1 0 1,0 1-1,0 0 0,1-1 1,1 1-1,0 0 0,0 0 1,1 1-1,0-1 0,1 0 1,1 4-9,0 1 4,1-1 0,0 1 0,2-1 0,0 0 0,0 0 0,1 0 0,1-1 0,4 7-4,-7-14 9,1-1 0,-1 0 0,1 0 0,0-1 0,1 1 0,-1-1-1,1 0 1,0 0 0,1-1 0,-1 1 0,1-1 0,0 0 0,0-1 0,0 1 0,0-1 0,1-1 0,-1 1 0,1-1 0,0 0-1,0 0-8,2-1 18,-1 0 0,0-1-1,1 0 1,-1 0 0,1-1-1,-1 0 1,0 0 0,0-1-1,0 0 1,0-1-1,0 0 1,0 0 0,0-1-1,-1 1 1,0-2 0,0 1-1,0-1 1,0 0 0,-1 0-1,5-5-17,10-12 54,-1 0 1,-1-2-1,0 0 0,-2-1 1,-1-1-55,28-50 70,-44 76-71,1 0 1,-1 0-1,0 0 0,0 1 0,0-1 0,1 0 0,-1 0 1,0 0-1,0 0 0,1 0 0,-1 1 0,0-1 0,0 0 0,1 0 1,-1 0-1,0 0 0,1 0 0,-1 0 0,0 0 0,0 0 1,1 0-1,-1 0 0,0 0 0,1 0 0,-1 0 0,0 0 1,0 0-1,1 0 0,-1-1 0,0 1 0,0 0 0,1 0 1,-1 0-1,0 0 0,0 0 0,0-1 0,1 1 0,-1 0 1,0 0-1,0 0 0,0-1 0,1 1 0,-1 0 0,0 0 0,0-1 1,0 1-1,0 0 0,0 0 0,0-1 0,0 1 0,1 0 1,-1 0-1,0-1 0,0 1 1,-2 25-33,2-23 31,-5 46-40,1-19 19,1 1 0,1-1 0,1 1-1,2-1 1,1 1 0,4 13 23,-6-40-64,1 0 1,0 0-1,0 0 1,0 0-1,0 0 1,1 0-1,-1 0 1,1 0-1,0-1 1,0 1-1,0-1 1,0 1-1,0-1 1,1 0-1,-1 0 1,0 0-1,1 0 1,2 2 63,21 0-437</inkml:trace>
  <inkml:trace contextRef="#ctx0" brushRef="#br0" timeOffset="5331.557">2710 2198 7298,'-6'-4'4059,"-4"2"-3606,1 1-18,-94-17 871,92 18-1232,-1 1 0,1 0 0,0 1-1,-1 0 1,1 1 0,0 0 0,0 0 0,1 2 0,-1-1 0,1 1 0,0 1 0,0 0 0,1 0 0,-1 1-1,1 0 1,1 0 0,0 1 0,0 1 0,0-1 0,1 1 0,0 0 0,1 1 0,0 0 0,0 0-1,1 0 1,1 0 0,-1 1 0,2 0 0,-1 2-74,1-6 9,1 0-1,0 0 1,0 0 0,0 0-1,1 1 1,0-1-1,1 1 1,-1-1 0,1 0-1,1 1 1,0-1 0,0 1-1,0-1 1,1 0 0,0 0-1,0 0 1,1 0-1,-1 0 1,2 0 0,-1-1-1,5 6-8,-3-3 12,2-2 0,-1 1 0,1-1-1,0 0 1,0 0 0,1-1-1,0 0 1,0-1 0,0 1 0,1-2-1,-1 1 1,1-1 0,1 0-1,-1-1 1,0 0 0,1-1 0,0 0-1,-1 0 1,1-1 0,0 0-1,0-1 1,0 0 0,0 0 0,-1-1-1,1 0 1,0-1 0,-1-1-1,10-2-11,-2-7 35,-1-1 0,0 0 0,-1-1 0,-1-1 0,0 0 0,-1-1 0,-1-1 0,0 0 0,-1 0 0,-1-1 0,-1 0 0,0-1 0,-2 0 0,0-1 0,4-16-35,-6 22 28,0 0 0,-1-1 1,-1 1-1,0-1 1,-1 1-1,-1-1 0,0-12-28,-7 14 10,-5 29-56,6-1 38,1 0-1,1 1 0,0-1 1,1 0-1,1 1 0,1 0 1,0-1-1,1 1 0,0-1 1,1 1-1,1-1 0,0 0 1,2 0-1,-1 0 0,2 0 1,6 12 8,-10-22-5,-1 0 1,2 0 0,-1-1 0,1 1 0,0 0 0,0-1 0,0 0 0,0 1-1,1-1 1,0-1 0,-1 1 0,1 0 0,1-1 0,-1 0 0,1 0-1,-1 0 1,1-1 0,0 1 0,0-1 0,0 0 0,0-1 0,0 1 0,0-1-1,0 0 1,1 0 0,-1-1 0,1 1 0,-1-1 0,0 0 0,1-1 0,4 0 4,13-13-558,-8-10 223</inkml:trace>
  <inkml:trace contextRef="#ctx0" brushRef="#br0" timeOffset="6417.477">3536 2272 7466,'-27'-40'3430,"24"33"-3223,0 1 0,-1 0 0,0 0 0,0 0 0,-1 0 0,1 1 0,-1 0 0,-1 0 0,1 0 0,0 0 0,-1 1 0,-3-2-207,0 4 111,-1 0 1,0 1-1,0-1 0,0 2 0,0 0 0,0 0 0,0 0 0,0 1 1,0 1-1,0 0 0,0 0 0,1 1 0,-1 0 0,1 1 1,0 0-1,0 0 0,0 1 0,0 0 0,1 1 0,0 0 0,0 0 1,0 1-1,0 1-111,-6 2 82,1 1 1,0 1-1,0 0 1,2 1-1,-1 0 1,2 0-1,-9 14-82,16-21 9,-1 0-1,1 1 0,0-1 1,0 1-1,1 0 1,0 0-1,0 0 0,1 0 1,-1 0-1,2 0 1,-1 1-1,1-1 0,0 0 1,1 0-1,-1 1 1,1-1-1,1 0 0,-1 0 1,1 0-1,1 1-8,1 1 5,0 0 0,1-1 0,0 0 1,0 0-1,1 0 0,0 0 0,0-1 0,1 0 0,-1 0 0,2-1 0,-1 0 0,1 0 0,0-1 0,0 0 1,0 0-1,5 1-5,152 50 114,-103-39-70,-46-13-37,0 1-1,-1 1 1,1 0 0,-1 1-1,0 0 1,-1 1-1,0 1 1,0 1 0,-1 0-1,0 0 1,0 1-1,-2 1 1,1 0-1,-1 1 1,1 3-7,0 8 13,-2 1-1,0 0 1,-2 1 0,0-1-1,-2 2 1,-1-1 0,-1 1-1,-2-1 1,0 1 0,-2 0-1,0 0 1,-3 5-13,3 5 33,-2-1 1,-2 0-1,-1 0 1,-1-1-1,-3 1 1,0-1-1,-3-1 1,0 0-1,-2-1 1,-2 0-1,-14 21-33,28-49 16,-1 0-1,0-1 1,0 1-1,-1-1 1,1 1-1,-1-1 1,0 0-1,0-1 0,0 1 1,0-1-1,-1 0 1,1 0-1,-1 0 1,0 0-1,0-1 1,0 0-1,0 0 1,-1 0-1,1-1 1,0 1-1,-1-1 1,1-1-1,-1 1 1,1-1-1,-1 0 1,0 0-16,-1-2 17,0 0-1,0-1 1,0 0 0,1 0-1,0-1 1,-1 0 0,1 0 0,0 0-1,1-1 1,-1 1 0,1-2 0,0 1-1,-3-4-16,-4-9 2,1 0 0,0 0 0,1-1-1,2-1 1,0 1 0,-5-20-2,1-1-52,2-1 0,1 0 0,2-1 1,3 1-1,1-1 0,2-1 0,3-26 52,1 32-28,2 1 0,2 0 0,2 0-1,0 1 1,3 0 0,1 1 0,1 0 0,2 1 0,8-10 28,31-48-60,3 4 0,44-47 60,128-124-22,-176 201 28,-46 50-4,32-52 36,-41 59-37,0-1-1,1 0 1,-1 0 0,0 1 0,0-1 0,0 0 0,0 1-1,0-1 1,0 1 0,0 0 0,0-1 0,0 1 0,0 0 0,-1 0-1,1-1 1,0 1 0,0 0 0,0 0 0,0 0 0,0 0-1,0 0 1,-1 1 0,1-1 0,0 0 0,0 0 0,0 1-1,0-1 1,0 1 0,0-1 0,0 1 0,0-1 0,0 1 0,0 0-1,0-1 1,1 1 0,-1 0 0,0 0 0,0 0-1,-11 6 5,1 2 1,0-1 0,1 1 0,-1 1-1,2 0 1,-1 0 0,1 1 0,1 0-1,0 1 1,1 0 0,0 0-1,1 1 1,0-1 0,1 1 0,0 0-1,1 1 1,1-1 0,0 1-1,0 0 1,2 0 0,0 0 0,0 0-1,1 0 1,1 0 0,1 0 0,0-1-1,0 1 1,1 0 0,1-1-1,1 1 1,1 1-6,1 3 14,1-2-1,0 1 1,1-1 0,1 0-1,1-1 1,0 0 0,1-1-1,0 0 1,2-1 0,-1-1-1,1 0 1,1 0 0,0-2-1,1 0 1,0 0 0,0-2-1,1 0 1,0-1 0,1 0 0,6 0-14,-17-4 10,-1-1 1,1 0 0,0 0 0,-1 0 0,1-1 0,0 0-1,0-1 1,0 0 0,0 0 0,0 0 0,0-1 0,0 0-1,-1 0 1,1 0 0,0-1 0,-1 0 0,1-1 0,-1 1 0,1-1-1,-1-1 1,0 1 0,0-1 0,2-2-11,4-9-65,-1-1 0,0 0 0,-2-1 1,1 0-1,-2-1 0,-1 0 0,0 0 0,-1-1 0,-1 1 1,-1-1-1,0-1 0,-1 1 0,-1-14 65,20-165-771,-11 168 654,-11 29 113,1 1 0,0-1 0,0 1 0,-1-1 0,1 1 0,0 0 0,0-1-1,0 1 1,0 0 0,-1-1 0,1 1 0,0 0 0,0 0 0,0 0 0,0 0 0,0 0 0,0 0 0,0 0 0,0 0 0,-1 0 0,1 0 0,0 1 0,0-1 0,0 0 0,0 0 0,0 1 0,-1-1 0,1 1-1,0-1 1,0 1 0,-1-1 0,1 1 0,0-1 0,-1 1 0,1 0 0,0-1 0,-1 1 0,1 0 0,-1 0 0,1-1 0,-1 1 0,0 0 0,1 0 0,-1 0 0,0 0 0,1-1 0,-1 1 0,0 0 0,0 0 0,0 0-1,0 0 1,0 0 0,0 0 0,0 0 0,0-1 0,0 1 0,0 0 0,-1 0 4,1-1 0,81 302 1367,-47-228-827,-33-74-532,0 1-1,-1 0 0,1-1 1,0 1-1,0 0 1,-1-1-1,1 1 1,0-1-1,0 1 1,0-1-1,0 0 0,0 1 1,0-1-1,0 0 1,0 0-1,0 0 1,0 0-1,0 1 0,0-1 1,0-1-1,0 1 1,0 0-1,0 0 1,0 0-1,0 0 0,-1-1 1,1 1-1,0 0 1,0-1-1,0 1 1,0-1-1,0 1 0,0-1 1,-1 1-1,1-1 1,0 0-1,0 1 1,-1-1-1,1 0 0,-1 0 1,1 1-1,0-1 1,-1 0-1,1 0 1,-1 0-1,0 0 0,1 0-7,26-47 157,2-30-64,-25 63-100,0 0 0,1 0 1,1 0-1,0 1 0,1 0 0,1 0 0,0 0 0,1 1 0,0 1 0,1-1 1,0 2-1,1-1 0,0 1 0,7-4 7,-15 13-5,1 0-1,0 0 1,0 0 0,0 1 0,0 0 0,0-1-1,0 1 1,0 1 0,0-1 0,0 1-1,0-1 1,1 1 0,-1 0 0,0 1-1,0-1 1,0 1 0,1 0 0,-1 0-1,0 0 1,0 0 0,0 1 0,-1-1-1,1 1 1,0 0 0,0 0 0,-1 1-1,0-1 1,1 1 0,-1 0 0,0 0 5,26 25-11,-2 2 0,0 1 1,-3 1-1,0 1 1,-2 1-1,-1 2 11,47 69 32,-28-68-835,-22-38 507</inkml:trace>
  <inkml:trace contextRef="#ctx0" brushRef="#br0" timeOffset="6713.369">5340 1834 9474,'15'-5'3601,"33"5"-2745,11 5 88,22 11-72,3 8-135,-10 16-113,-9 8 8,-20 18-32,-13 8-64,-15 21-160,-6 17-96,-22 11-104,-4 5-16,-14-13-88,-7-13-208,-15-25 3337,-12-19-2481</inkml:trace>
  <inkml:trace contextRef="#ctx0" brushRef="#br0" timeOffset="18240.156">1522 880 1424,'25'-106'644,"-23"94"-585,1-22 805,-3 33-830,0 0 0,0 1 0,0-1 1,0 1-1,0-1 0,-1 1 1,1-1-1,0 1 0,0-1 0,0 1 1,-1-1-1,1 1 0,0-1 0,-1 1 1,1-1-1,0 1 0,-1 0 0,1-1 1,0 1-1,-1-1 0,1 1 0,-1 0 1,1-1-1,-1 1 0,1 0 0,-1 0 1,1 0-1,-1-1 0,1 1 0,-1 0 1,1 0-1,-1 0 0,1 0 1,-1 0-1,0 0 0,1 0 0,-1 0 1,1 0-1,-1 0 0,1 0 0,-1 0 1,1 0-1,-1 0 0,1 1 0,-1-1 1,1 0-1,-1 0 0,1 1 0,-1-1 1,1 0-35,-9 6 208,0-1 0,0 2 0,1-1 0,0 1 0,1 0 1,-1 1-1,1-1 0,1 1 0,-1 1 0,2-1 0,-1 1 0,1 1 1,-4 8-209,-5 7 103,2 0 1,1 1 0,0 0 0,2 0 0,1 1-1,2 0 1,0 1 0,2 0 0,1 0 0,1-1-1,1 2 1,2 15-104,1-32 23,1 1 1,0-1-1,0 0 0,1 0 0,0-1 1,1 1-1,6 9-23,-9-18 9,0 1 1,0-1-1,1 1 1,-1-1-1,1 0 1,-1 0-1,1 0 1,0 0-1,0 0 1,0-1-1,0 1 1,1-1-1,-1 0 1,1 0-1,0 0 1,-1-1-1,1 1 1,0-1-1,0 0 1,0 0-1,0 0 1,0-1-1,0 1 1,0-1-1,4 0-9,4-4 27,0 0 0,0-1 1,0 0-1,0 0 0,-1-2 0,0 1 0,0-2 0,0 1 0,-1-1 0,-1-1 0,1 0 0,-1 0 0,-1-1 1,0 0-1,0 0 0,3-7-27,57-97-1214,-44 61 733</inkml:trace>
  <inkml:trace contextRef="#ctx0" brushRef="#br0" timeOffset="18718.874">1867 319 2032,'-2'1'90,"-1"1"0,1-1 0,0 0 0,-1 1 0,1-1 0,0 1-1,0 0 1,0-1 0,0 1 0,0 0 0,0 0 0,1 0 0,-1 1-1,1-1 1,0 0 0,-1 1 0,1-1 0,0 1 0,0-1 0,0 1 0,1-1-1,-1 1 1,1 0 0,-1-1 0,1 1 0,0 0 0,0-1 0,0 2-90,8 78 1077,-8-82-1072,16 94 1566,-4 1 0,-1 72-1571,-11-69 452,9 112 244,5-135-457,-14-75-233,0-1 0,0 1 0,0 0 0,1-1 1,-1 1-1,0 0 0,0 0 0,1-1 1,-1 1-1,0 0 0,1 0 0,-1-1 1,0 1-1,1 0 0,-1 0 0,0 0 0,1 0 1,-1-1-1,0 1 0,1 0 0,-1 0 1,1 0-1,-1 0 0,0 0 0,1 0 1,-1 0-1,1 0 0,-1 0 0,0 0 1,1 0-1,-1 0 0,0 1 0,1-1 0,-1 0 1,1 0-1,-1 0 0,0 0 0,1 1 1,-1-1-1,0 0 0,0 0 0,1 1 1,-1-1-1,0 0 0,1 0 0,-1 1 1,0-1-1,0 0-6,1-1-2,68-154 193,-69 155-192,0 1 1,0-1-1,1 1 0,-1-1 1,0 1-1,1-1 1,-1 0-1,0 1 1,1-1-1,-1 1 1,0-1-1,1 0 1,-1 1-1,1-1 1,-1 0-1,1 1 1,-1-1-1,1 0 1,-1 0-1,1 0 0,-1 1 1,1-1-1,-1 0 1,1 0-1,-1 0 1,1 0-1,0 0 1,-1 0-1,1 0 1,-1 0-1,1 0 1,-1 0-1,1 0 1,-1-1-1,1 1 1,-1 0-1,1 0 0,-1 0 1,1-1-1,-1 1 1,1 0-1,-1-1 1,1 1-1,-1 0 1,1-1-1,-1 1 1,0 0-1,1-1 1,-1 1-1,0-1 1,1 1-1,-1-1 1,0 1-1,0-1 0,1 1 1,-1-1-1,0 1 1,0-1-1,0 1 1,0-1-1,0 0 1,0 1-1,0-1 1,0 1-1,0-1 1,0 1-1,0-1 1,0 0 0,8 56 0,-8-47 0,0 0-1,0 0 1,1-1-1,1 1 0,-1 0 1,1-1-1,1 1 1,-1-1-1,1 0 1,1 1-1,-1-2 1,1 1-1,0 0 1,1-1-1,-1 1 1,5 2 0,-6-7-34,0 0 0,1-1 0,-1 1 0,1-1 0,0 0 0,0 0 1,-1 0-1,1 0 0,0-1 0,0 1 0,0-1 0,0 0 0,0 0 1,-1-1-1,1 1 0,0-1 0,0 0 0,0 0 0,-1 0 0,1 0 1,0-1-1,-1 0 0,0 1 0,1-1 0,-1-1 0,0 1 0,0 0 1,0-1-1,0 1 0,0-1 0,0-1 34,14-14-432</inkml:trace>
  <inkml:trace contextRef="#ctx0" brushRef="#br0" timeOffset="19070.577">2421 241 2393,'-1'0'79,"-1"1"1,1 1-1,0-1 1,0 0-1,-1 0 1,1 0-1,0 1 1,0-1-1,0 1 1,0-1-1,0 0 1,1 1 0,-1 0-1,0-1 1,1 1-1,-1-1 1,1 1-1,0 0 1,-1-1-1,1 1 1,0 0-1,0 0 1,0-1 0,0 1-1,0 0 1,1-1-1,-1 1 1,0 0-1,1-1 1,-1 1-1,1 0 1,0-1-1,-1 1 1,1-1 0,0 1-80,2 8 269,27 138 1518,-4-32-462,-6 1 0,-1 40-1325,-10 90 545,-8-232-540,0-6-13,0-1-1,-1 1 1,0 0-1,0-1 1,-1 1 0,0-1-1,-1 1 1,0-1-1,0 1 1,-1-1-1,0 0 1,0 0 0,-1 0 8,-13 7-1387,-4-10 620</inkml:trace>
  <inkml:trace contextRef="#ctx0" brushRef="#br0" timeOffset="19405.534">2360 1124 3857,'-44'-139'2192,"51"131"-359,4-1-385,6-2-648,4 1-240,12-9-304,9 5-88,16-9-88,7-5-800,14-9 544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21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144 67 3705,'-112'54'6364,"111"-53"-6270,-1-1 0,0 0 0,1 1 0,-1 0 0,1-1 0,-1 1 0,1 0 0,-1 0 0,1 0-1,0 0 1,-1 0 0,1 0 0,0 0 0,0 0 0,0 0 0,0 1 0,0-1 0,0 0 0,0 1 0,0-1 0,0 1 0,1-1 0,-1 1 0,0-1 0,1 1 0,0 0 0,-1-1 0,1 1 0,0-1 0,0 1 0,0 0 0,0-1 0,0 1 0,0 0 0,0-1 0,1 1 0,-1 0-1,0-1 1,1 1 0,0-1 0,-1 1 0,1-1 0,0 1 0,0-1 0,0 1 0,-1-1 0,2 0 0,-1 1-94,97 19 1251,-67-18-1043,444 46 1304,-288-29-2530,-161-17 497</inkml:trace>
  <inkml:trace contextRef="#ctx0" brushRef="#br0" timeOffset="328.101">828 4 7090,'-2'0'385,"2"0"-284,0-1 1,-1 1-1,1 0 0,-1-1 1,1 1-1,-1 0 0,1-1 1,0 1-1,-1 0 0,1 0 1,-1 0-1,1-1 0,-1 1 1,1 0-1,-1 0 0,1 0 1,-1 0-1,0 0 0,1 0 1,-1 0-1,1 0 0,-1 0 1,1 0-1,-1 0 0,1 1 1,-1-1-1,1 0 0,-1 0 1,1 0-1,-1 1 0,1-1 1,0 0-1,-1 0 0,1 1 1,-1-1-1,1 0 0,0 1 0,-1-1 1,1 1-1,0-1 0,-1 1 1,1-1-1,0 0 0,-1 1 1,1-1-1,0 1 0,0-1 1,0 1-1,0-1 0,-1 1 1,1-1-1,0 1 0,0-1 1,0 1-1,0 0-101,5 5 263,0 0 0,0 0-1,1 0 1,0 0 0,0-1-1,0 0 1,1 0 0,-1-1-1,1 0 1,7 3-263,-7-2 119,208 95 727,-210-98-834,1 1 1,-1-1-1,1 1 1,-1 0-1,0 0 1,0 0-1,-1 1 1,1 0-1,-1 0 1,1 0-1,-1 0 1,-1 1-1,1 0 0,-1-1 1,1 1-1,-1 1 1,-1-1-1,1 0 1,-1 1-1,0-1 1,0 1-1,0 0 1,-1 0-1,0-1 1,0 1-1,-1 0 1,1 3-13,-4 5 82,-1 1 1,0 0-1,-1-1 1,0 0-1,-1-1 0,-1 1 1,0-1-1,-1 0 0,-7 9-82,-72 103 387,76-104-443,22-10 19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17.66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406 179 4705,'-78'8'3492,"71"-9"-3210,-47-22 2140,45 21-2312,1 0-1,-1 1 1,1 0 0,-1 0-1,0 1 1,1 0 0,-1 0-1,0 1 1,1 1 0,-1-1-1,1 1 1,0 1 0,-1-1-1,1 1 1,0 1 0,1 0 0,-1 0-1,0 0 1,1 1 0,0 0-1,0 0 1,1 1 0,0 0-1,-1 0 1,2 1 0,-1-1-1,1 1 1,0 0 0,-3 7-110,3-7 37,0 1 1,1 0 0,0 1 0,0-1 0,1 1-1,0 0 1,0-1 0,1 1 0,0 0-1,1 1 1,0-1 0,0 0 0,1 0-1,0 0 1,1 1 0,0-1 0,0 0-1,1 0 1,0 0 0,1 0 0,-1 0 0,3 2-38,4 0 20,1 0 1,0-1 0,1 0 0,0-1 0,1 0-1,0 0 1,0-1 0,1-1 0,0 0 0,0-1 0,0 0-1,1-1 1,0-1 0,14 3-21,41 18 55,-41-14-38,-1 2 0,0 1 0,-1 1 0,-1 1 0,0 1 0,-1 2 0,2 3-17,-15-13 9,-1 1 0,0 1-1,-1 0 1,0 0 0,-1 1 0,0 0 0,-1 0 0,0 1-1,-1 0 1,-1 0 0,0 0 0,0 1 0,-1 0 0,-1-1-1,-1 2 1,1 0-9,-3-7 18,0 0 0,0 0 0,0 0 0,-1 1-1,0-1 1,-1 0 0,1 0 0,-2-1 0,1 1 0,-1 0-1,0-1 1,-1 1 0,0-1 0,0 0 0,0 0 0,-1-1-1,0 1 1,0-1 0,-2 1-18,-5 3 14,0-1 0,0 0 0,-1-1 0,0-1 0,-1 0 0,1-1 0,-1 0 0,-1-1 1,1-1-1,-1 0 0,0-1 0,1 0 0,-1-1 0,-1-1 0,1-1 0,0 0 0,0 0 0,0-2 0,0 0 0,0-1 0,1 0 0,-1-1 0,1-1 0,-1 0 0,2-1 0,-13-7-14,21 11-96,1 0 0,0-1 0,0 1 0,0-1 0,1 0 0,-1 0 0,1 0 0,-1-1-1,1 1 1,0-1 0,1 0 0,-1 1 0,0-1 0,1-1 0,0 1 96,-7-24-579</inkml:trace>
  <inkml:trace contextRef="#ctx0" brushRef="#br0" timeOffset="348.557">828 675 8202,'-39'-19'6167,"36"19"-6112,1 0 0,0 0 1,-1 0-1,1 0 0,0 1 1,0-1-1,-1 1 0,1-1 0,0 1 1,0 0-1,0 0 0,0 0 1,0 0-1,0 1 0,0-1 0,0 0 1,0 1-1,1-1 0,-1 1 0,0 0 1,1 0-1,0-1 0,-1 1 1,1 0-1,0 0 0,0 0 0,0 0 1,0 1-56,-24 113 781,20-90-628,2 0 0,1 1 0,1-1-1,1 0 1,1 1 0,1-1 0,2 2-153,-3-19 20,1-1 1,0 1-1,0-1 1,1 0-1,0 0 1,0 0-1,1-1 1,0 1-1,0-1 1,1 0-1,0 0 0,0 0 1,1 0-1,0-1 1,0 0-1,0-1 1,1 1-1,0-1 1,0 0-1,0-1 1,1 0-1,-1 0 1,7 2-21,-6-3 3,-1-1 0,0-1 1,1 0-1,0 0 1,-1 0-1,1-1 1,0 0-1,-1 0 1,1-1-1,-1 0 1,1 0-1,-1-1 1,1 0-1,-1 0 0,0-1 1,0 0-1,0 0 1,0-1-1,0 1 1,-1-2-1,0 1 1,0-1-1,0 0 1,0 0-1,3-4-3,2-2-260,-1-2 0,1 1 0,-2-1-1,0-1 1,0 0 0,-2 0 0,1 0 0,-2-1 0,0 0-1,-1 0 1,3-15 260,3-39-748</inkml:trace>
  <inkml:trace contextRef="#ctx0" brushRef="#br0" timeOffset="835.393">1049 239 4825,'-33'-29'6869,"45"59"-2698,3 15-3886,4-10-19,33 83 707,-37-38-326,-3 0 0,-4 1-1,-3 0 1,-5 62-647,1 5 402,16-2-124,-16-142-270,-1-3-5,0 1 0,0-1 0,0 0 0,0 0 0,0 1 1,0-1-1,0 0 0,1 1 0,-1-1 0,1 0 0,-1 0 0,1 0 0,-1 0 0,1 1 1,-1-1-1,1 0 0,0 0 0,0 0 0,0 0 0,0 0 0,-1 0 0,1-1 0,0 1 1,1 0-1,-1 0 0,0-1 0,0 1 0,0-1 0,0 1 0,0-1 0,1 1 1,-1-1-1,0 0 0,0 1 0,1-1 0,-1 0 0,1 0-3,0-1 5,1-1-1,-1 1 1,1-1-1,-1 0 1,0 0-1,0 0 1,0 0-1,0 0 1,0 0-1,0 0 1,-1-1 0,1 1-1,-1-1 1,1 1-1,-1-1 1,0 0-1,0 1 1,0-1-1,0-2-4,2-4 11,45-167-175,-41 140 74,2-10-49,-7 27 48,2 0 0,0-1 0,0 1 0,2 1 0,0-1 0,2 1 0,0 0 0,1 1 0,0-1 1,8-8 90,-13 21-14,0 1 1,0 0 0,0 0-1,0 0 1,0 1 0,1-1-1,0 1 1,0 0 0,0 1 0,0-1-1,0 1 1,0 0 0,0 0-1,1 1 1,-1-1 0,1 1 0,0 0-1,-1 1 1,1-1 0,0 1-1,-1 1 1,1-1 0,-1 1 0,1-1-1,0 2 1,-1-1 0,0 1-1,1-1 1,-1 2 13,-2-1-2,-1 0 0,-1 1-1,1-1 1,0 1 0,0 0 0,-1-1-1,0 1 1,1 0 0,-1 0-1,0 0 1,-1 0 0,1 0 0,0 0-1,-1 0 1,0 0 0,0 0 0,0 0-1,0 1 1,0-1 0,0 0 0,-1 3 2,0 8 4,3 55 74,3 1 0,3-2 0,11 42-78,7-39-14,-25-70-37,-1 0-1,1 1 0,0-1 1,0 0-1,0 0 0,0-1 0,0 1 1,0 0-1,1 0 0,-1 0 0,0-1 1,0 1-1,1-1 0,-1 1 0,0-1 1,1 1-1,-1-1 0,0 0 1,1 0-1,-1 1 0,0-1 0,1 0 1,-1 0-1,1 0 0,-1-1 0,0 1 1,1 0-1,-1 0 0,2-1 52,22-14-565</inkml:trace>
  <inkml:trace contextRef="#ctx0" brushRef="#br0" timeOffset="1478.24">1896 504 8794,'-5'0'1173,"5"0"-1071,-1 0-1,1 0 1,0 0 0,-1 0-1,1 0 1,-1 0 0,1 0 0,0 0-1,-1 0 1,1 0 0,-1 0-1,1 1 1,0-1 0,-1 0 0,1 0-1,0 0 1,-1 1 0,1-1-1,0 0 1,0 0 0,-1 1 0,1-1-1,0 0 1,0 1 0,-1-1-1,1 0 1,0 1 0,0-1 0,0 1-1,0-1 1,-1 0 0,1 1-1,0-1 1,0 0 0,0 1 0,0-1-1,0 1 1,0-1 0,0 0-1,0 1 1,0-1 0,0 1 0,0-1-1,0 0 1,1 1 0,-1-1-1,0 1 1,0-1 0,0 0 0,0 1-1,1-1 1,-1 0 0,0 1-1,0-1 1,1 0 0,-1 1-1,0-1 1,1 0 0,-1 0 0,0 1-1,1-1 1,-1 0 0,0 0-1,1 0 1,-1 0 0,0 1 0,1-1-1,-1 0-101,1 1-33,7 27 338,-1 0-1,-1 0 1,-1 0-1,-2 1 1,-1 0-1,-1 12-304,-15 268 1401,14-298-1355,7 58 265,-7-69-307,1 1-1,-1-1 1,1 1 0,-1-1-1,1 1 1,-1-1 0,1 0-1,-1 1 1,1-1-1,-1 0 1,1 1 0,-1-1-1,1 0 1,0 0 0,-1 0-1,1 1 1,-1-1 0,1 0-1,0 0 1,-1 0 0,1 0-1,-1 0 1,1 0 0,0 0-1,-1-1 1,1 1-1,0 0 1,-1 0 0,1 0-1,-1 0 1,1-1 0,-1 1-1,1 0 1,0-1 0,-1 1-1,1 0 1,-1-1 0,0 1-1,1-1 1,-1 1-1,1-1 1,-1 1 0,0-1-1,1 1 1,-1-1 0,0 1-1,1-1 1,-1 1 0,0-1-1,0 0 1,0 1 0,1-1-1,-1 0 1,0 1-1,0-1 1,0 1 0,0-1-1,0 0 1,0 1 0,0-1-4,48-141 193,-39 105-168,7-25 3,-9 27-23,2 0 0,2 1 0,1 1 0,1 0 0,2 0 0,7-10-5,-19 37-6,0 0 1,1 0 0,0 1-1,0 0 1,0-1-1,1 1 1,-1 1 0,1-1-1,0 1 1,1 0-1,-1 0 1,1 0 0,-1 1-1,1 0 1,0 0 0,1 0-1,-1 1 1,0 0-1,1 0 1,-1 0 0,1 1-1,-1 0 1,3 0 5,-7 2-3,1-1 0,-1 1 1,0 0-1,1 0 1,-1 0-1,1 0 0,-1 0 1,0 1-1,0-1 0,0 0 1,0 1-1,0 0 0,0-1 1,0 1-1,-1 0 0,1 0 1,0 0-1,-1 0 0,0 1 1,1-1-1,-1 0 0,0 0 1,0 1-1,0-1 1,-1 1-1,1-1 0,0 1 3,6 69 0,-24 58 29,1 27-10,16-154-18,0 0 0,0 0 1,0 0-1,0-1 0,1 1 0,-1 0 1,1 0-1,0 0 0,0 0 0,0 0 1,0 0-1,1-1 0,-1 1 0,1 0 1,-1-1-1,1 0 0,0 1 1,0-1-1,1 2-1,-1-4 1,-1 0 1,0 0-1,0 0 1,0 1-1,1-1 1,-1 0-1,0 0 1,0-1-1,1 1 1,-1 0-1,0 0 1,0-1-1,0 1 0,0 0 1,0-1-1,1 1 1,-1-1-1,0 0 1,0 1-1,0-1 1,0 0-1,0 0 1,0 1-1,-1-1 1,1 0-1,0 0 1,0 0-1,-1 0 1,1 0-1,0 0 1,-1 0-1,1 0 1,-1-1-1,1 1 1,-1 0-1,0 0 0,0 0-1,66-166 2,-50 123-38,-5 10-17,2 1 0,1 1 1,1 0-1,8-9 53,-22 39-4,-1 0-1,0 1 1,1-1 0,0 0-1,-1 1 1,1-1 0,0 0-1,0 1 1,0-1-1,0 1 1,0 0 0,0-1-1,1 1 1,-1 0 0,0 0-1,1-1 1,-1 1 0,1 0-1,-1 1 1,1-1-1,-1 0 1,1 0 0,-1 1-1,1-1 1,0 0 0,0 1-1,-1 0 1,1-1-1,0 1 1,0 0 0,-1 0-1,1 0 1,0 0 0,0 0-1,0 1 1,-1-1 0,1 1-1,0-1 1,-1 1-1,1-1 1,0 1 0,-1 0-1,1 0 1,0 0 4,1 7-8,0 0 1,0 0-1,0 0 0,-1 0 1,0 0-1,-1 1 0,0-1 0,0 1 1,-1-1-1,0 1 0,-1 7 8,1-5-4,9 262 34,7-208 154,2-39-1363,10-22-3373,-6-14 2314</inkml:trace>
  <inkml:trace contextRef="#ctx0" brushRef="#br0" timeOffset="1913.52">2844 525 8946,'-6'-1'1472,"6"0"-1402,0 1 0,-1 0 0,1 0 0,0 0 0,-1 0 0,1 0 0,0 0 0,-1 0 0,1 0 0,0 0 0,-1 0 0,1 0 0,0 0 0,-1 0 0,1 0 0,0 0 0,-1 0 0,1 0 0,0 0 0,-1 0 0,1 0 0,0 0 0,0 0 0,-1 1 0,1-1 0,0 0 0,-1 0 0,1 0 0,0 1 0,0-1 0,-1 0 0,1 0 0,0 1 0,0-1 0,0 0 0,0 1 1,-1-1-1,1 0 0,0 0 0,0 1 0,0-1 0,0 0 0,0 1 0,0-1 0,0 0 0,0 1 0,0-1 0,0 0 0,0 1 0,0-1 0,0 0 0,0 1 0,0-1 0,0 0 0,0 1 0,0-1 0,0 0 0,0 1 0,1-1 0,-1 0 0,0 1 0,0-1 0,0 0 0,0 0 0,1 1-70,26 215 3640,-11-1-2293,-15-207-1304,0 0 0,0 0 0,1-1 0,1 1-1,-1 0 1,1-1 0,0 0 0,1 1 0,-1-1-1,5 4-42,-6-10 9,0 0-1,0 0 1,1 0-1,-1 0 1,0-1-1,0 1 1,1-1-1,-1 1 1,1-1-1,-1 0 1,0 0-1,1 0 0,-1 0 1,0-1-1,1 1 1,-1-1-1,0 1 1,1-1-1,-1 0 1,0 0-1,0 0 1,0 0-1,0 0 1,0 0-1,0-1 1,0 1-1,0-1 0,0 1 1,-1-1-1,1 0 1,0 0-1,-1 0 1,0 0-1,1 0 1,-1 0-1,0 0 1,0 0-1,0 0 1,0 0-1,-1-1-8,19-28 30,-1-1 0,-2-1 0,-1 0-1,-2-1 1,-1 0 0,-2-1 0,-1 0 0,-1-5-30,-7 32-6,1 0 1,-1 1-1,1-1 1,1 0-1,-1 1 1,2-1-1,-1 1 1,1 0-1,0 0 1,0 1-1,0-1 1,1 1-1,0 0 0,1-1 6,-5 6-2,0 1-1,0-1 0,1 1 0,-1 0 0,0-1 1,0 1-1,0 0 0,0-1 0,0 1 0,0 0 0,0 0 1,1 0-1,-1 0 0,0 0 0,0 0 0,0 1 1,0-1-1,0 0 0,0 0 0,1 1 0,-1-1 0,0 1 1,0-1-1,0 1 0,0-1 0,0 1 0,-1 0 1,1-1-1,0 1 0,0 0 0,0 0 0,0 0 0,-1 0 1,1-1-1,0 1 0,-1 0 0,1 0 0,-1 0 1,1 0-1,-1 1 0,0-1 0,1 0 0,-1 0 0,0 0 1,0 0-1,1 0 0,-1 0 0,0 1 0,0-1 1,-1 0-1,1 0 0,0 0 0,0 0 3,4 22-11,-1 0 0,0-1 0,-2 1 0,-1 0 0,-1 0 0,-2 12 11,1 77-1,3-97 4,0 1-1,1-1 1,0 1-1,2-1 1,0 0-1,0 0 1,2-1-1,5 13-2,-10-25-38,0 0 0,0 0 0,0-1 0,0 1 0,1 0 0,-1-1 0,0 1 0,1-1 0,0 1 0,-1-1 0,1 0 0,0 0 0,-1 1 0,1-1 0,0 0 0,0-1 0,0 1 0,0 0 0,0 0 0,0-1 0,0 0 0,0 1 0,1-1 0,-1 0 0,0 0-1,0 0 1,0 0 0,0 0 0,1 0 38,34-25-4619,-11-14 2536</inkml:trace>
  <inkml:trace contextRef="#ctx0" brushRef="#br0" timeOffset="2270.624">3834 479 9210,'-29'-48'5449,"26"46"-5328,1 0-1,-1 0 1,0 0-1,0 0 1,0 1 0,-1-1-1,1 1 1,0 0 0,0 0-1,-1 0 1,1 0-1,-1 1 1,1-1 0,-1 1-1,1 0 1,-1 0-1,1 0 1,-1 1 0,1-1-1,0 1 1,-1 0-1,1 0 1,-2 0-121,-12 8 145,1 0 0,1 0 0,-1 1 0,2 1-1,-1 1 1,2 0 0,-1 1 0,2 0 0,0 1 0,0 0 0,2 1 0,0 1 0,0-1-1,-4 12-144,3-5 131,0 0 0,1 1 0,2 1 0,0-1 0,1 2 0,2-1 0,0 0-1,2 1 1,1 0 0,1 0 0,0 0 0,2 0 0,1 0 0,2 0 0,0 1-131,-3-17 17,1 0 0,1-1 1,-1 1-1,1-1 0,0 1 1,1-1-1,0 0 0,1 0 1,-1 0-1,1-1 0,1 0 1,-1 0-1,1 0 0,1 0 1,-1-1-1,1 0 0,0-1 1,0 0-1,1 0 0,0 0 1,0-1-1,2 1-17,5 0 0,0-1-1,0 0 1,0-1 0,1-1-1,-1-1 1,1 0 0,-1-1 0,1 0-1,-1-1 1,1-1 0,-1-1-1,1 0 1,10-4 0,-15 3-134,0 0 0,0 0 1,0-1-1,0 0 0,-1-1 0,0-1 1,0 1-1,-1-1 0,0-1 0,0 0 0,-1 0 1,0-1-1,0 0 0,-1 0 0,0-1 1,3-5 133,18-44-1610,-5-5 626</inkml:trace>
  <inkml:trace contextRef="#ctx0" brushRef="#br0" timeOffset="2587.241">4127 99 6561,'-5'-6'779,"1"-1"-1,-1 1 0,1-1 1,1 0-1,-1 0 0,1 0 0,0 0 1,1-1-1,0 1 0,0-1 0,0 1 1,1-3-779,4 6 1667,2 17-1023,6 172 1305,-11-159-1774,-16 514 1566,15-480-1639,2 1 1,3-1 0,11 53-103,-14-103-5,1-1 0,0 1 1,1-1-1,0 0 0,1 0 0,0 0 1,0-1-1,1 1 0,4 5 5,-9-13-34,1 0 1,0 0-1,0 0 0,0 0 0,0 0 1,0 0-1,0 0 0,0 0 0,0 0 1,1 0-1,-1-1 0,0 1 0,1 0 1,-1-1-1,0 1 0,1-1 0,-1 0 1,0 1-1,1-1 0,-1 0 0,1 0 1,-1 0-1,0 0 0,1 0 0,-1 0 1,1 0-1,-1 0 0,0-1 0,1 1 1,-1-1-1,1 1 0,-1-1 0,0 1 1,0-1-1,1 0 0,-1 1 0,0-1 0,0 0 1,0 0-1,0 0 0,0 0 0,0 0 1,0 0-1,0 0 0,0-1 34,33-60-2360,-4-56-2389,-19 57 3422</inkml:trace>
  <inkml:trace contextRef="#ctx0" brushRef="#br0" timeOffset="2844.828">4290 824 2985,'32'-124'2160,"-29"112"201,-1-1-329,3-4-536,4 1-215,9-5-169,8-2-56,5-3-160,6-4-72,2 2-279,1 0-137,-1 2-216,3 0-64,-12 3-32,-6-2-104,-12 4-680,-1 4-521,-16 1 681</inkml:trace>
  <inkml:trace contextRef="#ctx0" brushRef="#br0" timeOffset="3086.799">4250 772 10826,'-28'23'4569,"23"3"-2808,8-5 175,22-7-720,8 2-223,11-6-369,8 3-168,8 1-240,5-4-80,-4 4-96,-3 2-8,-5 5-136,-6 3-224,-5-6-2785,5 0 2225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23.93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46 220 3201,'-22'-64'1651,"22"63"-1577,0 0 0,0 1 1,0-1-1,0 0 1,0 1-1,0-1 0,0 0 1,-1 1-1,1-1 1,0 0-1,-1 1 0,1-1 1,0 1-1,-1-1 1,1 1-1,0-1 0,-1 1 1,1-1-1,-1 1 0,1-1 1,-1 1-1,1-1 1,-1 1-1,1 0 0,-1-1 1,0 1-1,1 0 1,-1 0-1,0-1 0,1 1 1,-1 0-1,0 0 0,1 0 1,-1 0-1,0 0 1,1 0-1,-1 0 0,0 0 1,1 0-1,-1 0 1,1 0-1,-2 0-74,-1 1 1143,2-1-639,14 147 2186,-3 125-503,-3-222-1850,4-60-49,47-174 101,-53 168-382,81-198 19,-78 198-30,1 1 0,1 0 0,0 0 0,1 1 1,1 0-1,0 1 0,1 0 0,0 1 0,1 0 0,1 2 1,9-7 3,34-3-54,-56 21 52,1 0-1,-1 0 1,1 0 0,-1 1-1,0-1 1,1 1-1,-1-1 1,0 1-1,0 0 1,0 0-1,0 0 1,0 0 0,-1 0-1,1 0 1,-1 0-1,1 1 1,-1-1-1,0 0 1,0 1-1,0-1 1,0 1-1,0 0 1,0-1 0,-1 1-1,1 0 1,-1-1-1,0 1 1,0 0-1,0 0 1,0-1-1,-1 1 1,1 0 0,-1 1 2,2 4 0,21 191 154,-16-142-21,3 1-1,1-1 1,15 40-133,0-14 259,6-45-1230,-18-34 571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27.26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47 119 2689,'-5'-82'1964,"4"80"-1765,1 1 0,-1-1-1,1 0 1,-1 0 0,0 1 0,1-1 0,-1 0-1,0 1 1,0-1 0,0 1 0,-1-1 0,1 1-1,0-1 1,0 1 0,-1 0 0,1 0 0,-1 0-1,1 0 1,-1 0 0,1 0 0,-1 0 0,0 0-1,0 0 1,1 1 0,-3-1-199,-2-2 1753,3 18-630,31 178-602,25 101 211,-29-189-842,-11-81-523,1-22 251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27.54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6 8210,'-26'-5'2792,"14"10"-2688,8 4-40,16 1-296,13-1 176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27.78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272 556 6609,'-3'-3'236,"-1"1"0,1 0 0,0-1-1,-1 1 1,1 0 0,-1 1 0,0-1-1,0 1 1,0 0 0,0 0 0,0 0 0,0 0-1,0 0 1,0 1 0,0 0 0,0 0-1,0 0 1,0 1 0,0-1 0,0 1-1,0 0 1,0 0 0,-3 1-236,-4 5 92,-1 1 1,1 0-1,1 1 0,-1 0 1,1 1-1,1 0 0,0 0 1,0 1-1,1 0 0,1 1 1,-1 0-1,2 0 1,0 0-1,0 1 0,2 0 1,-1 0-93,-2 5 129,1 0 0,0 1 1,1 0-1,1-1 0,1 2 1,1-1-1,1 0 0,0 0 0,1 1 1,3 12-130,-3-23 31,2 0 0,-1-1 0,1 1 1,0-1-1,1 0 0,0 0 0,0 0 1,1 0-1,0 0 0,0-1 0,1 0 0,-1 0 1,2 0-1,-1 0 0,1-1 0,0 0 1,1 0-1,-1 0 0,1-1 0,0 0 0,0-1 1,1 1-1,-1-1 0,1-1 0,0 1-31,9-1 17,0-1 1,0 0-1,0-1 0,0 0 0,0-2 0,0 0 0,0-1 1,0 0-1,-1-1 0,1-2 0,-1 1 0,0-2 0,0 0 0,0-1 1,-1 0-1,0-2 0,0 1 0,-1-2 0,0 0 0,-1-1 0,10-9-17,-3 2-617,0-1 0,-1-1 1,0-1-1,-2 0 0,-1-1 0,0-1 0,-2-1 0,-1 0 617,16-35-1574</inkml:trace>
  <inkml:trace contextRef="#ctx0" brushRef="#br0" timeOffset="405.27">647 74 5313,'-1'0'146,"-1"-1"-1,1 1 1,0 0-1,-1-1 1,1 1-1,0 0 1,-1 0-1,1 0 1,0 0-1,-1 1 1,1-1-1,0 0 1,-1 0-1,1 1 1,0-1-1,0 1 1,-1-1-1,1 1 1,0 0-1,0-1 1,0 1-1,0 0 1,0 0-1,0 0 1,0 0-1,0 0 1,0 0-1,0 0 1,0 0-1,1 0 1,-1 0-1,0 0 1,1 1-1,-1-1 1,1 0-1,-1 0 1,1 1-1,0-1 1,-1 0-1,1 1 1,0-1-146,-1 62 1241,12 21-203,5 0 1,16 46-1039,22 126 1297,-28-10-211,-9-199-812,-17-46-266,1 0-1,-1-1 1,1 1-1,-1 0 1,0 0-1,1-1 0,0 1 1,-1-1-1,1 1 1,-1 0-1,1-1 1,0 1-1,-1-1 1,1 0-1,0 1 0,-1-1 1,1 1-1,0-1 1,0 0-1,0 0 1,-1 1-1,1-1 1,0 0-1,0 0 0,0 0 1,-1 0-1,1 0 1,0 0-1,0 0 1,0 0-1,-1 0 1,1-1-1,0 1 0,0 0 1,0 0-1,-1-1 1,1 1-1,0-1 1,0 1-1,-1 0 0,1-1 1,0 1-1,-1-1 1,1 1-1,-1-1 1,1 0-1,-1 1 1,1-1-1,-1 0 0,1 0-7,31-72 294,-25 50-246,7-24 11,-5 13-120,1 0 0,2 1 0,1 1 1,1 0-1,2 1 0,1 1 1,1 0-1,9-9 61,-25 35-14,1 0 0,0 1-1,1-1 1,-1 0 0,1 1 0,-1 0 0,1 0-1,0 0 1,0 0 0,0 1 0,1 0-1,-1-1 1,0 2 0,1-1 0,0 0-1,-1 1 1,1 0 0,0 0 0,0 0 0,-1 1-1,1-1 1,0 1 0,0 1 0,0-1-1,0 0 1,0 1 0,-1 0 0,1 0 0,0 1-1,1 0 15,-1 2-6,1 0 0,-1 0 1,0 0-1,0 1 0,0 0 0,-1 0 0,0 0 0,0 1 0,0-1 0,-1 1 0,1 0 0,-1 0 0,-1 0 0,1 0 1,-1 1-1,0-1 0,-1 1 0,1 4 6,8 125 103,-10-131-98,1 168 176,0-168-178,-2-3-11,1 1 0,0-1 0,1 1 0,-1-1 1,0 1-1,1-1 0,-1 0 0,1 1 0,0-1 1,-1 0-1,1 1 0,0-1 0,1 0 0,-1 0 0,0 0 1,1 0-1,-1 0 0,1 0 0,-1 0 0,1-1 1,1 2 7,14-5-432,6-19 180</inkml:trace>
  <inkml:trace contextRef="#ctx0" brushRef="#br0" timeOffset="692.406">1457 0 7602,'-2'7'2728,"2"21"-2072,9 13-48,12 17 153,3 12-9,4 24-152,-3 3-24,-6 10-40,-3 3 0,-7-3-96,-4 2-72,-5-15-111,7-15-33,0-30-32,2-21-200,1-29-1049,-4-20-1055,-8-30 1248</inkml:trace>
  <inkml:trace contextRef="#ctx0" brushRef="#br0" timeOffset="900.073">1551 582 5145,'-19'-9'3473,"0"6"-176,8 8-1153,4 6-504,11-1-655,13 1-273,17-6-328,6-7-96,6-15-40,4-3-208,5-8-1216,10 7 904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34.5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19 910 8634,'-19'0'6245,"202"-174"-3804,-138 121-2374,-3-2 0,-2-2 1,-2-2-1,-4-1 1,18-42-68,6-9 65,54-97-22,-107 203-124,-5 18 31,-39 177-35,36-55 352,5 0 1,17 98-268,11-47-992,-26-171 648</inkml:trace>
  <inkml:trace contextRef="#ctx0" brushRef="#br0" timeOffset="438.297">200 673 8090,'-1'0'137,"0"0"1,1 0-1,-1 0 1,0 0 0,1-1-1,-1 1 1,0 0-1,1-1 1,-1 1-1,0 0 1,1-1-1,-1 1 1,1-1 0,-1 1-1,1-1 1,-1 1-1,1-1 1,-1 1-1,1-1 1,-1 0-1,1 1 1,0-1 0,-1 1-1,1-1 1,0 0-1,0 1 1,0-1-1,-1 0 1,1 0 0,0 1-1,0-1 1,0 0-1,0 1 1,0-1-1,0 0 1,0 0-1,0 1 1,1-1 0,-1 0-1,0 0-137,31-8 1247,-19 6-956,50-6 35,0 2-1,0 3 1,53 3-326,1 0 99,171-11-147,-218 11-228,-67 2 270,1 0-1,-1 0 1,1 1-1,-1-1 1,1 1-1,-1-1 1,0 1-1,1 0 1,-1 0-1,0 0 1,-1 0-1,1 0 1,0 0 0,0 1-1,-1-1 1,0 1-1,1-1 1,-1 1-1,0 0 1,0-1-1,0 1 1,-1 0-1,1-1 1,-1 1-1,1 0 1,-1 0 0,0 2 6,2 4 10,46 166 1560,-27-112 439,-52-149-1096,16 48-870,1-1 1,2 0-1,2-1 1,1 0-1,1-16-43,7 49-4,0 0 0,1 0 0,0 0 0,0 1 0,1-1 0,0 0 0,0 0 0,0 0 0,1 1-1,0-1 1,1 1 0,-1-1 0,1 1 0,1 0 0,-1 0 0,1 0 0,0 1 0,0-1 0,0 1 0,1 0 0,0 0 0,0 1 0,5-5 4,2 3-178,0 0 1,0 0 0,0 1 0,0 1 0,1 0 0,0 1-1,-1 0 1,1 1 0,0 0 0,1 1 0,-1 1-1,0 0 1,0 1 0,0 0 0,8 2 177,47 4-728</inkml:trace>
  <inkml:trace contextRef="#ctx0" brushRef="#br0" timeOffset="911.387">1642 83 8738,'-14'23'4018,"21"22"-2852,-4-35-753,-2-2-258,12 40 695,-3 0 0,-2 1 0,2 44-850,-12-22 535,-2-1 0,-4 0 0,-6 19-535,5-32 247,6-31-72,16-41 167,6-29-194,-5 8-108,3 1 1,0 1 0,20-29-41,-30 54-9,0 0 0,0 0 0,1 0 0,0 1 0,0 0 0,1 1 1,-1 0-1,2 0 0,-1 1 0,1 0 0,0 1 0,0 0 0,1 0 0,0 1 1,5-1 8,-8 3-8,1 1 0,0 0 0,0 0 0,0 1 0,0 0 0,0 1 1,0-1-1,-1 2 0,1-1 0,0 1 0,-1 1 0,1 0 0,-1 0 0,0 0 1,0 1-1,0 0 0,0 1 0,-1 0 0,1 0 0,-1 1 0,-1-1 1,1 2-1,-1-1 0,0 1 0,0-1 0,-1 2 0,0-1 0,1 3 8,2 0 1,-1 1 0,-1 0-1,0 0 1,0 0-1,-1 1 1,-1-1-1,0 1 1,0 0-1,-1 1 1,-1-1-1,0 1 1,-1-1-1,0 1 1,-1-1-1,0 1 1,-1 0 0,0-1-1,-1 1 1,-1-1-1,0 0 1,0 0-1,-1 0 1,-1 0-1,0-1 1,-5 9-1,1-11 17,0 0 0,0 0 0,-1-1 1,0 0-1,0-1 0,0 0 0,-1-1 1,0 0-1,-1 0 0,1-1 0,-1-1 1,0 0-1,-1-1 0,1 0 0,0-1 0,-1 0 1,1-1-1,-1 0 0,0-1 0,1-1 1,-1 0-1,1 0 0,-1-1 0,-10-4-17,13 5-123,1-1-1,-1 0 1,1-1-1,0 0 1,0 0-1,0-1 1,1 0 0,-1-1-1,1 0 1,0 0-1,0 0 1,0-1-1,1-1 1,0 1-1,1-1 1,-1 0-1,1-1 1,0 1-1,-1-4 124,-8-39-770</inkml:trace>
  <inkml:trace contextRef="#ctx0" brushRef="#br0" timeOffset="1472.06">2335 715 5409,'22'16'5063,"22"-8"-2342,-41-8-2584,10 2 13,0 0 0,0-1 0,0 0 0,1-1 0,-1 0 0,0-1 0,0-1 0,0 0 0,0-1 0,0 0 1,0-1-1,0 0 0,-1-1 0,0-1 0,0 0 0,-1 0 0,1-1 0,-1-1 0,-1 0 0,1 0 0,-2-1 1,9-9-151,-6 0 39,-2-1 0,1 0 0,-2-1 1,-1 0-1,0-1 0,-1 1 0,1-12-39,-6 22 10,0 0-1,-1 0 0,0 0 0,0 1 1,-1-1-1,0 0 0,-1 0 1,0 0-1,-1 0 0,-1-6-9,2 12-1,0 1 0,-1-1-1,1 1 1,-1-1 0,1 1 0,-1 0-1,0 0 1,-1 0 0,1 0-1,0 0 1,-1 0 0,1 1 0,-1-1-1,0 1 1,0 0 0,0-1 0,0 1-1,-1 1 1,1-1 0,0 0-1,-1 1 1,1 0 0,-1 0 0,1 0-1,-1 0 1,0 0 0,1 1 0,-1 0-1,-2-1 2,-9 3 4,1 1 0,0 0 0,1 0 0,-1 2 0,1-1-1,-1 2 1,1 0 0,1 0 0,-1 1 0,1 1 0,0 0-1,1 1 1,0 0 0,1 1 0,-1 0 0,2 0 0,-2 3-4,-3 2 70,2 1 1,0 0 0,1 0 0,1 1 0,0 1 0,2 0-1,0 0 1,0 1 0,2-1 0,0 2 0,0 9-71,4-20 41,0-1-1,1 1 1,0 0 0,1 0 0,0 0 0,0 0 0,1 0 0,0 0 0,0 0 0,1 0 0,0-1 0,1 1 0,0-1 0,1 1-1,-1-1 1,1 0 0,1 0 0,0-1 0,0 1 0,0-1 0,1 0 0,0-1 0,0 1 0,1-1 0,0 0 0,2 0-41,4 2 29,1-1 0,0-1 1,0-1-1,1 0 0,0-1 0,0 0 1,0-1-1,0-1 0,0 0 0,0-1 1,1-1-1,-1-1 0,0 0 1,0 0-1,1-2 0,-1 0 0,-1 0 1,1-2-1,0 0 0,5-3-29,1-3-140,-1 0-1,0-1 1,-1-1-1,0-1 1,-1-1-1,-1 0 1,8-10 140,-13 11-258,1 1 1,1 1 0,0 0-1,0 1 1,1 0 0,1 1-1,-1 1 1,2 1 0,-1 0-1,1 1 1,0 0 0,6 0 257,-22 7 2,0-1 1,0 1-1,-1-1 1,1 1-1,0-1 1,0 1-1,0 0 1,0-1-1,0 1 1,-1 0-1,1 0 1,0-1-1,0 1 1,0 0-1,0 0 1,0 0-1,0 0 1,0 0-1,0 1 1,0-1-1,0 0 1,-1 0 0,1 1-1,0-1 1,0 0-1,0 1 1,0-1-1,-1 1 1,1-1-1,0 1 1,0-1-1,-1 1 1,1 0-1,0-1 1,-1 1-1,1 0 1,-1-1-1,1 1 1,-1 0-1,1 0 1,-1 0-1,1-1 1,-1 1-1,0 0 1,1 0-1,-1 0 1,0 0-1,0 0 1,0 0-1,0 0 1,0 0-1,0-1 1,0 2-3,-32 116 1934,29-107-1814,-8 83 760,11-91-875,0-1 0,0 1 0,0-1-1,0 1 1,1 0 0,-1-1 0,1 1 0,0-1 0,0 1 0,0-1 0,0 0-1,0 1 1,0-1 0,1 0 0,-1 0 0,1 0 0,-1 0 0,1 0 0,0 0-1,0 0 1,0 0 0,0-1 0,0 1 0,0-1 0,0 1 0,1-1 0,-1 0-1,0 0 1,1 0 0,-1 0 0,1-1 0,1 1-5,-1 0-79,-1-1 0,1 0 0,0 0 0,-1 0 0,1 0 0,-1-1 0,1 1-1,-1 0 1,1-1 0,-1 0 0,1 0 0,-1 0 0,0 0 0,1 0 0,-1 0 0,0-1 0,0 1 0,0-1 0,0 1 0,0-1 0,0 0 79,23-23-689</inkml:trace>
  <inkml:trace contextRef="#ctx0" brushRef="#br0" timeOffset="1745.967">3136 60 9962,'-30'-35'3897,"14"17"-2841,9 11-272,12 12-472,9 4-184,11 18-1104,5 4-880,8 6 1112</inkml:trace>
  <inkml:trace contextRef="#ctx0" brushRef="#br0" timeOffset="1982.538">3381 95 7858,'76'-48'3544,"-69"36"-1639,-7 22 26,13 14-1303,0 0 0,-1 2 0,-2-1 0,0 2 1,-2-1-1,3 18-628,3 52 697,-5 1 0,-4 0 1,-8 90-698,3-181 18,-1 18 53,1 1 1,1-1 0,2 0 0,0 0 0,1 0 0,4 10-72,-6-29 6,-1 1 0,1-1 0,0 1 0,1-1 0,-1 0 0,1 0 0,0 0 0,1 0 0,-1-1 0,1 1 0,0-1 0,0 0 0,0 0 0,0 0 0,1-1 0,-1 1 0,1-1 0,0 0 0,0-1 0,0 1 0,1-1 0,-1 0 0,1 0 0,-1 0 0,1-1 0,-1 0 0,1 0 0,0-1 0,2 1-6,10-2-55,0-1 0,0-1 0,0 0 0,-1-1 0,0-1 0,1-1 0,-2 0 0,3-2 55,40-13-455,-44 15 19,0 2 1,1 0-1,0 0 0,-1 2 0,1 0 0,0 0 1,0 2-1,0 0 0,2 1 436,4 3-774</inkml:trace>
  <inkml:trace contextRef="#ctx0" brushRef="#br0" timeOffset="2243.501">3411 465 9978,'-23'0'4057,"16"5"-2793,35 11-320,16 5-343,24 3-337,-1 1-136,10-4-8,-7-7-48,-1-9-312,3-5 200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02.81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238 365 5601,'-32'-84'1809,"31"83"-1777,1 0 0,-1-1-1,0 1 1,0 0 0,1 0 0,-1 0 0,0 0 0,0 0 0,0 0 0,0 0 0,0 0 0,0 0 0,-1 0 0,1 0 0,0 1 0,0-1 0,-1 0 0,1 1 0,0-1 0,-1 1 0,1-1 0,-1 1 0,1 0 0,0 0 0,-1 0 0,1 0 0,-1 0 0,1 0 0,-1 0 0,1 0 0,0 0 0,-1 1 0,1-1-1,-1 0 1,1 1 0,0-1 0,-1 1 0,1 0 0,0-1 0,0 1 0,0 0 0,-1 0 0,1 0 0,0 0 0,0 0 0,0 1-32,-3 0 77,-7 7 13,0 1 1,1 0 0,-1 1 0,2 0 0,0 1-1,0 0 1,1 0 0,1 1 0,0 0 0,-3 9-91,2-6 46,2 1 0,-1 0 1,2 0-1,0 0 0,2 1 1,-1-1-1,1 9-46,2-22 4,1-1 0,-1 1 0,1-1 0,-1 1 0,1-1 0,0 1 0,0 0 0,1-1 0,-1 1-1,1-1 1,0 1 0,-1-1 0,2 0 0,-1 1 0,0-1 0,1 0 0,-1 0 0,1 0 0,0 0 0,0 0 0,0 0 0,1 0 0,-1-1 0,0 1 0,1-1 0,0 1 0,0-1 0,0 0 0,0 0 0,0-1 0,0 1 0,0 0 0,0-1 0,1 0 0,-1 0 0,3 1-4,3-5 24,0 1 0,-1-1 0,0-1 1,0 1-1,0-1 0,0-1 0,0 0 0,-1 0 1,0 0-1,0-1 0,0 0 0,-1 0 1,0-1-1,1-1-24,-4 5 9,18-17 43,0-1 0,-1-2 0,-2 0 0,0-1 0,-2 0 0,13-25-52,-34 62 5,1 0 0,0 0 0,2 0 0,-1 0 0,1 0 0,1 1-1,1-1 1,0 1 0,0-1 0,1 1 0,3 8-5,4 8 222,2-1 0,2-1-1,0 0 1,10 16-222,-8-18 206,-1 1 0,-1 0 1,-2 1-1,0 0 0,-1 5-206,-6-22 32,-1-1-1,0 0 0,0 1 1,-1-1-1,0 1 1,-1-1-1,0 1 0,-1-1 1,0 1-1,-1-1 1,0 1-1,0-1 0,-1 0 1,-1 0-1,0 0 1,0 0-1,-1-1 0,0 0 1,0 0-1,-1 0 1,0 0-1,-1-1 1,0 0-1,0-1 0,-1 1 1,0-1-1,0-1 1,-1 1-1,-7 3-31,10-8 16,1-1 0,0 1-1,-1-1 1,0 0 0,1-1 0,-1 1 0,1-1 0,-1 0 0,0-1-1,1 1 1,-1-1 0,1 0 0,-1-1 0,1 1 0,-1-1-1,1 0 1,0 0 0,0-1 0,0 0 0,0 0 0,1 0-1,-1 0 1,1-1 0,-1 1 0,-1-3-16,-5-6 5,-1 1 0,2-1 0,0-1 1,0 0-1,1-1 0,0 1 0,2-2 0,-3-4-5,6 11-8,1 0 0,0 0 0,0 0-1,0 0 1,1 0 0,1 0 0,-1-1-1,1 1 1,1 0 0,-1-1 0,2 1-1,-1-1 1,1 1 0,0-1 0,1 1-1,0 0 1,0 0 0,1 0 0,0 0 0,0 0-1,1 0 1,3-6 8,8-3-27,0 1 1,1 0-1,1 1 0,0 0 1,1 1-1,1 2 0,0-1 1,1 2-1,0 1 0,3-1 27,95-44-203,-75 37 155,0-2 0,-1-2 0,-2-2 1,1-3 47,-20 13 0,-1-2 0,-1 0 0,-1-1 0,0-1 0,-1 0 0,6-11 0,-22 28 1,1 0 1,-1 0-1,0 0 0,0 0 1,0 0-1,0-1 1,0 1-1,0 0 1,-1 0-1,1-1 1,0 1-1,0 0 1,-1-1-1,1 1 1,-1-1-1,0 1 1,1-1-1,-1 1 1,0-1-1,0 1 1,0-1-1,0 1 1,0-1-1,0 1 1,0-1-1,0 1 1,-1-1-1,1 1 1,-1-1-1,1 1 1,-1-1-1,0 1 1,1 0-1,-1-1 1,0 1-1,0 0 1,0 0-1,0-1 1,0 1-1,0 0 1,0 0-1,0 0 0,0 0 1,-1 0-1,1 1 1,0-1-1,-1 0 1,1 1-1,-1-1 1,1 1-1,0-1 1,-1 1-2,-8 2 0,1 0 1,-1 1-1,1 1 0,0-1 0,0 1 1,0 1-1,1 0 0,-1 0 1,1 1-1,1 0 0,-1 0 1,1 0-1,0 1 0,0 1 1,1-1-1,0 1 0,0 0 1,1 0-1,-5 9 0,-6 6 18,13-21-17,0 1 1,0 0-1,1 0 0,-1 0 1,1 0-1,-1 0 1,1 1-1,0-1 0,1 1 1,-1 0-1,1-1 0,-1 1 1,1 0-1,0 0 0,0 0 1,1 0-1,-1 0 1,1 0-1,0 0 0,0 0 1,0 0-1,1 0 0,-1 0 1,1 0-1,0-1 1,0 1-1,0 0 0,1 0 1,-1 0-1,1-1 0,0 1 1,0-1-1,0 0 1,2 2-2,4 2 9,1 0 1,0 0-1,0-1 1,1 0-1,-1-1 1,1 0 0,0-1-1,1 0 1,-1 0-1,1-1 1,0-1-1,0 0 1,-1 0-1,6-1-9,16 2-316,0-2-1,0-1 1,0-2-1,14-3 317,1-2-2200,-9 0 925</inkml:trace>
  <inkml:trace contextRef="#ctx0" brushRef="#br0" timeOffset="538.525">1123 111 5161,'-11'-19'5920,"11"21"-5360,1 1-177,10 41 108,-2 0-1,-2 1 1,0 43-491,-7 141 1158,3-187-827,6-43-187,43-80 153,-24 29-261,35-19-37,-60 69-2,0-1-1,0 1 1,1 0-1,-1 1 1,0-1 0,1 1-1,-1-1 1,1 1-1,-1 0 1,1 0 0,0 0-1,-1 1 1,1-1-1,0 1 1,0 0 0,-1 0-1,1 0 1,0 1-1,0-1 1,-1 1-1,1 0 1,0 0 0,-1 0-1,3 2 4,1 0 1,-1-1 0,0 2 0,0-1 0,0 1-1,0 0 1,-1 0 0,1 0 0,-1 1 0,0 0 0,0 0 0,-1 0-1,0 1 1,0 0 0,0-1 0,0 1 0,-1 1 0,0-1-1,0 0 1,-1 1 0,0-1 0,0 1 0,-1 0 0,1 0-1,-1 0 1,-1-1 0,1 1 0,-1 0 0,-1 0 0,1 0 0,-1 0-1,0 0 1,-1 0 0,0-1 0,0 1 0,0 0 0,-1-1-1,1 0 1,-2 1-1,0-2-7,0 0-1,0 0 1,-1-1-1,0 1 1,0-1 0,0 0-1,0 0 1,-1-1-1,1 1 1,-1-1-1,0 0 1,0-1-1,0 0 1,0 0-1,-1 0 1,1 0 0,0-1-1,-1 0 1,1-1-1,-1 0 1,1 1-1,-2-2 8,8 1-2,0 0-50,-1 1-1,1-1 0,0 0 1,-1 0-1,1 0 1,0 0-1,0 0 0,-1 0 1,1 0-1,0 0 0,-1 0 1,1 0-1,0 0 0,-1 0 1,1 0-1,0 0 0,-1 0 1,1 0-1,0 0 0,-1 0 1,1 0-1,0 0 0,0-1 1,-1 1-1,1 0 0,0 0 1,0 0-1,-1 0 0,1-1 1,0 1-1,0 0 0,-1 0 1,1-1-1,0 1 0,0 0 1,0 0-1,-1-1 0,1 1 1,0 0-1,0-1 0,0 1 1,0 0-1,0-1 0,0 1 1,0 0-1,0 0 1,0-1-1,0 1 0,0 0 1,0-1-1,0 1 0,0 0 1,0-1-1,0 1 0,0 0 1,0-1-1,0 1 53,6-10-1210</inkml:trace>
  <inkml:trace contextRef="#ctx0" brushRef="#br0" timeOffset="960.059">1731 348 5001,'-4'3'345,"1"0"0,0 0 0,-1 0 0,1 0 0,0 1 0,0 0 0,1 0 0,-1-1 0,1 2 0,0-1 0,0 0 0,0 0 0,1 1 0,-1-1 0,1 0 0,0 6-345,-2 3 177,1 0 0,1 0-1,0 0 1,1 1 0,0-1 0,1 0 0,1 0-1,0 1 1,0-1 0,2 0 0,-1-1 0,2 1-1,0-1 1,2 4-177,-6-14 30,0 0-1,-1 0 0,1 0 1,0 0-1,0-1 1,0 1-1,0-1 1,1 1-1,-1-1 0,0 1 1,1-1-1,-1 1 1,1-1-1,-1 0 1,1 0-1,0 0 0,0 0 1,-1 0-1,1 0 1,0 0-1,0-1 1,0 1-1,0-1 0,0 1 1,0-1-1,0 0 1,0 0-1,0 0 1,-1 0-1,1 0 0,0 0 1,0 0-1,0-1 1,0 1-1,0-1 1,0 0-1,0 1 0,0-1 1,-1 0-1,1 0 1,0 0-1,0 0 1,-1 0-1,1-1-29,67-95 448,10-22-379,-78 116-73,1 1 0,-1 0-1,0 0 1,1 0-1,-1 0 1,1 0-1,0 0 1,0 0-1,0 0 1,0 1 0,0-1-1,0 1 1,0-1-1,0 1 1,0 0-1,1 0 1,-1 0-1,1 0 1,-1 0 0,1 1-1,-1-1 1,1 1-1,-1 0 1,1-1-1,-1 1 1,1 0-1,-1 0 1,1 1 0,-1-1-1,3 1 5,0 3-6,0 1-1,-1-1 1,0 1 0,1 0-1,-1 0 1,-1 0-1,1 1 1,-1-1 0,0 1-1,0 0 1,-1 0-1,0 0 1,0 0 0,0 0-1,0 5 7,31 187-637,-29-191-305,6-10 385</inkml:trace>
  <inkml:trace contextRef="#ctx0" brushRef="#br0" timeOffset="1394.649">2292 358 7602,'4'4'4188,"3"10"-3658,-3-6-85,3 8-217,-1 0 0,0 1 0,-1 0 0,0 0-1,-2 0 1,0 0 0,-1 1 0,0 0 0,-2 0-228,3 14 281,2 15 184,0-66-210,1 1-177,-3 5-132,0-1-1,1 1 1,0-1-1,1 1 0,1 0 1,0 1-1,1 0 1,0 0-1,1 0 0,0 1 1,1 0-1,0 0 1,1 1-1,0 0 0,1 1 1,-1 0-1,7-3 55,-15 12-4,-1-1-1,1 0 1,0 1-1,-1-1 1,1 1 0,0 0-1,-1-1 1,1 1-1,0 0 1,0 0-1,-1 0 1,1 0-1,0 1 1,0-1 0,-1 0-1,1 1 1,0-1-1,-1 1 1,1-1-1,0 1 1,-1 0-1,1 0 1,-1 0 0,1 0-1,-1 0 1,0 0-1,1 0 1,-1 0-1,0 1 1,0-1-1,0 0 1,0 1 0,0-1-1,0 1 1,0-1-1,0 1 1,-1 0-1,1-1 1,-1 1-1,1 0 5,14 72-1,-14-48-4,-1-15 2,0 1 0,0-1 1,1 1-1,0-1 1,1 0-1,0 1 0,1-1 1,0 0-1,1-1 0,1 1 1,-1 0-1,1-1 0,5 6 3,7-7-696,2-3 327</inkml:trace>
  <inkml:trace contextRef="#ctx0" brushRef="#br0" timeOffset="1764.157">3140 430 5673,'-65'-122'4161,"64"120"-4117,0 0 0,0 1 1,0-1-1,0 1 0,0-1 0,-1 1 0,1-1 0,0 1 0,-1 0 1,1 0-1,-1 0 0,1 0 0,-1 0 0,1 0 0,-1 0 1,0 0-1,1 0 0,-1 1 0,0-1 0,0 1 0,0-1 0,0 1 1,1 0-1,-1 0 0,0 0 0,0 0 0,0 0 0,0 0 1,0 0-1,1 1 0,-1-1 0,0 1 0,0-1 0,0 1 0,1 0 1,-2 0-45,-56 42 880,47-31-693,0 1 0,0 1 0,1-1 0,1 2 0,1 0 0,0 0 0,0 0 0,-3 12-187,9-20 52,1 0 1,-1 0 0,1 0 0,1 0 0,-1 0 0,1 0 0,1 1 0,-1-1-1,1 0 1,1 1 0,-1-1 0,1 0 0,0 1 0,1-1 0,0 0-1,0 0 1,0 0 0,1 0 0,0-1 0,1 1 0,3 4-53,-3-6-17,1 0 0,0 0 0,1-1 0,-1 0 0,1 0 0,0-1 0,0 1 0,0-1 0,0-1 0,0 1 0,1-1 0,-1 0 0,1 0 0,0-1 0,-1 0 0,1 0 0,0-1 0,0 0 0,0 0 1,-1 0-1,1-1 0,0 0 0,0 0 0,-1-1 0,1 0 0,-1 0 0,1 0 0,-1-1 0,0 0 0,0 0 0,0-1 0,0 0 0,-1 0 0,0 0 0,1-1 0,3-4 17,26-30-1526,-1-5 588</inkml:trace>
  <inkml:trace contextRef="#ctx0" brushRef="#br0" timeOffset="2279.31">3235 1 5841,'-11'7'3726,"8"32"-2636,0 229 1193,8-2-457,-5-262-1811,0 0 0,0-1 1,0 1-1,0-1 0,1 1 0,0 0 1,-1-1-1,1 1 0,1-1 0,-1 0 1,0 1-1,1-1 0,0 0 0,0 0 1,0 0-1,0 0 0,0 0 0,1 0 1,-1-1-1,1 1 0,-1-1 0,1 0 0,0 1 1,0-1-1,0-1 0,1 1 0,-1 0 1,0-1-1,0 1 0,1-1 0,-1 0 1,1 0-1,-1-1 0,1 1 0,0-1 1,-1 0-1,4 0-15,4-2-20,0 0 0,0-1 0,-1-1 1,1 1-1,-1-2 0,1 0 0,-1 0 0,-1-1 0,10-6 20,-10 6-49,162-94-1309,-161 96 1271,-6 3 58,0 0 0,-1 0-1,1 0 1,0 0 0,0-1-1,-1 0 1,1 0 0,-1 0-1,0 0 1,1 0 0,-1-1-1,0 1 1,0-1 0,0 0-1,-1 0 1,1 0 0,-1 0-1,0 0 1,0-1 0,0 1-1,0-1 1,0 1 0,-1-1-1,1 0 1,-1 1 0,0-1-1,0 0 1,-1 0 0,1-1 29,-3-6-3,0 1 1,0 0 0,-1 0-1,0 0 1,-1 0 0,0 0-1,-1 1 1,0-1 0,0 1-1,-1 1 1,0-1-1,-1 1 1,-5-5 2,11 11 1,0 1 0,0 1 0,0-1 0,0 0 0,0 0-1,0 0 1,0 0 0,-1 1 0,1-1 0,0 1 0,0-1 0,-1 1 0,1-1 0,0 1-1,-1 0 1,1-1 0,0 1 0,-1 0 0,1 0 0,-1 0 0,1 0 0,0 0 0,-1 1-1,1-1 1,-1 0 0,1 1 0,0-1 0,0 1 0,-1-1 0,1 1 0,0-1-1,0 1 1,-1 0 0,1 0 0,0 0 0,0-1 0,0 1 0,0 0 0,0 0 0,0 1-1,1-1 1,-1 0 0,0 0 0,0 0 0,1 0 0,-1 1 0,1-1 0,-1 0 0,1 1-1,0-1 1,-1 0 0,1 1 0,0-1 0,0 1-1,-4 15 103,0 0 1,2 0-1,0 0 1,1 0-1,0 0 1,2 0-1,0 0 0,1 0 1,0 0-1,2-1 1,3 12-104,-4-18 45,1 0 1,0 0 0,0 0 0,1 0 0,1-1-1,-1 0 1,1 0 0,1 0 0,0-1-1,0 0 1,7 6-46,-10-11-66,0 0-1,-1 0 1,1 0-1,0-1 1,0 1-1,1-1 1,-1 0-1,0 0 1,1-1-1,0 1 1,-1-1-1,1 0 1,0 0-1,-1 0 1,1-1-1,0 0 1,0 0-1,-1 0 0,1 0 1,0-1-1,0 0 1,-1 0-1,1 0 1,-1-1-1,1 1 1,-1-1-1,2-1 67,25-15-674</inkml:trace>
  <inkml:trace contextRef="#ctx0" brushRef="#br0" timeOffset="2667.486">3978 318 5833,'-18'35'5826,"17"29"-4107,2-55-1371,-1 4-230,1-1 1,1 0 0,0 0 0,0 0 0,1 0-1,1 0 1,0-1 0,1 1 0,0-1 0,0 0-1,1-1 1,1 1 0,3 3-119,-9-13 9,0 1 0,0-1 0,0 0 0,0 1 0,0-1 0,0 0 0,1 0-1,-1 0 1,0 0 0,1 0 0,-1 0 0,1 0 0,-1 0 0,1-1 0,0 1 0,-1 0 0,1-1 0,0 1 0,-1-1 0,1 0 0,0 0 0,-1 0 0,1 0-1,0 0 1,0 0 0,-1 0 0,1 0 0,0-1 0,-1 1 0,1 0 0,0-1 0,-1 0 0,1 1 0,-1-1 0,1 0 0,-1 0 0,1 0 0,-1 0 0,1 0 0,-1 0-1,0 0 1,0-1 0,1 1 0,-1 0 0,0-1 0,0 1 0,-1-1 0,1 1 0,0-1 0,0 1 0,-1-1 0,1 0 0,-1 1 0,1-2-9,38-80 161,-31 62-157,0 1-1,1 1 0,2-1 1,0 1-1,0 1 0,2 0 0,0 1 1,2 0-1,-1 1 0,12-9-3,-22 22-3,0 0 0,0 0 0,0 1 0,0-1 0,0 1-1,1 0 1,-1 0 0,1 0 0,-1 1 0,1-1 0,0 1 0,0 0-1,-1 0 1,1 1 0,0 0 0,0 0 0,0 0 0,0 0-1,0 1 1,0-1 0,-1 1 0,1 1 0,0-1 0,-1 1 0,1-1-1,-1 1 1,1 1 0,-1-1 0,0 1 0,4 2 3,0 4-2,0 1 0,-1 0 0,0 1 0,0-1 0,-1 1 1,-1 1-1,0-1 0,0 1 0,-1 0 0,-1 0 0,0 0 1,0 0-1,-1 1 0,-1-1 0,0 1 0,-1-1 0,-1 7 2,10 62-130,-1-32-102,-6-2 96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33.3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63 119 6569,'-56'-15'2996,"55"16"-2962,1 0-1,-1-1 1,1 1 0,-1 0 0,0 0 0,1 0 0,0-1 0,-1 1 0,1 0 0,-1 0-1,1 0 1,0 0 0,0 0 0,0 0 0,-1 0 0,1 0 0,0 0 0,0 0-1,0 0 1,0 0 0,1-1 0,-1 1 0,0 0 0,0 0 0,1 0 0,-1 0-1,0 0 1,1 0 0,-1 0 0,1-1 0,-1 1 0,1 0 0,-1 0 0,1 0-1,-1-1 1,1 1 0,0 0 0,0-1 0,-1 1 0,1-1 0,0 1-34,3 5 128,16 37 418,-1 1 1,-3 0-1,-1 2 0,-3 0 0,-1 0 0,4 48-546,15 61 1007,3-75-396,-32-79-597,0-1 1,-1 1-1,1 0 1,0 0-1,0 0 0,1-1 1,-1 1-1,0-1 1,0 1-1,0-1 1,0 1-1,0-1 1,1 0-1,-1 1 0,0-1 1,0 0-1,1 0 1,-1 0-1,0 0 1,0 0-1,1 0 1,-1 0-1,0 0 0,0-1 1,0 1-1,1 0 1,-1-1-1,0 1 1,0-1-1,0 0 1,0 1-1,0-1 1,0 0-1,0 1 0,0-1 1,1 0-15,11-12 85,0 0 0,-1 0 1,0-2-1,-1 1 0,-1-1 1,7-13-86,4-5 60,-7 12-30,1-3-19,0 1-1,1 0 0,1 1 0,2 1 1,0 1-1,1 0 0,1 2 0,0 0 1,6-2-11,-23 17-8,1 0 1,0 0-1,0 1 1,-1-1-1,1 1 0,1 0 1,-1 0-1,0 1 1,0 0-1,1 0 1,-1 0-1,1 0 1,-1 1-1,0 0 1,1 0-1,-1 0 1,1 1-1,-1 0 1,0 0-1,1 0 1,-1 1-1,0 0 0,0 0 1,0 0-1,0 0 1,0 1-1,0 0 1,-1 0-1,0 0 1,1 1-1,-1-1 1,0 1-1,-1 0 1,2 2 7,2 4 1,0 1 1,-1 1-1,0-1 1,-1 1-1,0 0 1,-1 0-1,-1 0 1,1 0-1,-2 1 1,0 0-1,-1-1 1,0 1-1,0 0 1,-2 0-1,0-1 1,0 1-1,-1 0 1,0-1-1,-1 1 1,-1-1-1,0 0 0,-1 0 1,0 0-1,0-1 1,-4 5-2,-2-2 25,0 0 1,0-1-1,-2 0 1,1-1-1,-2-1 1,1 0-1,-2 0 1,1-1-1,-1-1 1,-1-1-1,1 0 1,-2-1-1,1-1 1,-1 0-1,0-1 1,0-1-1,-7 0-25,20-3 90,0 0-1,1 0 0,-1 0 0,0-1 0,0 0 0,0 1 1,0-2-1,1 1 0,-1 0 0,0-1 0,0 1 1,0-1-1,1 0 0,-1-1 0,0 1 0,1-1 0,-1 1 1,1-1-1,0 0 0,-1 0 0,1-1 0,0 1 1,0 0-1,1-1 0,-1 0 0,0 0 0,1 0 0,0 0 1,-1 0-1,1 0 0,0-1-89,-10-32 1202</inkml:trace>
  <inkml:trace contextRef="#ctx0" brushRef="#br0" timeOffset="421.134">931 584 7586,'0'0'58,"0"1"0,0-1 1,0 1-1,0 0 0,0-1 1,0 1-1,1-1 0,-1 1 1,0-1-1,0 1 0,0-1 1,1 1-1,-1-1 0,0 1 1,1-1-1,-1 1 0,1-1 1,-1 1-1,0-1 0,1 0 1,-1 1-1,1-1 0,-1 0 0,1 1 1,-1-1-1,1 0 0,-1 0 1,1 1-1,-1-1 0,1 0 1,0 0-1,-1 0 0,1 0 1,-1 0-1,1 0 0,0 0 1,-1 0-1,1 0 0,-1 0 1,1 0-1,-1 0 0,1 0 1,0 0-1,-1-1 0,1 1 1,-1 0-1,1 0 0,-1-1 1,1 1-1,-1 0 0,1-1 1,-1 1-1,0 0 0,1-1 1,-1 1-1,1-1 0,-1 1-58,3-1 111,33-8 159,-1-2 0,-1-1 1,1-1-1,-2-3 0,0 0 0,-1-2 0,-1-1 1,-1-2-1,0-1 0,4-7-270,-25 22 28,-1-1 0,-1 0 0,1-1 0,-1 0-1,-1 0 1,0-1 0,0 1 0,1-5-28,-6 11 8,0 1-1,1-1 1,-1 1 0,-1-1-1,1 0 1,0 0-1,-1 1 1,1-1 0,-1 0-1,0 0 1,0 0-1,0 1 1,0-1 0,-1 0-1,1 0 1,-1 0-1,1 1 1,-1-1 0,0 0-1,0 1 1,-1-1-1,1 1 1,0-1 0,-1 1-1,1 0 1,-1-1 0,0 1-1,0 0 1,0 0-1,0 0 1,0 0 0,0 1-1,-1-1 1,1 1-1,-1-1-7,-7-2 10,0 1 0,0 0 0,-1 1-1,1 1 1,0-1 0,-1 1-1,1 1 1,-1 0 0,0 1 0,1 0-1,-1 0 1,1 1 0,0 0-1,0 1 1,0 0 0,0 1 0,0 0-1,0 1 1,1 0 0,0 0-1,-6 5-9,-1 0 87,1 1 0,0 0 0,1 1 0,0 1 0,1 0 0,0 1 0,1 0 0,1 1 0,0 0 0,1 1 0,1 0 0,0 0 0,1 1 0,1 0 0,1 1 0,0 0 0,1 0 0,-1 11-87,5-22 25,0 0 0,1 0-1,0 0 1,0 0 0,0 0 0,1 1-1,0-1 1,0 0 0,1 0 0,0 0-1,0-1 1,1 1 0,0 0 0,0-1-1,0 1 1,1-1 0,0 0 0,0 0-1,0-1 1,1 1 0,0-1 0,0 0-1,1 0 1,-1-1 0,5 3-25,16 6 50,1 0-1,0-3 1,1 0 0,0-1-1,0-2 1,1-1 0,0-1-1,0-2 1,0 0 0,1-2-1,-1-2 1,7-1-50,1 3-19,-1-2 0,1-2 0,-1-1 0,0-2 0,0-2 0,-1-1 0,11-5 19,-34 9-243,0-1 0,-1 0 0,0-1 0,0 0 0,0-1 0,-1 0 0,0-1 0,-1 0 0,2-2 243,23-34-794</inkml:trace>
  <inkml:trace contextRef="#ctx0" brushRef="#br0" timeOffset="631.347">1755 295 7130,'-11'-9'3320,"6"9"-1871,7 7-425,3 0-80,-5-7-488,5 12 8,13 34-80,17 62-64,-25-38-72,-3-1-24,2-10-8,2-10 49,-3-26-538,5-9-391,-3-30 400</inkml:trace>
  <inkml:trace contextRef="#ctx0" brushRef="#br0" timeOffset="885.174">1676 11 6993,'-37'-11'3433,"7"11"-984,9 7-1745,12 4-224,22 8-248,8-5-328,22 3 96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32.26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44 630 9418,'-16'-57'4292,"13"-32"-2869,1 18-903,-9 0-260,0-55 77,11 121-329,0 0 0,1 0 0,-1 0 0,1 0 0,1 1 0,-1-1 0,1 0 0,-1 1 0,1-1 0,1 1 0,-1 0 0,1 0-1,-1 0 1,1 0 0,0 0 0,1 0 0,-1 1 0,1-1 0,-1 1 0,1 0 0,0 0 0,0 1 0,0-1 0,1 1 0,1-1-8,14-2-12,0 1 1,1 1 0,-1 1-1,1 0 1,0 2-1,0 0 1,-1 2 0,1 0-1,18 5 12,3-2 4,-21-2 2,8 1 13,0 0 1,-1-2-1,1-1 0,0-2 1,0 0-1,0-2 1,12-4-20,-39 7 5,0 0 0,1 0 1,-1 0-1,0-1 1,0 1-1,1-1 1,-1 1-1,0-1 1,0 0-1,0 0 1,0 0-1,0 0 1,0 0-1,0-1 0,0 1 1,0 0-1,0-1 1,-1 0-1,1 1 1,-1-1-1,1 0 1,-1 0-1,0 0 1,1 0-1,-1 0 1,0 0-1,0 0 0,-1 0 1,1 0-1,0 0 1,-1-1-1,1 1 1,-1 0-1,0-1 1,0 1-1,0 0 1,0-1-1,0 1 0,0 0 1,-1 0-1,1-1 1,-1 0-6,-1-1 3,-1 1-1,0-1 1,0 1 0,0 0-1,0 0 1,0 0 0,-1 0-1,1 1 1,-1-1 0,1 1 0,-1 0-1,0 0 1,0 0 0,0 1-1,0-1 1,-1 1 0,1 0-1,0 0 1,-1 0 0,1 1 0,-4-1-4,-3 1-6,0 0 0,-1 0 0,1 1 0,0 0 0,0 0 0,0 2 0,1-1 0,-4 2 7,3 1 2,0-1 0,1 1 0,0 0 0,0 1 0,0 1-1,1-1 1,0 1 0,0 1 0,1 0 0,0 0 0,0 1 0,1 0 0,0 0 0,1 0 0,0 1 0,0 0 0,1 0 0,0 1 0,1-1 0,0 1-1,1 0 1,0 0 0,1 1 0,0-1 0,0 0 0,2 1 0,-1-1 0,1 1 0,2 8-2,-1-6 22,1 0 0,1 0 0,0 0 1,1 0-1,1 0 0,0-1 0,0 0 0,2 0 1,-1 0-1,2-1 0,0 0 0,0 0 0,1-1 1,0 0-1,1-1 0,0 0 0,1 0 0,0-1 1,1-1-1,-1 0 0,2 0 0,-1-1 0,1-1 0,0 0 1,4 1-23,2 0 20,0-2 0,1 0 0,-1-1 0,1 0 0,0-2 0,15 0-20,-27-2-116,0 0-1,0 0 0,0-1 0,0 0 1,0-1-1,0 0 0,0 0 1,-1 0-1,1-1 0,-1 0 0,1-1 1,-1 1-1,0-2 0,-1 1 0,1-1 1,-1 0-1,0 0 0,3-3 117,24-40-652</inkml:trace>
  <inkml:trace contextRef="#ctx0" brushRef="#br0" timeOffset="328.571">944 176 8210,'-5'-1'736,"4"0"-593,0 1 0,0-1-1,0 0 1,0 1 0,0 0 0,0-1 0,0 1 0,0-1 0,0 1 0,0 0 0,0 0-1,0 0 1,0 0 0,0 0 0,0 0 0,0 0 0,0 0 0,0 0 0,0 0 0,0 0-1,0 1 1,0-1 0,0 0 0,0 1 0,0-1 0,0 1 0,0-1 0,0 1 0,0-1-1,0 1 1,0 0 0,1-1 0,-1 1 0,0 0 0,1 0 0,-1 0 0,0-1 0,1 1 0,-1 0-1,1 0 1,-1 0 0,1 1-143,16 114 1985,21 98-1128,-7-97-475,-7-82-145,-22-34-230,-1-1 1,1 1 0,0-1 0,0 0-1,0 1 1,-1-1 0,1 0 0,0 0-1,0 0 1,0 0 0,0 0 0,0 0-1,-1 0 1,1 0 0,0 0 0,0 0-1,0 0 1,0 0 0,0-1 0,-1 1-1,1 0 1,0-1 0,0 1 0,0 0 0,-1-1-1,1 1 1,0-1 0,-1 0 0,1 1-1,0-1 1,-1 1 0,1-1 0,-1 0-1,1 1 1,-1-1 0,1 0 0,-1 0-1,1 0 1,-1 1 0,0-1 0,1 0-1,-1 0-7,38-110 360,-25 62-289,-9 24-63,2 0-1,1 0 1,1 1-1,1 0 1,1 0-1,1 1 1,1 0 0,1 1-1,7-8-7,-16 26-6,-1 0-1,1 0 1,0 0 0,-1 0-1,2 1 1,-1-1-1,0 1 1,1 0 0,-1 1-1,1-1 1,0 1 0,0 0-1,0 0 1,0 0-1,0 1 1,1 0 0,-1 0-1,0 0 1,1 1-1,-1-1 1,0 1 0,1 1-1,-1-1 1,0 1 0,1 0-1,-1 0 1,0 0-1,1 1 7,5 5-8,-1 1 1,0 0-1,-1 1 0,0 0 0,0 0 0,-1 1 0,0 0 0,-1 1 0,0-1 0,-1 1 0,0 1 0,0-1 0,-2 1 0,1 0 0,-1 0 1,-1 0-1,0 1 0,-1-1 0,1 10 8,37 212 249,-24-172 606,10-15-402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30.30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435 500 3673,'-14'-22'960,"9"12"-499,-1 1 1,1 0-1,-2 1 1,1-1-1,-1 1 1,0 0-1,-1 1 0,0-1 1,0 2-1,-1-1 1,-5-2-462,2 4 169,0 1 0,-1 0-1,1 1 1,-1 0 0,0 1 0,0 1 0,0 0 0,1 1 0,-1 0 0,0 1 0,0 0 0,0 1-1,0 1 1,1 0 0,-1 1 0,1 0 0,-11 5-169,18-7 24,-1 0-1,1 1 1,0-1 0,0 1-1,0 0 1,0 1 0,0-1-1,1 1 1,-1 0 0,1 0-1,0 0 1,0 0 0,1 1-1,-1 0 1,1 0 0,0 0-1,0 0 1,1 0 0,-1 0-1,1 1 1,1-1 0,-1 1-1,1 0 1,0-1 0,0 1-1,0 0 1,1 0 0,0 1-24,2-3 0,0 0 0,1 0 0,0 0 0,0 0 0,0 0 0,0-1 0,0 1 0,1-1 0,0 0 0,0 0 0,0 0 1,0-1-1,0 1 0,0-1 0,1 0 0,-1 0 0,1-1 0,-1 1 0,1-1 0,0 0 0,-1 0 0,1 0 0,0-1 0,77 16 9,-68-15-8,1 0 1,0 1 0,-1 1 0,1 0 0,-1 1-1,0 0 1,0 1 0,0 0 0,-1 2 0,0-1-1,0 2 1,-1 0 0,1 0 0,-2 1 0,1 0-1,-1 1 1,-1 1 0,0 0 0,2 3-2,-5-1 16,0 1 0,-1 0 0,-1 0 0,0 0 0,-1 1 0,-1 0 0,0 0 0,-1 0 0,0 0 0,-1 0 0,-1 0 0,-1 0 0,0 0 0,-1 0 0,0 0 0,-1 0 0,-1 0 0,0-1 0,-1 1 0,-1-1 0,0-1 0,-1 1 0,-2 2-16,6-10 23,-2 0 1,1-1-1,0 1 0,-1-1 1,0 0-1,0 0 0,-1 0 1,1-1-1,-1 0 0,0 0 1,0 0-1,0-1 0,-1 0 1,1 0-1,-1 0 0,0-1 1,0 0-1,0 0 0,0-1 1,0 0-1,0 0 0,0-1 1,0 0-1,0 0 0,0 0 1,-6-2-24,4 0-74,0 0 1,0 0 0,0-1-1,0 0 1,0-1 0,1 0-1,-1 0 1,1-1 0,0 0-1,-6-5 74,-22-33-309</inkml:trace>
  <inkml:trace contextRef="#ctx0" brushRef="#br0" timeOffset="289.863">635 4 6073,'-7'-3'2089,"7"8"-1769,12 25 8,6 10 144,4 23 184,7 9-32,-3 18-48,-2 3-32,-1 10-47,-7 4-17,-4 3-104,-1-3-48,-4-17-32,0-13 16,0-28-384,-4-18-616,-3-24 456</inkml:trace>
  <inkml:trace contextRef="#ctx0" brushRef="#br0" timeOffset="546.529">724 558 7594,'-21'-1'2968,"2"1"-2016,19 1-615,7 3-41,21-2-144,11-6-32,22-3-272,7-3-545,11-1 473</inkml:trace>
  <inkml:trace contextRef="#ctx0" brushRef="#br0" timeOffset="803.662">1520 621 5353,'-17'0'1555,"11"0"-1088,1 0 0,-1-1 0,0 1 0,1-1 0,-1 0 0,0 0 0,1-1 0,-1 0 0,1 0 0,0 0 0,-1 0 0,1-1 0,-4-3-467,5 2 45,-1 1 1,1-1-1,-1 1 0,1 0 1,-1 0-1,0 0 0,0 1 1,0 0-1,-1 0 1,1 0-1,0 0 0,-1 1 1,1 0-1,-1 0 1,1 1-1,-1-1 0,0 1 1,1 1-1,-1-1 1,1 1-1,-1 0 0,1 0 1,-1 0-1,1 1 1,0 0-1,-1 0 0,1 0 1,0 1-1,-1 0-45,-4 8 53,0-1 0,1 2 0,0-1 1,1 1-1,0 1 0,1-1 0,0 1 0,1 0 0,1 1 0,0-1 1,1 1-1,0 0 0,1 1 0,1-1 0,0 0 0,1 1 0,1-1 0,0 1 1,1 5-54,-2-8 25,1 0 0,0 0 0,1-1 1,0 1-1,1 0 0,0 0 1,1-1-1,0 1 0,0-1 0,2 0 1,-1 0-1,2 0 0,-1-1 1,1 0-1,1 0 0,0 0 0,0-1 1,1 0-1,0 0 0,0-1 0,1 0 1,7 4-26,-6-7 25,1 0-1,-1-1 1,1-1 0,0 0 0,0 0 0,0-1 0,0 0-1,1-1 1,-1 0 0,0-1 0,1 0 0,-1-1 0,0-1-1,1 1 1,-1-2 0,0 1 0,0-2 0,-1 1 0,1-2 0,-1 1-1,1-1 1,-1-1 0,-1 0 0,7-5-25,-5 4 30,-1 0 1,0-1-1,-1 0 1,0-1-1,0 0 0,-1 0 1,0-1-1,0 0 1,-1 0-1,-1-1 1,0 0-1,0 0 0,-1 0 1,0-1-1,-1 0 1,0 0-1,-1 0 1,-1 0-1,0 0 0,0-1 1,-1 1-1,-1-7-30,0 10-81,-1 0-1,0 0 0,-1 0 1,1 0-1,-2 0 1,1 0-1,-1 0 0,-1 1 1,1-1-1,-2 1 0,1 0 1,-1 1-1,0-1 1,0 1-1,-1 0 0,0 0 1,-1 0-1,1 1 0,-1 0 1,-1 0-1,1 1 1,-1 0-1,1 0 0,-7-2 82,-29-8-676</inkml:trace>
  <inkml:trace contextRef="#ctx0" brushRef="#br0" timeOffset="1070.842">1031 192 7394,'-9'-7'2976,"1"-9"-1832,13 0-375,25 2-489,12 2-40,16-4-184,12 8-16,12 2 24,2 6 64,9 4-536,0 5-617,2-6 657</inkml:trace>
  <inkml:trace contextRef="#ctx0" brushRef="#br0" timeOffset="1462.058">1978 104 4697,'-5'5'441,"0"1"-1,0-1 1,1 1-1,0 0 1,0 0 0,0 0-1,1 1 1,0-1-1,0 1 1,1 0 0,0-1-1,0 1 1,0 0-1,1 0 1,0 1 0,1-1-1,-1 0 1,2 6-441,22 131 2080,-22-138-1966,73 501 2558,-41-398-2306,-34-108-359,1 0 0,0-1 0,0 1 0,0 0 0,0 0 0,0 0 0,1 0-1,-1 0 1,0-1 0,0 1 0,0 0 0,1 0 0,-1 0 0,1-1 0,-1 1 0,0 0 0,1 0 0,-1-1 0,1 1 0,-1 0 0,1-1 0,0 1 0,-1-1 0,1 1 0,0-1 0,-1 1 0,1-1 0,0 1 0,0-1 0,0 0-1,-1 1 1,1-1 0,0 0 0,0 1 0,0-1 0,-1 0 0,1 0 0,0 0 0,0 0 0,0 0 0,0 0 0,0 0 0,-1 0 0,1-1 0,0 1 0,0 0 0,0 0 0,0-1 0,-1 1 0,1 0 0,0-1 0,0 1 0,-1-1-1,1 1 1,0-1 0,-1 1 0,1-1 0,0 1 0,-1-1 0,1 0 0,-1 0-7,23-54 284,0-69-161,-19 93-211,1 0 0,1 0 0,1 1 0,2-1 0,1 2 0,5-8 88,-11 30-27,0 1 1,0-1 0,1 1 0,-1 0-1,1 1 1,1-1 0,-1 1 0,1 0-1,0 1 1,0-1 0,0 1 0,0 0-1,1 1 1,0-1 0,0 1 26,-4 2-12,1-1 0,0 1 1,0 0-1,-1 0 0,1 0 0,0 1 1,0-1-1,0 1 0,0 0 0,0 0 1,0 1-1,0-1 0,0 1 0,0-1 1,0 1-1,-1 1 0,1-1 0,0 0 1,-1 1-1,1 0 0,-1 0 0,1 0 1,-1 0-1,0 0 0,0 1 0,0 0 0,0-1 1,2 3 11,1 6-5,-1 0 1,0 0 0,0 0-1,-1 1 1,0-1 0,-1 1-1,-1 0 1,0 0 0,0 0-1,-1 0 1,-1 0-1,0 1 1,0-1 0,-2 0-1,-1 7 5,0 21 24,0-18 0,2-1 1,0 1 0,1 0-1,0 0 1,2 0-1,1-1 1,1 1-1,3 8-24,-6-26 19,0-1 0,0 1 0,0-1-1,1 1 1,-1-1 0,1 1 0,0-1-1,0 0 1,0 0 0,1 0 0,-1 0-1,1 0 1,-1-1 0,1 1 0,0-1-1,0 1 1,0-1 0,1 0-1,1 1-17,25 1 156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39.7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83 112 3249,'-52'-52'2001,"22"29"4221,29 23-5469,1 0-150,1 8 456,23 172 564,30 287 383,-31-339-1744,-23-126-254,0-1 0,0 0 0,0 1 0,0-1 0,0 1 0,1-1 0,-1 0 0,0 1 0,1-1-1,-1 1 1,1-1 0,-1 0 0,1 0 0,0 1 0,-1-1 0,1 0 0,0 0 0,0 0-1,0 0 1,0 0 0,0 0 0,0 0 0,0 0 0,0 0 0,0 0 0,1 0 0,-1-1 0,0 1-1,1-1 1,-1 1 0,0-1 0,1 1 0,-1-1 0,0 0 0,1 1 0,-1-1 0,1 0 0,-1 0-1,1 0 1,-1 0 0,0-1 0,1 1 0,-1 0 0,1 0 0,-1-1 0,0 1 0,1-1-1,-1 1 1,0-1 0,0 0 0,1 0-8,4-6 39,0 0 0,-1-1-1,0 0 1,0 0 0,-1-1 0,0 1-1,0-1 1,-1 0 0,0 0 0,-1 0-1,1-8-38,3-3 41,2-10-7,0-3-19,2 1 1,1 0-1,1 1 1,14-24-16,-22 48-6,0-1-1,0 2 1,1-1 0,0 0-1,0 1 1,0 0-1,1 0 1,0 1 0,0 0-1,1 0 1,-1 0 0,1 1-1,0 0 1,0 0 0,1 0-1,-1 1 1,1 0-1,-1 1 1,1 0 0,0 0-1,0 1 1,3-1 6,-4 1-4,0 1 0,0-1 0,0 1 0,0 0 0,-1 1 0,1 0 0,0 0 0,0 0 0,-1 1 0,1 0 0,0 0 0,-1 1 0,0 0 0,0 0 1,0 0-1,0 1 0,0 0 0,-1 0 0,1 0 0,-1 1 0,0 0 0,-1 0 0,1 0 0,-1 1 0,0-1 0,0 1 0,-1 0 0,1 0 0,-2 0 0,1 0 0,0 1 0,-1-1 0,0 1 0,-1 0 0,0 0 0,0-1 0,0 1 0,-1 2 4,0 2 3,-2-1 0,0 1 0,0 0 0,-1-1 0,0 1 0,0-1 0,-1 0 0,-1 0 0,0 0 0,0 0 0,-1-1 0,0 0 0,-1 0 0,0-1 0,0 0 0,-5 4-3,-9 8 21,-1-1-1,-1-2 1,0 0 0,-1-1 0,-22 9-21,-77 28 4,119-51-136,-1 0 1,1-1-1,-1 0 0,0 0 1,1-1-1,-1 1 1,0-1-1,0 0 0,1 0 1,-1-1-1,0 1 1,1-1-1,-1 0 0,0 0 1,1 0-1,-1-1 1,1 0-1,0 0 0,-1 0 1,1 0-1,0-1 1,0 0-1,1 1 0,-1-1 1,0-1-1,-1-1 132,-11-27-1016</inkml:trace>
  <inkml:trace contextRef="#ctx0" brushRef="#br0" timeOffset="406.216">708 684 6737,'13'-15'4083,"159"-60"-1079,-132 61-2907,0-2 0,-1-1 0,-1-3 0,7-5-97,-42 23 11,-1 1 0,0 0 1,0 0-1,0 0 0,0 0 0,0 0 0,0-1 0,0 1 0,-1 0 0,1-1 0,0 0 0,-1 1 0,1-1 0,-1 0 0,0 0 0,1 0 1,-1 0-1,0 0 0,0 0 0,0 0 0,0 0 0,-1 0 0,1 0 0,-1-1 0,1 1 0,-1 0 0,0-1 0,0 1 0,0 0 0,0-1-11,-4-2 11,-1 1 0,1-1-1,-1 0 1,-1 1 0,1 0-1,0 0 1,-1 1 0,0-1-1,0 1 1,0 1 0,0-1-1,-1 1 1,1 0 0,0 0-1,-1 1 1,0 0 0,1 0-1,-1 0 1,0 1 0,1 0-1,-6 1-10,-4-1 55,0 0 0,0 2 0,1 0 0,-1 0 0,0 2 0,1 0 0,0 0 0,-1 1 0,2 1 0,-1 1 0,1 0 0,-2 2-55,10-5 44,1-1 1,-1 1-1,1 0 0,0 0 0,0 1 1,0 0-1,1 0 0,-1 0 0,1 0 1,0 1-1,1-1 0,0 1 0,-1 0 1,2 0-1,-1 0 0,1 1 0,0-1 1,0 1-1,1-1 0,-1 1 1,2-1-1,-1 1 0,1 0 0,0-1 1,0 1-1,1 0 0,-1-1 0,2 1 1,0 5-45,3-3 23,0 0 0,0 0 0,1 0 1,0 0-1,0-1 0,1 0 0,0-1 1,1 1-1,-1-1 0,1-1 0,1 1 0,-1-2 1,1 1-1,0-1 0,0 0 0,1-1 1,0 0-1,-1 0 0,1-1 0,0-1 1,4 1-24,39 15-40,1-2 1,0-3 0,1-2-1,1-2 1,-1-3 0,25-1 39,-10-7-240</inkml:trace>
  <inkml:trace contextRef="#ctx0" brushRef="#br0" timeOffset="839.281">1636 377 8034,'7'-91'7276,"-7"90"-7245,0-1 0,0 1 0,0 0 0,0-1 0,-1 1-1,1 0 1,-1 0 0,1-1 0,-1 1 0,1 0 0,-1 0 0,0 0 0,1 0 0,-1 0 0,0 0 0,0 0 0,0 0 0,0 0 0,0 0-1,0 0 1,0 0 0,0 1 0,0-1 0,0 0 0,0 1 0,0-1 0,-1 1 0,1 0 0,0-1 0,0 1 0,-1 0 0,1-1-1,0 1 1,-1 0 0,1 0 0,0 0 0,-1 0 0,1 1 0,0-1 0,0 0 0,-1 0 0,1 1 0,0-1 0,0 1 0,-1-1-1,1 1 1,0-1 0,0 1 0,0 0 0,0 0 0,0-1 0,0 1 0,0 1-31,-14 5 46,0 1-1,0 1 1,2 1 0,-1 0-1,1 0 1,0 2 0,-5 5-46,-18 16 89,-100 85 237,134-117-324,1 0 0,-1 0 1,0 0-1,1 0 1,-1 0-1,1 0 0,-1 1 1,1-1-1,0 0 0,0 1 1,-1-1-1,1 1 0,0-1 1,0 1-1,0 0 0,1-1 1,-1 1-1,0 0 0,1 0 1,-1 0-1,1 0 1,-1-1-1,1 1 0,0 0 1,0 0-1,0 0 0,0 0 1,0 0-1,0 0 0,1 0 1,-1-1-1,1 1 0,-1 0 1,1 0-1,-1 0 1,1-1-1,0 1 0,0 0 1,0-1-1,0 1 0,0-1 1,1 1-1,-1-1 0,0 1 1,1-1-1,-1 0 0,0 0 1,1 0-1,0 0 0,-1 0 1,2 1-3,13 4 9,0 0 0,0 0 0,0-2-1,1 0 1,0-1 0,0 0 0,11-1-9,1 1 10,11 2 5,4-2-6,0 3 0,0 2 1,-1 1-1,0 2 0,0 2 1,27 14-10,-61-23 0,0 1 0,0 0 0,0 1 0,-1 0 0,0 1 0,0-1 0,0 2 0,-1-1 1,0 1-1,5 7 0,-10-11 1,1 0 1,-1 0 0,0 0 0,0 0-1,0 1 1,0-1 0,-1 1 0,0-1 0,0 1-1,0-1 1,-1 1 0,1 0 0,-1-1-1,0 1 1,0 0 0,-1-1 0,0 1-1,1 0 1,-1-1 0,-1 1 0,1-1 0,-1 0-1,0 1 1,0-1 0,0 0-2,-5 6 14,-1-1 0,0 0 0,-1-1 0,0 0 1,0 0-1,0-1 0,-1 0 0,0-1 0,0 0 0,-1-1 1,0 0-1,0 0 0,0-1 0,-1-1 0,1 0 0,-1 0 0,1-1 1,-6 0-15,5 0-64,0 0 1,0 0 0,-1-1 0,1-1 0,-1 0 0,1-1 0,0 0 0,-1 0 0,1-2 0,0 0 0,0 0 0,0-1 0,1 0 0,-1-1-1,1 0 1,0-1 0,0-1 63,-13-18-378</inkml:trace>
  <inkml:trace contextRef="#ctx0" brushRef="#br0" timeOffset="1230.665">2356 675 7570,'4'-2'314,"-1"0"0,0-1 0,1 1 0,-1-1 0,0 0 0,-1 1 0,1-1 0,0-1 0,-1 1 0,0 0 0,1-1 1,-1 1-1,-1-1 0,1 1 0,0-1 0,-1 0 0,0 0 0,0 0 0,0 0 0,0-2-314,-1-1 65,1 0 0,-2 0 0,1 1 0,-1-1 0,0 0 0,0 0 0,-1 1 0,0-1 0,0 1 0,-1 0 0,1-1 0,-1 1 0,-1 0 0,1 0 0,-1 1 0,0-1 0,0 1 0,-3-2-65,1 0 28,-1 1 0,0 0 1,0 0-1,0 1 1,-1-1-1,0 2 0,0-1 1,0 1-1,0 1 1,-1-1-1,0 1 0,1 1 1,-1 0-1,0 0 1,0 0-1,0 1 0,0 1 1,-1 0-1,1 0 1,0 0-1,0 1 0,0 1 1,0 0-1,0 0 1,1 0-1,-1 1 0,-5 3-28,-1 1 74,1 1-1,1 0 0,0 1 0,0 0 0,0 1 0,1 0 1,1 1-1,0 1 0,0 0 0,-7 12-73,14-19 11,0 0 0,0 1 0,1 0-1,0 0 1,0 0 0,0 0 0,1 0-1,0 0 1,0 1 0,1-1 0,-1 1 0,1-1-1,1 1 1,-1 0 0,1-1 0,1 1-1,-1 0 1,1-1 0,0 1 0,1-1 0,-1 1-1,1-1 1,0 0 0,1 1 0,0-1 0,0 0-1,1 1-10,7 6 13,1 0 1,0 0-1,1-2 0,0 1 0,0-2 0,2 1 0,-1-2 1,1 0-1,0-1 0,1-1 0,0 0 0,0-1 0,1 0 0,-1-2 1,12 2-14,-9-1 32,1-2 1,0-1 0,0 0 0,0-1-1,0-2 1,0 0 0,-1-1 0,1 0-1,17-6-32,-25 6 8,-9 1-17,0 1 1,0 0-1,0-1 1,0 0-1,-1 1 1,1-1-1,0-1 0,0 1 1,0 0-1,-1-1 1,1 1-1,0-1 0,-1 0 1,0 1-1,1-1 1,-1-1-1,0 1 0,0 0 1,0 0-1,1-3 9,14-62-3527,-20 20 2567</inkml:trace>
  <inkml:trace contextRef="#ctx0" brushRef="#br0" timeOffset="1651.878">2586 442 8818,'-4'9'5458,"19"20"-4195,-10-21-715,7 20-96,0 1-1,-2 0 0,-1 0 1,-2 1-1,0 0 0,-1 9-451,2 4 334,25 120 487,-33-162-813,0 1 0,0 0 0,0-1-1,0 1 1,0-1 0,0 1 0,1 0 0,-1-1 0,0 1 0,1-1 0,0 1 0,-1-1 0,1 1 0,0-1 0,0 0 0,-1 1 0,1-1 0,0 0 0,0 0 0,1 1 0,-1-1 0,0 0 0,0 0 0,0 0 0,1 0 0,-1-1 0,1 1 0,-1 0 0,0-1 0,1 1 0,-1 0 0,1-1 0,0 0 0,-1 1 0,1-1 0,-1 0 0,1 0 0,-1 0 0,1 0 0,0 0 0,-1 0 0,1 0-1,-1-1 1,1 1 0,-1 0 0,1-1 0,-1 0 0,1 1 0,0-1-8,9-12 35,0 1 0,0-2-1,-1 0 1,-1 0 0,-1-1-1,0 1 1,0-2 0,1-7-35,13-28-28,-16 33-18,1-1-1,1 1 1,0 1-1,1-1 1,1 1-1,1 1 1,0 0-1,1 0 1,1 2-1,0-1 1,1 1-1,1 1 1,1 0 46,-13 11-10,1 1 0,0-1 0,0 1 0,-1 0 1,1-1-1,0 2 0,0-1 0,0 0 0,0 1 0,1 0 1,-1 0-1,0 0 0,0 0 0,0 1 0,0 0 1,0 0-1,0 0 0,0 0 0,0 0 0,-1 1 1,1 0-1,0-1 0,-1 2 0,1-1 0,-1 0 0,0 1 1,0-1-1,1 1 10,75 87-88,-68-72 84,-1 0 0,0 1 1,-1 0-1,-2 1 0,0 0 1,0 0-1,-2 1 0,-1 0 1,0-1-1,-2 1 0,0 1 1,-2-1-1,0 5 4,3 21 2590,3-38-1438</inkml:trace>
  <inkml:trace contextRef="#ctx0" brushRef="#br0" timeOffset="2021.655">3822 696 9930,'-8'-60'5020,"7"49"-4786,1 1 0,-1 0 0,-1-1-1,0 1 1,0 0 0,-1 0 0,0 0 0,-1 1-1,0-1 1,-1 1 0,0 0 0,-3-5-234,4 9 38,0 1 1,0-1-1,-1 1 0,0 0 1,1 0-1,-1 0 1,0 1-1,-1 0 1,1 0-1,-1 0 0,1 0 1,-1 1-1,0 0 1,0 0-1,0 1 0,0 0 1,0 0-1,0 0 1,-1 1-1,1-1 1,0 2-1,0-1 0,0 1 1,-1 0-1,1 0 1,-5 2-39,-2 2 44,0 2-1,0-1 1,1 2 0,0 0 0,0 0 0,1 1 0,0 0 0,0 1 0,1 1-1,1-1 1,0 1 0,0 1 0,1 0 0,0 0 0,1 1 0,1-1 0,0 2 0,0-1-1,2 1 1,-1-1 0,1 6-44,2-11 16,0 1 1,1-1-1,0 0 0,0 1 1,1-1-1,0 0 0,0 1 0,1-1 1,0 0-1,1 1 0,0-1 0,0 0 1,1 0-1,0 0 0,0-1 0,1 1 1,0-1-1,0 1 0,1-1 0,0-1 1,0 1-1,0-1 0,1 1 0,0-2 1,0 1-1,5 2-16,-1-1-27,1-1 1,0 0-1,0-1 0,1 0 1,-1 0-1,1-2 1,0 1-1,0-2 0,1 1 1,-1-2-1,0 1 0,1-2 1,-1 0-1,1 0 0,-1-1 1,1-1-1,-1 0 1,0-1-1,0 0 0,0 0 1,0-2-1,0 1 0,-1-1 1,0-1-1,0 0 0,-1-1 1,1 0-1,-1-1 1,-1 0-1,1 0 0,-2-1 1,1 0-1,-1 0 0,6-11 27,-7 7-382,-2-1-1,0-1 0,0 1 0,-1-1 1,-1 1-1,0-1 0,-1-6 383,2-49-767</inkml:trace>
  <inkml:trace contextRef="#ctx0" brushRef="#br0" timeOffset="2655.528">3878 7 6793,'-4'-1'505,"3"0"-321,0 1 1,0-1 0,0 1-1,-1-1 1,1 1 0,0-1-1,0 1 1,0-1 0,-1 1-1,1 0 1,0 0 0,0 0 0,-1 0-1,1 0 1,0 0 0,-1 0-1,1 0 1,0 0 0,0 0-1,-1 1 1,1-1 0,0 1-1,0-1 1,0 1 0,-1-1 0,1 1-1,0 0 1,0-1 0,0 1-1,0 0 1,0 0 0,0 0-1,0 0 1,1 0 0,-1 0-1,0 0 1,0 0 0,1 0 0,-1 0-1,1 0 1,-1 0 0,1 1-1,-1-1 1,1 0 0,0 0-1,0 1 1,-1-1-185,-1 15 272,1-1 1,0 1-1,1 0 0,0-1 0,2 1 1,0 0-1,3 10-272,1 18 249,46 458 1478,-47-470-1561,1-1-1,2 1 0,0-1 1,7 12-166,-12-36 20,0 0-1,0 0 1,0 0 0,1 0 0,0 0 0,0-1 0,1 1 0,0-1 0,0 0 0,0-1-1,1 1 1,0-1 0,0 0 0,0-1 0,1 0 0,-1 1 0,1-2 0,0 1 0,0-1-1,0 0 1,1-1 0,-1 0 0,7 2-20,6-5 12,-1 0 0,0-1 0,0 0 0,-1-2 0,1 0 0,-1-1 0,1-1 0,-2-1 0,1 0 0,-1-1 0,0-1 0,0-1 0,-1-1 0,13-11-12,-3 8-33,-2-1 0,0-1-1,-1-2 1,-1 0-1,0-1 1,-2-2 0,0 0-1,-1-1 1,-1-1 0,9-15 33,-24 34-5,-1 1 0,0-1 0,1 0 0,-1 0 1,0 0-1,-1 0 0,1 0 0,-1 0 0,0 0 0,0 0 1,0-1-1,0 1 0,-1 0 0,0-1 0,0 1 0,0 0 1,0-1-1,-1 1 0,1 0 0,-1-1 0,0 1 0,-1 0 0,1 0 1,-1 0-1,0 0 0,1 0 0,-4-3 5,-6 0-5,-1 0-1,1 1 1,-2 0 0,1 1-1,-1 1 1,1 0 0,-1 1-1,0 0 1,0 1 0,-1 0-1,1 1 1,0 0 0,-3 2 5,-80 12-18,93-12 18,0 0-1,0 0 1,0 0-1,0 1 1,0 0-1,1-1 1,-1 1-1,0 0 1,1 0-1,0 0 1,-1 1-1,1-1 1,0 0-1,0 1 1,0 0-1,0-1 1,1 1-1,-1 0 1,1 0-1,0 0 1,0 0-1,0 0 1,0 0-1,0 0 1,0 0-1,1 1 1,0-1-1,0 0 1,0 1 0,2 8 1,1 0 0,1 0-1,0-1 1,1 1 0,0-1 0,1 0 0,0 0 0,0-1 0,1 0 0,1 0 0,0-1 0,0 1 0,1-2 0,0 1-1,0-1 1,6 3-1,19 15 12,2-1-1,0-1 0,2-2 0,1-2 0,36 14-11,-60-28 9,0-1 0,0 0 0,0-1 0,0-1-1,0 0 1,1-1 0,8-1-9,-19 0 4,1-1 1,-1-1-1,1 1 1,-1-1-1,0 0 0,1 0 1,-1 0-1,0-1 1,0 0-1,0 0 1,0 0-1,0-1 0,0 1 1,-1-1-1,1 0 1,-1-1-1,0 1 0,0-1 1,0 0-1,0 0 1,-1 0-1,2-2-4,4-14 26,0 1 1,-2-1-1,0-1 0,-1 1 1,-2-1-1,0 0 1,-1-1-1,-1 1 0,-1 0 1,-1-1-1,0 1 0,-2-1 1,-1 1-1,-3-13-26,4 14 111,0 10-91,1 1-1,0-1 1,1 1 0,0-1-1,1 0 1,0 1-1,0 0 1,1-1-1,0 1 1,1 0 0,0 0-1,0 0 1,1 0-1,0 0 1,0 1-1,1 0 1,0 0 0,1 0-1,0 0 1,0 1-1,1 0 1,1-1-20,-3 4-52,0-1 0,0 1 0,0 0-1,1 1 1,-1-1 0,1 1 0,0 0 0,0 0 0,0 1-1,1 0 1,-1 0 0,1 0 0,-1 1 0,1 0 0,-1 1 0,1-1-1,0 1 1,-1 0 0,2 1 52,18 5-255</inkml:trace>
  <inkml:trace contextRef="#ctx0" brushRef="#br0" timeOffset="3329.313">5618 458 8778,'-3'-5'6542,"-10"1"-5362,4 3-1075,0 0 1,0 0 0,-1 1-1,1 0 1,0 1 0,-1 0 0,1 1-1,0 0 1,-2 1-106,8-2 29,-75 36 438,64-30-386,7-3-37,-1-1 0,1 1 0,0 0 0,0 1 0,0 0-1,1 0 1,0 0 0,0 1 0,0 0 0,0 0 0,1 0 0,0 1 0,-2 4-44,7-9 4,1 1 0,-1 0 1,1-1-1,0 1 0,-1 0 1,1-1-1,0 1 1,1-1-1,-1 1 0,0-1 1,1 0-1,-1 0 0,1 0 1,0 1-1,-1-1 0,1-1 1,0 1-1,0 0 1,1 0-1,-1-1 0,0 1 1,0-1-1,1 0 0,-1 0 1,1 0-1,-1 0 0,1 0 1,0 0-1,-1-1 1,1 1-1,0-1 0,-1 0 1,1 0-1,0 0-4,-2 1 1,95 26 38,-43-13-28,-2 1 1,0 3-1,32 17-11,-79-33 2,0-1 0,1 1 0,-1-1 0,0 1 0,0 0 0,-1 0 0,1 1 0,0-1 0,-1 1 0,1 0 0,-1 0 0,0 0 0,0 1 0,0-1 0,-1 0 0,1 1 0,-1 0 0,0 0 0,0 0 0,0 0-1,0 0 1,-1 0 0,1 0 0,-1 0 0,0 1 0,0-1 0,-1 1 0,0-1 0,1 0 0,-1 1 0,-1-1 0,1 1-2,-6 5 23,0 0 0,-1-1-1,0 0 1,-1 0 0,0 0 0,0-1 0,-1-1-1,0 1 1,0-1 0,-1-1 0,1 0-1,-5 1-22,-2 5 27,-1-2 0,0 0 0,-1-1 0,0-1-1,0 0 1,-1-1 0,0-2 0,0 0-1,0 0 1,-1-2 0,0-1 0,0 0-1,-9-1-25,-14-7-7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50.99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389 79 5857,'-9'-7'507,"-1"-1"-1,-1 1 0,1 1 1,-1 0-1,0 0 0,-1 1 1,1 0-1,-1 1 0,0 1 1,0 0-1,0 0 0,-1 1 1,1 1-1,0 0 0,-2 1-506,6-1 51,1 1 0,0 1 0,-1 0 0,1 0 0,0 0 0,0 0 0,0 1 0,0 1 0,0-1 0,0 1-1,1 0 1,-1 0 0,1 1 0,0 0 0,0 0 0,0 1 0,1 0 0,-1-1 0,1 2 0,0-1 0,1 1 0,-1-1 0,1 1 0,0 1 0,1-1-1,-3 6-50,-2 6 62,1 1 0,1 0-1,0 0 1,2 0 0,0 1-1,1 0 1,1-1-1,1 1 1,1 0 0,1 15-62,0-30 11,-1-1 0,1 0 0,0 0 0,0 0 1,0 1-1,1-1 0,0-1 0,-1 1 0,1 0 0,0 0 1,1-1-1,-1 1 0,1-1 0,0 1 0,-1-1 0,1 0 1,1 0-1,-1-1 0,0 1 0,1-1 0,-1 1 1,1-1-1,0 0 0,0 0 0,0-1 0,0 1 0,0-1 1,0 0-1,0 0 0,0 0 0,1-1 0,-1 1 0,0-1 1,0 0-1,1 0 0,-1-1 0,0 1 0,0-1 1,0 0-1,1 0 0,-1 0 0,2-2-11,21-8 46,-1-1 1,-1-1-1,0-2 1,0 0-1,-2-1 0,0-2 1,-1 0-1,-1-2 1,0 0-1,-2-1 0,0-1 1,-2-1-1,0-1 1,7-15-47,56-66 88,-56 79-88,-24 26-1,0 0 0,0-1 0,1 1 1,-1 0-1,0-1 0,0 1 0,1 0 1,-1-1-1,0 1 0,1 0 0,-1 0 1,0 0-1,1-1 0,-1 1 1,0 0-1,1 0 0,-1 0 0,1 0 1,-1 0-1,0-1 0,1 1 0,-1 0 1,1 0-1,-1 0 0,1 0 0,-1 0 1,0 0-1,1 1 0,-1-1 1,1 0-1,-1 0 0,0 0 0,1 0 1,-1 0-1,1 1 0,-1-1 0,0 0 1,1 0-1,-1 0 0,0 1 0,1-1 1,-1 0-1,0 1 0,0-1 1,1 0-1,-1 1 0,0-1 0,0 0 1,0 1-1,1-1 0,-1 0 0,0 1 1,0-1-1,0 1 0,0-1 0,0 0 1,0 1-1,0-1 0,0 1 0,0-1 1,0 1-1,0-1 0,0 0 1,0 1-1,0-1 0,0 1 0,0-1 1,0 0-1,0 1 1,0 90-45,-1-57 62,1 0 1,2-1 0,1 1 0,1-1-1,2 0 1,2 0 0,3 9-18,-11-39-9,1 0 0,-1 0 0,1-1 0,0 1 0,0 0 0,0-1 1,0 1-1,0 0 0,1-1 0,-1 1 0,1-1 0,-1 0 0,1 0 1,0 1-1,0-1 0,0 0 0,0-1 0,1 1 0,-1 0 0,0-1 0,1 1 1,-1-1-1,1 1 0,-1-1 0,1 0 0,0 0 0,-1-1 0,1 1 1,0 0-1,0-1 0,0 0 0,-1 0 0,1 1 0,0-2 0,0 1 1,0 0-1,0 0 0,-1-1 0,1 0 0,0 0 0,-1 1 0,1-2 1,0 1-1,-1 0 0,2-1 9,22-18-282</inkml:trace>
  <inkml:trace contextRef="#ctx0" brushRef="#br0" timeOffset="373.654">1045 13 7602,'-32'-6'4395,"37"23"-2794,72 104-205,-36-17-499,-5-8-306,-23-92-325,24-65 152,58-162-154,-94 221-267,0-1 0,0 1-1,0-1 1,0 1 0,0 0-1,0 0 1,1-1 0,-1 1 0,1 0-1,-1 0 1,1 1 0,0-1-1,0 0 1,0 0 0,0 1-1,0-1 1,0 1 0,0 0-1,1-1 1,-1 1 0,0 0-1,1 1 1,-1-1 0,1 0-1,-1 1 1,1-1 0,-1 1 0,1 0-1,0 0 1,-1 0 0,1 0-1,-1 0 1,1 0 0,-1 1-1,1-1 1,-1 1 0,2 0 3,5 6-10,0 0 1,-1 1 0,0-1 0,-1 2 0,1-1-1,-1 1 1,-1 0 0,0 1 0,0-1 0,-1 1-1,4 10 10,1 0 10,23 44 103,-27-47-21,1 1 0,2-2 0,-1 1-1,2-1 1,0 0 0,1-1 0,1-1-1,0 1 1,1-2 0,0 0 0,1 0 0,13 8-92,12-5 2743,-3-13-1280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48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14 596 10594,'-1'-1'182,"1"1"-41,0 1 1,0-1-1,0 0 1,0 1 0,0-1-1,0 0 1,-1 1-1,1-1 1,0 0-1,0 1 1,0-1-1,0 0 1,0 1 0,-1-1-1,1 0 1,0 1-1,0-1 1,0 0-1,-1 1 1,1-1 0,0 0-1,0 0 1,-1 1-1,1-1 1,0 0-1,-1 0 1,1 0 0,0 0-1,-1 1 1,1-1-1,0 0 1,-1 0-1,1 0 1,-1 0-1,1 0 1,0 0 0,-1 0-1,1 0 1,0 0-1,-1 0 1,1 0-1,0 0 1,-1 0 0,1 0-1,-1 0 1,1-1-142,49 252 1960,-45-235-1841,-3-11-81,0 0-1,0-1 1,0 1-1,0 0 0,1-1 1,-1 1-1,1-1 1,0 0-1,1 1 0,-1-1 1,1 0-1,0 0 1,0-1-1,1 2-37,-2-5 16,1 0 0,-1 0-1,1-1 1,-1 1 0,0-1 0,1 1-1,-1-1 1,0 0 0,1 0 0,-1 0 0,0 0-1,0 0 1,0 0 0,0-1 0,0 1 0,0-1-1,0 1 1,-1-1 0,1 0 0,-1 0 0,1 1-1,-1-1 1,1 0 0,-1-1 0,0 1-1,0 0 1,0 0 0,0 0 0,0-1 0,-1 1-16,1 0 9,56-112 188,-46 88-197,1 0-1,1 0 0,2 1 0,0 1 1,1 1-1,3-2 1,-17 23-5,-1 0 1,1 0-1,0 0 0,-1 0 1,1 0-1,0 0 0,0 1 1,0-1-1,1 1 0,-1 0 1,0-1-1,0 1 0,1 0 1,-1 0-1,1 0 0,-1 1 0,1-1 1,-1 1-1,1-1 0,-1 1 1,1 0-1,0 0 0,-1 0 1,1 0-1,-1 0 0,1 1 1,-1-1-1,1 1 0,-1 0 1,1 0-1,-1-1 0,1 2 1,-1-1-1,0 0 0,0 0 1,1 1-1,-1-1 0,0 1 0,0 0 1,-1 0-1,1-1 0,0 1 1,0 0-1,-1 1 0,0-1 1,1 0-1,-1 0 0,0 1 1,0-1 4,6 10-4,0 0 1,-1 1-1,0-1 0,-1 1 1,-1 0-1,0 1 1,-1-1-1,0 1 1,-1-1-1,-1 1 1,0 0-1,-1 13 4,4 53 105,-3-80-100,-1 1-1,1-1 1,0 1-1,0-1 1,0 1-1,-1-1 1,1 0-1,0 0 1,0 1-1,0-1 1,0 0-1,0 0 1,0 0-1,-1 0 1,1 0-1,0 0 1,0 0-1,0 0 0,0 0 1,0-1-1,0 1 1,-1 0-1,1-1 1,0 1-1,0 0 1,0-1-1,-1 1 1,1-1-1,0 1 1,0-1-1,-1 1 1,1-1-1,-1 0 1,1 1-1,0-1 1,-1 0-1,1 0 1,-1 1-1,0-1 1,1 0-1,-1 0 1,1 0-5,0 0 7,89-107 46,-81 93-72,1 1 1,1-1-1,0 2 0,1-1 0,0 1 0,1 1 0,0 1 1,1-1-1,0 2 0,1 0 0,0 1 0,0 0 1,1 2-1,1-1 19,-14 7-6,0 0 0,0 0 1,0 1-1,-1-1 0,1 1 1,0-1-1,0 1 1,0 0-1,0 0 0,0 0 1,0 1-1,0-1 0,0 1 1,0 0-1,0-1 0,0 1 1,-1 1-1,1-1 0,0 0 1,-1 1-1,1-1 0,-1 1 1,1 0-1,-1-1 1,0 1-1,1 0 0,-1 1 1,0-1-1,-1 0 0,2 2 6,1 4-1,0 0 0,-1 0 0,0 0 0,-1 0-1,1 1 1,-1 0 0,-1-1 0,0 1 0,0 0-1,-1 0 1,0 2 1,12 68 91,-12-77-91,1 0 1,0-1 0,0 1-1,-1-1 1,1 1-1,0-1 1,0 0 0,1 1-1,-1-1 1,0 0 0,0 0-1,1 0 1,-1 0-1,0 0 1,1 0 0,-1 0-1,1 0 1,0 0 0,-1-1-1,1 1 1,-1-1-1,1 1 1,0-1 0,-1 1-1,1-1 1,0 0 0,0 0-1,-1 0 1,1 0-1,0 0 1,-1-1 0,1 1-1,0 0 1,0-1-1,-1 1 1,1-1 0,-1 0-1,1 1 0,58-35-1134,-43 19 731</inkml:trace>
  <inkml:trace contextRef="#ctx0" brushRef="#br0" timeOffset="406.167">1223 496 9906,'1'-2'6367,"2"17"-5911,9 128 317,-12-95-494,0-26-112,8 73 568,-8-92-711,1 0-1,0 0 0,0 0 1,0 0-1,0 0 0,1 0 1,-1 0-1,1 0 0,0 0 1,-1-1-1,1 1 0,1 0 0,-1-1 1,0 0-1,0 0 0,1 0 1,0 0-1,-1 0 0,1 0 1,0 0-1,0-1 0,0 1 1,0-1-1,0 0 0,0 0 0,0 0-23,2-1 19,0 1-1,0-1 0,0-1 1,-1 1-1,1 0 0,0-1 0,-1 0 1,1 0-1,0-1 0,-1 1 1,1-1-1,-1 0 0,0 0 1,0 0-1,0-1 0,0 0 0,0 1 1,0-2-1,2-1-18,63-71 146,76-133-167,-139 201 12,34-31-92,-39 39 97,0-1 1,0 1-1,0 0 0,0 0 0,0 0 1,0 0-1,0 0 0,0 0 0,-1 0 1,1 0-1,0 1 0,0-1 0,0 0 1,0 0-1,0 1 0,0-1 0,0 1 0,-1-1 1,1 1-1,0-1 0,0 1 0,0-1 1,-1 1-1,1 0 0,0-1 0,-1 1 1,1 0-1,-1 0 0,1-1 0,-1 1 1,1 0-1,-1 0 0,1 0 0,-1 0 0,0 0 1,1-1-1,-1 1 0,0 0 0,0 0 1,0 0-1,0 0 0,0 0 0,0 1 4,4 49-73,-4-47 71,-1 38-12,-1-29 18,1 0 0,1-1 0,0 1 1,1 0-1,0 0 0,0-1 0,2 1 0,0-1 0,0 1 0,1-1 1,0 0-1,1 0 0,2 2-4,-5-12-30,-1 0 0,1 0 0,0 1 0,0-1 0,0-1 0,0 1-1,0 0 1,0 0 0,0-1 0,1 1 0,-1-1 0,1 0 0,-1 0 0,1 0 0,-1 0 0,1 0 0,0 0 0,-1-1 0,1 1 0,0-1 0,0 0 0,-1 0 0,1 0 0,0 0-1,-1 0 1,1-1 0,0 1 0,0-1 30,23-9-289</inkml:trace>
  <inkml:trace contextRef="#ctx0" brushRef="#br0" timeOffset="778.356">2334 347 9322,'10'-75'7052,"-11"73"-6986,-1 0-1,1 0 0,0 0 1,-1 0-1,1 0 1,-1 0-1,0 1 1,1-1-1,-1 0 0,0 1 1,0-1-1,0 1 1,0 0-1,0 0 1,0 0-1,-1 0 0,1 0 1,0 0-1,-1 1 1,1-1-1,0 1 0,-1-1 1,1 1-1,-1 0 1,1 0-1,0 0 1,-1 0-1,1 0 0,-1 1 1,1-1-1,0 1 1,-1 0-1,1 0 1,0-1-1,-2 2-65,-9 1 54,1 0 0,0 1 0,0 0-1,0 1 1,0 0 0,1 1 0,0 0 0,0 1 0,1 0 0,-1 1 0,2 0 0,-1 1-1,1 0 1,0 0 0,0 2-54,-8 11 142,1 1-1,1 0 0,0 1 1,2 1-1,1 0 0,-3 13-141,11-31 27,1 1 0,0-1 0,0 1 0,1 0-1,0 0 1,0 0 0,1 0 0,0 0 0,0 0 0,1 0-1,0 1 1,1-1 0,0 0 0,0 0 0,0 0 0,1 0-1,1 0 1,-1 0 0,1 0 0,0-1 0,1 0 0,0 1-1,0-1 1,1 0 0,-1-1 0,4 4-27,-1-4 12,0 0-1,0-1 1,1 1 0,0-1-1,0-1 1,0 1 0,1-2-1,-1 1 1,1-1 0,0 0-1,0-1 1,0 0 0,0 0-1,1-1 1,-1 0 0,0-1-1,0 0 1,8-1-12,-1-1-57,0 0 0,0-1 0,0-1 0,0 0 1,-1-1-1,0-1 0,0 0 0,0-1 0,-1-1 0,5-4 57,130-112-3626,-109 84 2764</inkml:trace>
  <inkml:trace contextRef="#ctx0" brushRef="#br0" timeOffset="1053.176">2804 33 8994,'-8'-32'5616,"4"52"-3433,50 145-587,-35 104 479,-10-255-2007,-11 96 331,10-108-387,-1-2-50,1-1 0,0 1-1,0 0 1,-1 0 0,1-1 0,0 1 0,-1 0-1,1 0 1,0-1 0,0 1 0,-1 0 0,1 0-1,0 0 1,-1 0 0,1 0 0,-1 0 0,1-1-1,0 1 1,-1 0 0,1 0 0,0 0-1,-1 0 1,1 0 0,0 0 0,-1 0 0,1 1-1,0-1 1,-1 0 0,1 0 0,-1 0 0,1 0-1,0 0 1,0 0 0,-1 1 0,1-1 0,0 0-1,-1 0 1,1 0 0,0 1 0,0-1 0,-1 0-1,1 1 1,0-1 0,0 0 0,-1 0 0,1 1-1,0-1 1,0 0 0,0 1 0,0-1 0,0 0-1,0 1 1,-1-1 0,1 1 38,-8-18-716</inkml:trace>
  <inkml:trace contextRef="#ctx0" brushRef="#br0" timeOffset="1363.803">2678 441 9338,'0'-1'3793,"16"-5"-2513,19-6-360,54-14-584,-38 12-120,3-6-8,11-1 24,2-5 17,-1-4-1,-8-1-72,-7 3-40,-7 3-432,-4 4-441,-12 7 473</inkml:trace>
  <inkml:trace contextRef="#ctx0" brushRef="#br0" timeOffset="1664.1">2859 429 6353,'-6'14'3793,"6"0"-392,14 5-1577,2 2-279,19 11-513,5-2-208,10 5-344,11-2-120,4-1-176,0-3-32,-2-4-40,-5-4-8,-18-9-200,-9-6 3257,-20-6-2401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47.0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370 188 7714,'-54'-69'5250,"50"67"-5129,1 0 1,-1 0-1,0 0 1,0 1-1,1-1 0,-1 1 1,0 0-1,0 0 0,-1 0 1,1 1-1,0-1 0,0 1 1,0 0-1,0 0 0,0 1 1,-1-1-1,1 1 1,0 0-122,-11 0 135,0 1 0,0 0 0,1 1 0,-1 1 0,1 0 0,0 1 0,0 0 0,1 1 0,-1 0 0,1 2 0,1-1 0,-1 2 0,1-1 0,1 2 0,0-1 0,-1 3-135,11-11 4,-1 0 0,1 0-1,0 0 1,0 0 0,1 0 0,-1 1 0,0-1-1,0 0 1,1 0 0,-1 1 0,0-1 0,1 0 0,-1 1-1,1-1 1,0 1 0,-1-1 0,1 1 0,0-1-1,0 1 1,0-1 0,0 0 0,0 1 0,0-1-1,1 1 1,-1-1 0,0 1 0,1-1 0,-1 0-1,1 1 1,-1-1 0,1 0 0,0 1 0,0-1-1,-1 0 1,1 0 0,0 1 0,0-1 0,0 0-1,0 0 1,1 0 0,-1-1 0,0 1 0,0 0 0,0 0-1,1 0 1,-1-1 0,0 1 0,1-1-4,127 25 79,-105-22-70,36 2 13,-19-1-5,0 1-1,-1 1 1,32 11-17,-67-16 1,1 0-1,-1 0 1,0 1 0,0 0 0,0 0 0,0 1 0,0-1 0,-1 1-1,1 0 1,-1 0 0,1 1 0,-1-1 0,0 1 0,-1 0-1,1 0 1,-1 0 0,1 0 0,-1 1 0,0-1 0,-1 1-1,1 0 1,-1 0 0,0 0 0,0 0 0,-1 0 0,1 1 0,-1-1-1,-1 0 1,1 1 0,0 1-1,-2 2 11,-1 0 0,0 0 0,0-1 0,0 1 0,-1 0 0,0-1 0,-1 0 0,0 0 0,0 0 0,-1 0 0,0 0 0,0-1 0,-1 0 0,0 0 0,0-1-1,-1 1 1,1-1 0,-1-1 0,-2 2-11,-8 4 49,0 0 0,0 0 0,-1-2 0,0 0-1,-1-1 1,0-1 0,0-1 0,-2 0-49,17-5-25,-1 0-1,0 1 1,1-1 0,-1-1-1,0 1 1,0-1 0,0 0 0,1 0-1,-1 0 1,0-1 0,0 0-1,0 1 1,1-2 0,-1 1 0,0-1-1,1 1 1,-1-1 0,1 0-1,0-1 1,0 1 0,0-1-1,0 0 1,0 0 0,0 0 0,1 0-1,0-1 1,-1 0 0,1 1-1,0-2 26,-13-29-354</inkml:trace>
  <inkml:trace contextRef="#ctx0" brushRef="#br0" timeOffset="336.948">964 260 8826,'-43'-44'4553,"41"42"-4482,-1 0 0,1 0-1,-1 0 1,0 1 0,0-1 0,1 1 0,-1-1-1,0 1 1,0 0 0,-1 0 0,1 0 0,0 0 0,0 1-1,0-1 1,0 1 0,-1 0 0,1 0 0,0 0 0,0 0-1,-1 1 1,1-1 0,0 1 0,0 0 0,0 0 0,0 0-1,0 0 1,-1 1-71,-9 7 92,0 1 0,1 0 0,0 1-1,0 1 1,1 0 0,1 0 0,0 1-1,0 0 1,2 1 0,-1 0-92,5-7 61,0 1 0,0 0 1,0 0-1,1 1 0,0-1 0,1 1 1,0-1-1,0 1 0,1 0 0,0 0 1,0 0-1,1-1 0,0 1 0,1 0 1,0 0-1,0 0 0,1 0 0,0-1 1,1 1-1,-1-1 0,2 0 0,-1 1 1,1-1-1,1-1 0,-1 1 0,1-1 0,6 7-61,0-5 30,1-1 0,0 1-1,0-2 1,1 0 0,0 0-1,1-1 1,-1-1 0,1-1-1,0 1 1,1-2 0,-1 0-1,0-1 1,1 0 0,0-1-1,-1-1 1,1 0 0,3-2-30,-4 1-123,-1 0 1,0-1 0,1-1-1,-1 0 1,-1-1-1,1-1 1,0 0 0,-1 0-1,0-1 1,0-1 0,-1 0-1,9-7 123,24-20-567</inkml:trace>
  <inkml:trace contextRef="#ctx0" brushRef="#br0" timeOffset="764.117">1287 58 7930,'-10'-5'1205,"7"3"-751,-1 1 0,1-1 1,0 0-1,0 0 0,0 0 0,0-1 0,0 1 1,0-1-1,0 1 0,1-1 0,0 0 1,-1 0-1,1 0 0,-1-3-454,3 5 41,0 0 1,0 1-1,0-1 1,0 1-1,0-1 1,0 1 0,1-1-1,-1 0 1,0 1-1,0-1 1,1 1-1,-1-1 1,0 1-1,1-1 1,-1 1-1,1-1 1,-1 1-1,1 0 1,-1-1-1,1 1 1,-1 0-1,1-1 1,-1 1-1,1 0 1,-1 0-1,1-1 1,-1 1-1,1 0 1,-1 0-1,1 0 1,0 0-1,-1 0 1,1 0-1,-1 0 1,1 0-1,0 0 1,-1 0-1,1 0 1,-1 0-1,1 0 1,0 0-1,-1 0 1,1 1-1,-1-1 1,1 0-1,-1 0 1,1 1-1,-1-1 1,1 0-1,-1 1 1,1-1-1,-1 1 1,1-1-1,-1 1 1,0-1-1,1 1 1,-1-1-1,1 1-41,9 8 121,0 1 0,-1 1 0,1-1 0,-2 2 0,0-1 0,0 1 0,-1 0 0,-1 1 0,0-1 0,0 1 0,3 14-121,20 56 303,-4 1 1,-4 1-1,-3 3-303,-3-18 141,8 3 47,-23-72-184,1 0 0,-1-1 0,0 1 1,0-1-1,1 1 0,-1-1 0,0 1 0,1-1 0,-1 1 0,0-1 0,1 1 1,-1-1-1,1 1 0,-1-1 0,1 0 0,-1 1 0,1-1 0,-1 0 0,1 1 1,-1-1-1,1 0 0,-1 0 0,1 0 0,0 0 0,-1 1 0,1-1 0,-1 0 0,1 0 1,0 0-1,-1 0 0,1 0 0,-1 0 0,1 0 0,0 0 0,-1-1 0,1 1 1,-1 0-1,1 0 0,-1 0 0,1-1 0,0 1 0,-1 0 0,1-1 0,-1 1 1,0 0-1,1-1 0,-1 1 0,1-1 0,0 1-4,18-31 143,16-62 23,-32 79-167,1 0-1,0 1 0,1-1 0,1 1 0,0 1 0,0-1 1,1 1-1,1 0 0,0 0 0,1 1 0,0 0 0,10-9 2,-15 16-8,1 0-1,-1 0 0,1 0 0,0 1 0,0-1 0,0 1 0,0 0 1,1 1-1,-1-1 0,1 1 0,-1 0 0,1 0 0,0 1 0,0 0 0,0 0 1,0 0-1,0 1 0,0 0 0,0 0 0,0 0 0,0 1 0,-1 0 1,1 0-1,0 0 0,0 1 0,0 0 0,-1 0 0,1 1 0,-1-1 0,0 1 1,0 0-1,0 1 0,0-1 0,0 1 0,-1 0 0,1 0 0,1 3 9,0 5-1,-1 1 0,0-1-1,-1 1 1,0 0 0,-1 0-1,0 1 1,-2-1 0,1 0-1,-1 1 1,-1-1 0,-1 1-1,0-1 1,-1 3 1,1 10 0,12 22-757,8-33 495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45.15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18 2240,'-16'-15'2193,"8"13"2891,10 10-4495,62 172 1077,-39-79-829,-5 1 0,6 82-837,-4-72-1299,-20-97 706</inkml:trace>
  <inkml:trace contextRef="#ctx0" brushRef="#br0" timeOffset="258.538">111 586 6017,'14'-81'2689,"-12"76"-1425,5-4 40,12-3-455,6 1-209,10-3-280,0-2-88,5-3-128,2-2-16,-1-5-16,-5-2 24,3 1 16,-8 1-16,-6 5-496,-2 9-496,-13 5-2377,-4 7 2081</inkml:trace>
  <inkml:trace contextRef="#ctx0" brushRef="#br0" timeOffset="708.851">293 510 4985,'-3'1'6534,"20"3"-4759,155 70-391,-131-58-1240,0-3 0,1-1 0,1-2 0,0-2 1,0-2-1,21-1-144,-47-4 44,1-1 0,-1-1 0,0 0 0,1-2 0,-1 0 0,0 0 0,0-2 0,-1 0 0,1-1 0,-1-1 0,0 0 0,-1-1 0,0-1 0,0 0 0,-1-1 0,0-1 0,6-6-44,-13 9 9,1 0-1,-2-1 0,1 0 0,-1 0 0,-1-1 0,1 0 1,-2 0-1,1 0 0,-1-1 0,-1 1 0,0-1 0,-1 0 1,0 0-1,0 0 0,-1 0 0,-1 0 0,0-1-8,0 9-1,0-1-1,-1 0 1,1 1-1,-1-1 1,0 1 0,0-1-1,0 1 1,-1-1-1,1 1 1,-1 0 0,0 0-1,0 0 1,0 0-1,0 0 1,-1 0-1,1 0 1,-1 1 0,1-1-1,-1 1 1,0 0-1,0 0 1,0 0-1,0 0 1,0 0 0,-1 1-1,1-1 1,-1 1-1,1 0 1,-1 0-1,-1 0 2,-2-1-10,-1 1-1,1-1 0,-1 1 0,1 1 0,-1-1 0,1 2 0,-1-1 0,0 1 0,1 0 0,-1 0 0,1 1 0,0 0 0,-1 0 0,0 2 11,2 0 0,0 1-1,1 0 1,-1 0-1,1 0 1,1 1 0,-1 0-1,1 0 1,0 0-1,0 0 1,1 1 0,-1-1-1,2 1 1,-1 0-1,1 0 1,0 0-1,0 0 1,1 1 0,0-1-1,0 0 1,1 1-1,0-1 1,0 0 0,1 1-1,0-1 1,0 0-1,0 0 1,1 0-1,0 0 1,1 0 0,0 0-1,0 0 1,2 3 0,3 7 48,1 0 1,0-1-1,1 0 1,1-1-1,1 0 1,0 0-1,1-1 1,0-1-1,1 0 1,14 9-49,-18-15 31,0 1-1,0-2 1,1 0 0,0 0-1,0-1 1,0 0 0,1-1-1,0 0 1,0-1 0,0 0 0,0-1-1,0 0 1,0-1 0,1-1-1,-1 0 1,0 0 0,4-2-31,-8 1-132,-1-1 1,1-1-1,-1 1 1,0-1-1,1 0 1,-1-1-1,-1 0 1,1 0 0,0-1-1,-1 1 1,0-1-1,0-1 1,-1 1-1,5-6 132,14-21-712</inkml:trace>
  <inkml:trace contextRef="#ctx0" brushRef="#br0" timeOffset="992.176">1478 515 3425,'32'-106'2360,"-39"104"137,3 9-577,4 12-696,4-3-271,1 14-353,0-4-80,4 7-168,-2 6-64,2-8-80,3 1 8,-3-16-144,2-6-384,-3-10 216</inkml:trace>
  <inkml:trace contextRef="#ctx0" brushRef="#br0" timeOffset="1266.845">1384 107 6649,'-23'-2'2905,"16"2"-1849,5 2-232,16 10-399,4-1-281,12 3-80</inkml:trace>
  <inkml:trace contextRef="#ctx0" brushRef="#br0" timeOffset="1522.057">1850 458 5641,'0'-2'444,"0"2"-300,0 0-1,1 1 1,-1-1 0,0 0-1,0 0 1,1 0 0,-1 0-1,0 1 1,0-1-1,1 0 1,-1 0 0,0 0-1,0 0 1,1 0 0,-1 0-1,0 0 1,1 0 0,-1 0-1,0 0 1,0 0 0,1 0-1,-1 0 1,0 0-1,1 0 1,-1 0 0,0 0-1,1 0 1,-1 0 0,0 0-1,0 0 1,1 0 0,-1-1-1,0 1 1,0 0 0,1 0-1,-1 0 1,0 0 0,0-1-1,0 1 1,1 0-1,-1 0 1,0-1 0,0 1-1,0 0 1,0 0 0,1-1-1,-1 1 1,0 0 0,0-1-1,0 1 1,0 0 0,0 0-1,0-1 1,0 1-1,0 0 1,0-1 0,0 1-1,0 0 1,0-1-144,5 4-120,33 33 698,1 23-315,2 55 551,-41-114-804,0 1-1,1-1 1,-1 1-1,1-1 1,-1 1 0,0-1-1,1 1 1,-1-1-1,1 0 1,0 1-1,-1-1 1,1 0-1,-1 0 1,1 1-1,-1-1 1,1 0-1,0 0 1,-1 0-1,1 0 1,-1 1-1,1-1 1,0 0-1,-1 0 1,1 0-1,0-1 1,-1 1-1,1 0 1,-1 0-1,1 0 1,0 0-1,-1 0 1,1-1-1,-1 1 1,1 0-1,-1-1 1,1 1-1,-1 0 1,1-1-1,-1 1 1,1 0-1,-1-1 1,1 1-1,-1-1 1,1 1-1,-1-1 1,0 1-1,1-1-9,19-32 254,-17 29-238,4-10 11,1 1 1,1-1 0,1 1 0,0 1 0,0-1 0,1 2 0,5-4-28,-13 12-5,0 0 0,1 0 0,0 0 0,-1 1 0,1 0 0,0-1 0,0 1 0,0 1 0,0-1 0,0 1 0,1-1 1,-1 1-1,1 0 0,-1 1 0,0-1 0,1 1 0,-1 0 0,1 0 0,-1 0 0,1 1 0,-1-1 0,1 1 0,-1 0 1,0 0-1,0 1 0,1-1 0,-1 1 0,3 2 5,2 3-9,-1 0 1,0 0 0,-1 1-1,1 0 1,-1 1-1,-1 0 1,0 0-1,0 0 1,-1 0-1,0 1 1,0 0-1,-1 0 1,1 7 8,23 42 17,-25-52-31,1 0 0,0-1 1,0 0-1,1 1 0,-1-1 1,2-1-1,-1 1 0,0-1 1,1 0-1,0 0 0,0-1 1,1 0-1,-1 0 0,1 0 1,0-1-1,3 2 14,33 0-105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6:01.8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152 1 7970,'-3'0'150,"-1"-1"1,0 1 0,1 0-1,-1 1 1,1-1 0,-1 1 0,0-1-1,1 1 1,-1 0 0,1 0-1,0 1 1,-1-1 0,1 1-1,0 0 1,0-1 0,0 1 0,0 1-1,0-1 1,0 0 0,1 1-1,-1-1 1,1 1 0,0 0-1,-2 1-150,-14 62 292,16-48-243,-16 275 977,14-165-417,-5 148 340,1-216-607,0-89-2646,7 4 52,2-4 909</inkml:trace>
  <inkml:trace contextRef="#ctx0" brushRef="#br0" timeOffset="952.299">3 716 3521,'-2'-50'2274,"2"44"-1972,1 1 0,0-1 1,0 0-1,1 1 0,-1-1 1,1 1-1,0-1 0,1 1 1,-1 0-1,1 0 0,0 0 1,1 0-1,-1 1 0,1-1 1,0 1-1,0 0 0,0 0 1,0 0-1,2 0-302,10-12 489,21-19-169,2 1 0,1 2 0,2 1 0,1 3 0,1 1-1,2 2 1,0 2 0,2 3 0,13-3-320,-1-3 250,-76 25-875,-12 10 527,0 2-1,1 0 0,0 2 0,1 2 1,1 0-1,0 1 0,1 1 0,1 2 0,0 0 1,2 2-1,0 0 0,1 1 0,2 1 0,-13 21 99,25-37 68,1 0-1,0 1 0,0-1 0,1 1 0,0 1 0,0-1 0,1 1 0,0-1 1,1 1-1,0 0 0,0 0 0,1 0 0,0 0 0,0 0 0,1 0 0,0 0 1,1 0-1,1 8-67,1-11 40,0 0 0,1 0 0,-1 0 0,1 0 0,1-1 0,-1 0 0,0 0 0,1 0 0,0 0 0,1-1 0,-1 1 0,1-1 0,-1-1 0,1 1 0,0-1 0,0 0 0,1 0 0,-1-1 0,1 0 0,-1 0 0,1-1 0,0 1 0,0-2 0,5 1-40,52 8 268,0-3-1,-1-3 1,45-5-268,-65 2 80,-1-3 1,0-1-1,0-3 1,-1-1-1,0-2 1,27-10-81,-50 12 20,-1 0 0,0-1 1,-1-1-1,0 0 1,-1-1-1,0-1 0,0 0 1,-1-1-1,-1-1 1,0 0-1,-1 0 1,-1-1-1,0-1 0,-1 0 1,-1-1-1,5-11-20,-11 24-30,0 0-1,-1 1 1,0-1-1,0 0 0,0 0 1,0 0-1,0-1 1,-1 1-1,0 0 1,0-1-1,0 1 1,0 0-1,-1-1 0,0 1 1,0-1-1,0 1 1,0-1-1,-1 1 1,1-1-1,-1 1 0,0 0 1,-1-1-1,1 1 1,-1 0-1,0 0 1,0 0-1,0 0 1,0 0-1,-1 0 0,0 1 1,1-1-1,-1 1 1,-1 0-1,1 0 1,0 0-1,-4-2 31,1 2-16,-1 0-1,0 1 1,0 0 0,0 0 0,0 1-1,0-1 1,0 2 0,0-1 0,0 1-1,-1 0 1,1 0 0,0 1-1,0 0 1,0 0 0,0 1 0,0 0-1,0 0 1,0 1 0,0 0-1,1 0 1,-1 0 0,1 1 0,0 0-1,0 0 1,1 1 0,-1-1 0,1 1-1,0 0 1,0 1 0,0-1-1,1 1 1,0 0 0,0 0 0,0 2 16,-2 9-7,0-1 0,2 1 0,0 0 0,0 1 0,2-1 0,0 1 0,1-1 1,1 1-1,1-1 0,0 1 0,2-1 0,-1 1 0,4 6 7,-4-17 8,0 0 0,1 0 1,0-1-1,1 1 0,-1-1 0,1 0 0,0 1 0,1-2 0,0 1 0,0-1 1,0 1-1,0-1 0,1-1 0,0 1 0,0-1 0,0 0 0,0 0 0,1-1 1,-1 0-1,1 0 0,0 0 0,0-1 0,0 0 0,0 0 0,0-1 0,1 0 1,-1-1-1,0 1 0,1-1 0,-1 0 0,0-1 0,1 0 0,3-1-8,13-7-51,-1 0 0,0-2 0,0 0 1,-1-2-1,0 0 0,-1-1 0,-1-2 0,-1 0 0,0-1 0,-1-1 51,14-11-974,-1-2 0,-2-1 0,-2-1 1,-1-1-1,11-20 974,3-15-1312,-38 49 1431,-25 29 964,13-1-733,2 1 0,-1 1 0,1-1 0,1 1 0,0 1 0,0-1 0,1 1 0,0 1 0,1-1 0,1 1 0,-1 0 0,2 0 0,0 0 0,0 0 0,1 0 0,0 10-350,0-12 109,-4 16 101,2-1 1,0 1-1,2 0 0,1 0 1,1 0-1,2 17-210,-2-41 8,0 0 1,0 1-1,0-1 0,1 1 0,-1-1 0,1 0 0,0 1 0,-1-1 0,1 0 1,0 0-1,0 1 0,1-1 0,-1 0 0,0 0 0,1 0 0,-1 0 1,1-1-1,-1 1 0,1 0 0,0-1 0,0 1 0,0-1 0,0 1 0,0-1 1,0 0-1,0 0 0,0 0 0,1 0 0,-1 0 0,0-1 0,1 1 1,-1-1-1,0 1 0,1-1 0,-1 0 0,1 0 0,-1 0 0,1 0 0,-1 0 1,0-1-1,1 1 0,-1-1 0,1 0-8,9-3 25,0 0 1,0-1-1,-1 0 1,0-1-1,0-1 1,-1 0-1,9-7-25,160-149 169,-107 91-139,-62 62-29,1 0 0,0 1 0,1 0 0,-1 0 0,2 1 0,-1 1 0,1 0 0,6-2-1,-16 8-1,0 0 0,0 0-1,0 0 1,0 1 0,0-1-1,0 1 1,1-1 0,-1 1-1,0 0 1,0 0 0,0 1 0,0-1-1,1 0 1,-1 1 0,0 0-1,0 0 1,0 0 0,0 0-1,0 1 1,-1-1 0,1 1 0,0-1-1,0 1 1,-1 0 0,1 0-1,-1 0 1,0 1 0,0-1-1,0 0 1,0 1 0,0-1 0,0 1-1,-1 0 1,1 0 0,-1 0-1,0-1 1,1 1 0,-1 1 1,5 12 11,0 1 0,-1-1 0,-1 1-1,-1 0 1,0 0 0,-1 4-11,-1-6-115,1 0 0,1-1-1,0 1 1,1-1-1,0 1 1,1-1 0,1 0-1,7 11 116,20 22-1795,2-5 755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6:03.89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0 117 3153,'1'0'104,"0"0"0,-1 0 0,1 1 0,-1-1 0,1 0 0,-1 0 0,1 0 0,-1 0 0,1 0 0,0 0 0,-1 0 0,1-1 0,-1 1 0,1 0 0,-1 0 0,1 0 0,-1 0 0,1-1 0,-1 1 0,1 0 0,-1-1 0,1 1 0,-1 0 0,0-1 0,1 1 0,-1 0 0,1-1 0,-1 1 0,0-1 0,1 1 0,-1-1 0,0 1 0,0-1 0,1 1 0,-1-1 0,0 1 0,0-1 1,0 1-1,0-1 0,1 1 0,-1-1 0,0 0 0,0 1 0,0-1 0,0 1 0,0-1 0,-1 1 0,1-1 0,0 1 0,0-1 0,0 1 0,0-1 0,-1 1 0,1-1 0,0 1 0,0-1 0,-1 1 0,1-1 0,0 1 0,-1-1 0,1 1 0,-1-1 0,1 1 0,-1-1-104,5 3 140,-1 0 0,0 0-1,0 0 1,0 0 0,0 1 0,0-1-1,-1 1 1,1 0 0,-1 0 0,1 0-1,-1 0 1,0 0 0,0 0 0,-1 0 0,1 1-1,0-1 1,-1 1 0,0-1 0,0 1-1,0 0-139,8 31 307,-2 0 0,-2 0 0,-1 0 0,-1 1 0,-3 26-307,1-25 90,7 200 232,-8-225-306,0-6-5,0 0 0,1 0 1,-1 0-1,1 0 0,0 0 1,1 0-1,-1 0 0,1 0 1,0-1-1,1 1 0,0 1-11,-2-6 6,0 0-1,0 0 0,0 0 0,0 0 0,0-1 1,0 1-1,0 0 0,0-1 0,0 1 0,0 0 1,0-1-1,0 1 0,1-1 0,-1 0 0,0 1 1,0-1-1,1 0 0,-1 0 0,0 0 0,0 0 1,1 0-1,-1 0 0,0 0 0,1 0 1,-1 0-1,0-1 0,0 1 0,1 0 0,-1-1 1,0 1-1,0-1 0,0 0 0,0 1 0,0-1 1,0 0-1,0 0 0,0 1 0,0-1 0,0 0 1,1-1-6,13-9 44,1-1 0,-1 0 0,-1-1 1,0 0-1,-1-2 0,-1 1 1,5-9-45,15-15 55,152-174 56,-167 195-111,-8 7-1,1 1-1,0 0 0,0 0 0,1 1 0,0 1 0,0 0 0,1 0 0,-1 1 1,12-4 1,-22 10-2,1-1 0,0 1 0,0-1 0,0 1 0,0 0 0,0 0 0,0-1 0,-1 1 0,1 1 0,0-1 0,0 0 1,0 0-1,0 1 0,0-1 0,0 1 0,-1 0 0,1-1 0,0 1 0,0 0 0,-1 0 0,1 0 0,-1 0 0,1 0 1,-1 0-1,1 1 0,-1-1 0,0 1 0,1-1 0,-1 1 0,0-1 0,0 1 0,0-1 0,0 1 0,0 0 2,16 67 11,-14-52 9,-3-9 10,1-1 0,0 1 0,1-1 0,0 0 0,0 1 0,0-1 0,1 0 0,0 0 0,0-1 0,1 1 0,0-1 0,0 1 0,1-1 0,-1 0 0,1-1 0,1 1 0,-1-1 0,1 0 0,0-1 0,0 1 0,0-1 0,1 0 1,-1 0-1,1-1 0,0 0 0,0 0 0,0-1 0,0 0 0,1 0 0,-1-1 0,1 0 0,-1 0 0,1 0 0,-1-1 0,1 0 0,-1-1 0,6-1-30,7-6 36,-1 0 0,0-2 0,0 0 0,-1-1-1,-1-1 1,0-1 0,-1 0 0,0-1 0,-1-1 0,0 0 0,-1-1 0,-1-1 0,-1 0 0,1-2-36,-5 7-46,0 0-1,-1 0 1,0 0 0,-1-1 0,-1 0 0,0-1 0,0 1 0,-1-1 0,-1 1 0,-1-1 0,0 0 0,0-1-1,-1 1 1,-1 0 0,-1 0 0,0 0 0,-1 0 0,0 0 0,-1 0 0,0 0 0,-2 1 0,1-1 0,-2 1-1,1 0 1,-4-3 46,3 6-1560,5 12 648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1:59.2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188 82 5409,'-10'-79'5201,"8"78"-5180,0 1 1,0-1-1,1 1 0,-1 0 0,0 0 1,0 0-1,0 0 0,0 0 0,1 0 0,-1 0 1,0 1-1,0-1 0,0 1 0,1-1 1,-1 1-1,0 0 0,1-1 0,-1 1 0,0 0 1,1 0-1,-1 0 0,1 1 0,0-1 0,-1 0 1,1 0-1,0 1 0,0-1 0,-1 1 1,1 0-22,0-1 14,-102 114 284,102-114-297,0 0 0,0 0 0,-1 0 0,1 0 0,0 0 0,0 0 0,0 0 0,0 0 0,1 1 0,-1-1 0,0 0 0,0 1 0,1-1-1,-1 1 1,1-1 0,-1 1 0,1-1 0,0 1 0,-1-1 0,1 1 0,0-1 0,0 1 0,0-1 0,0 1 0,0-1 0,1 1 0,-1-1-1,0 1 1,1-1 0,-1 1 0,1-1 0,-1 1 0,1-1 0,0 0 0,-1 1 0,1-1 0,0 0 0,0 0 0,0 1 0,0-1 0,0 0-1,1 0 1,-1 0 0,0 0 0,0-1 0,1 1-1,67-3 55,-61 1-51,1 0 1,-1 0 0,1 1-1,0 0 1,-1 0 0,1 1-1,-1 0 1,1 0 0,-1 1-1,4 1-4,-9-1 1,1 0-1,-1 0 1,0 0-1,0 1 1,0-1-1,0 1 0,0 0 1,0 0-1,-1 0 1,0 0-1,1 0 0,-1 0 1,0 1-1,0-1 1,-1 1-1,1-1 1,-1 1-1,0 0 0,0-1 1,0 1-1,0 0 1,-1 0-1,1 0 0,-1 2 0,-10 97 37,5-88-13,1 0-1,-2 0 1,0-1-1,-1 1 1,-1-2-1,0 1 1,-1-1-1,-4 6-23,8-14 13,1 1-1,-1-1 1,0-1-1,0 1 1,0-1-1,-1 0 1,1 0-1,-1 0 1,0-1-1,0 0 1,-1 0 0,1 0-1,0-1 1,-1 0-1,0 0 1,1-1-1,-1 0 1,0 0-1,0 0 1,-2-1-13,-16-3-252,11-8 107</inkml:trace>
  <inkml:trace contextRef="#ctx0" brushRef="#br0" timeOffset="521.652">553 172 3681,'33'-58'4722,"-28"52"-4520,-2 3-107,0 0 0,-1 0-1,1 0 1,0-1 0,-1 1 0,0-1 0,0 1 0,0-1-1,0 0 1,0 0 0,-1 0 0,0 0 0,0 0-1,0 0 1,0-1 0,-1 0-95,-1 3 33,0 0 0,-1 0 0,1 1 0,-1-1-1,1 0 1,-1 1 0,0-1 0,1 1 0,-1-1 0,0 1 0,0 0-1,0 0 1,0 0 0,0 0 0,0 0 0,-1 0 0,1 1-1,0-1 1,0 1 0,-1-1 0,1 1 0,0 0 0,0 0 0,-1 0-1,1 0 1,0 0 0,-1 1 0,1-1 0,0 1 0,-2 0-33,-6 3 10,0 0-1,0 0 1,0 1 0,0 1 0,1 0 0,0 0-1,0 1 1,0 0 0,1 0 0,0 1 0,1 0-1,0 1 1,0-1 0,0 1 0,1 1 0,1-1-1,-2 5-9,2-7 6,1 0 0,0 0-1,1 1 1,0 0-1,0-1 1,1 1 0,0 0-1,0 0 1,0 1 0,1-1-1,1 0 1,-1 0-1,1 1 1,1-1 0,0 0-1,0 0 1,0 1-1,1-1 1,0 0 0,1-1-1,0 1 1,0 0-1,0-1 1,1 1 0,0-1-1,1 0 1,0 0-1,0-1 1,4 4-6,-6-7 7,1-1 0,0 0 0,-1-1 0,1 1-1,0 0 1,0-1 0,0 0 0,0 0 0,0-1 0,1 1 0,-1-1 0,0 1-1,0-1 1,0-1 0,0 1 0,1 0 0,-1-1 0,0 0 0,0 0 0,0 0-1,0-1 1,0 1 0,-1-1 0,1 0 0,0 0 0,-1 0 0,1-1 0,-1 1-1,1-2-6,4-2 23,0 0 0,-1-1 0,0 0 0,0-1 0,-1 1 0,1-1 0,-2-1 0,1 1 0,-1-1 0,-1 0 0,3-6-23,6-53 147,-19 91-222,3 4 151,1 0-1,1 0 1,2 0 0,0 0-1,2 0 1,1 0 0,7 22-76,-11-47-11,0 1 1,0-1-1,1 0 1,-1 1-1,1-1 1,0 0-1,-1 0 1,1 1-1,0-1 1,1 0 0,-1 0-1,0 0 1,0 0-1,1 0 1,-1 0-1,1-1 1,0 1-1,0 0 1,-1-1-1,1 1 1,0-1-1,0 0 1,0 1-1,1-1 1,-1 0 0,0 0-1,0-1 1,0 1-1,1 0 1,-1-1-1,0 1 1,1-1-1,-1 0 1,1 0-1,-1 0 1,0 0-1,1 0 1,-1-1 0,1 1-1,-1-1 1,0 1-1,0-1 1,1 0-1,-1 0 1,0 0-1,1 0 11,16-18-399</inkml:trace>
  <inkml:trace contextRef="#ctx0" brushRef="#br0" timeOffset="1151.178">945 121 5281,'7'-53'5831,"-7"53"-5802,0 0 0,0 1 0,0-1 0,0 0 1,0 0-1,0 0 0,0 0 0,1 1 0,-1-1 0,0 0 1,0 0-1,0 0 0,0 0 0,0 1 0,0-1 1,0 0-1,1 0 0,-1 0 0,0 0 0,0 0 0,0 0 1,0 1-1,1-1 0,-1 0 0,0 0 0,0 0 1,0 0-1,0 0 0,1 0 0,-1 0 0,0 0 0,0 0 1,0 0-1,1 0 0,-1 0 0,0 0 0,0 0 0,0 0 1,1 0-1,-1 0 0,0 0 0,0 0 0,0 0 1,1 0-1,-1 0 0,0-1 0,0 1 0,0 0 0,0 0 1,0 0-1,1 0 0,-1 0 0,0 0 0,0-1 0,0 1 1,0 0-30,3 24 604,-10 157 338,-3-53 19,10-109-745,0-19-211,0 0 1,1 1 0,-1-1 0,0 0 0,0 0 0,1 0 0,-1 1-1,0-1 1,1 0 0,-1 0 0,0 0 0,1 0 0,-1 0-1,0 0 1,1 0 0,-1 0 0,0 1 0,1-1 0,-1 0-1,0 0 1,1-1 0,-1 1 0,0 0 0,1 0 0,-1 0-1,1 0 1,-1 0 0,0 0 0,0 0 0,1 0 0,-1-1-1,0 1 1,1 0 0,-1 0 0,0 0 0,0-1 0,1 1-1,-1 0 1,0 0 0,0-1 0,1 1 0,-1 0 0,0-1-1,0 1 1,0 0 0,0-1 0,1 1 0,-1 0 0,0-1 0,0 1-1,0 0 1,0-1 0,0 1-6,7-11 38,0 0 0,-1 0 0,-1-1 0,1 1 0,-2-1 0,0 0 0,0-1 0,0-4-38,-3 15 4,48-194 101,-49 197-107,0-1 0,1 1 0,-1 0 0,0 0-1,0 0 1,0 0 0,1 0 0,-1 0-1,0-1 1,1 1 0,-1 0 0,1 0-1,-1 0 1,1-1 0,0 1 0,-1 0 0,1-1-1,0 1 1,-1-1 0,1 1 0,0 0-1,0-1 1,-1 0 0,1 1 0,0-1-1,0 1 1,0-1 0,0 0 0,-1 0 0,1 1-1,0-1 1,0 0 0,0 0 0,0 0-1,0 0 1,0 0 0,0 0 0,0 0-1,0 0 1,-1-1 0,1 1 0,0 0 0,0-1-1,0 1 1,0 0 0,0-1 0,-1 1-1,1-1 1,0 1 0,0-1 0,-1 1-1,1-1 1,0 0 0,-1 1 0,1-1 0,-1 0-1,1 0 1,-1 1 0,1-1 0,-1 0-1,1 0 3,4 35-17,-2 0-1,-1 0 0,-1 0 0,-2 5 18,2 65 79,12-40 105,-13-63-179,0 0 0,0 0-1,1 0 1,-1 0 0,0 0-1,0-1 1,1 1 0,-1 0-1,1 0 1,-1-1 0,0 1-1,1 0 1,0 0-1,-1-1 1,1 1 0,-1-1-1,1 1 1,0 0 0,-1-1-1,1 1 1,0-1 0,0 0-1,-1 1 1,1-1-1,0 1 1,0-1 0,0 0-1,-1 0 1,1 0 0,0 1-1,0-1 1,0 0 0,0 0-1,-1 0 1,1 0-1,0 0 1,0 0 0,0-1-1,0 1 1,0 0 0,-1 0-1,1-1 1,0 1 0,0 0-1,0-1 1,-1 1 0,1-1-1,0 1 1,0-1-5,32-34 145,-13 3-178,0-2 0,-3 0 0,-1-2 1,1-4 32,27-59-482,-44 99 481,0-1-5,0 0 0,0 0 0,0 1-1,0-1 1,0 0 0,0 0 0,0 1 0,1-1 0,-1 0 0,0 0 0,0 1-1,1-1 1,-1 0 0,0 1 0,1-1 0,-1 0 0,1 1 0,-1-1 0,1 1-1,-1-1 1,1 0 0,-1 1 0,1-1 0,0 1 0,-1 0 0,1-1 0,0 1-1,-1 0 1,1-1 0,0 1 0,-1 0 0,1-1 0,0 1 0,0 0-1,-1 0 1,1 0 0,0 0 0,0 0 0,0 0 0,-1 0 0,1 0 0,0 0-1,0 0 1,-1 1 0,1-1 0,0 0 0,0 0 0,-1 1 0,1-1 0,0 0-1,-1 1 1,1-1 6,2 12-15,0-1 0,-1 0 0,0 1-1,0 0 1,-2-1 0,1 1 0,-1 0-1,-2 5 16,2 11-8,-1 0 8,0-18 10,0 0-1,1-1 1,0 1-1,1 0 0,0 0 1,1 0-1,0 0 1,0-1-1,1 1 0,0-1 1,2 4-10,-4-12-101,-1 0 1,1 0 0,0 1-1,0-1 1,0 0 0,0 0-1,0 0 1,0 0 0,1 0 0,-1 0-1,0-1 1,0 1 0,1 0-1,-1-1 1,0 1 0,1 0-1,-1-1 1,0 0 0,1 1-1,-1-1 1,1 0 0,-1 0-1,1 0 1,-1 0 0,1 0 0,-1 0-1,1 0 1,-1 0 0,1-1-1,-1 1 1,0 0 0,1-1-1,-1 0 1,1 1 0,-1-1-1,0 0 1,0 1 0,1-1-1,-1 0 1,0 0 0,1-1 100,14-11-1602</inkml:trace>
  <inkml:trace contextRef="#ctx0" brushRef="#br0" timeOffset="2059.646">1550 186 5625,'111'-65'2162,"-88"54"-951,-19 22-891,-1 0-1,0 0 1,-1 0 0,0 0 0,-1 0 0,0 1-1,-1-1 1,0 1 0,-2 3-320,-14 235 2411,22-198-1952,-6-51-455,0-1 1,0 0 0,0 1-1,0-1 1,0 0-1,0 0 1,0 1-1,0-1 1,0 0-1,0 0 1,0 1 0,1-1-1,-1 0 1,0 1-1,0-1 1,0 0-1,0 0 1,0 0 0,1 1-1,-1-1 1,0 0-1,0 0 1,0 0-1,1 1 1,-1-1-1,0 0 1,0 0 0,1 0-1,-1 0 1,0 0-1,0 0 1,1 1-1,-1-1 1,0 0 0,1 0-1,-1 0 1,0 0-1,0 0 1,1 0-1,-1 0 1,0 0 0,0 0-1,1 0 1,-1 0-1,0 0 1,1-1-1,-1 1 1,0 0-1,0 0 1,1 0 0,-1 0-1,0 0 1,0-1-1,1 1 1,-1 0-1,0 0 1,0 0 0,0 0-1,1-1 1,-1 1-1,0 0 1,0 0-1,0-1 1,0 1-1,0 0 1,0 0 0,1-1-1,-1 1 1,0 0-1,0-1-4,13-27 165,35-176-62,-33 123-339,-14 76 206,0 0 1,0 0 0,0 0-1,0 0 1,1 1 0,0-1-1,0 0 1,0 1-1,1 0 1,-1-1 0,1 1-1,3-3 30,-5 6-6,0 0-1,0 0 1,0 0-1,0 0 0,0 0 1,0 1-1,0-1 1,1 0-1,-1 1 0,0-1 1,0 1-1,1 0 1,-1-1-1,0 1 0,0 0 1,1 0-1,-1-1 1,0 1-1,1 0 0,-1 1 1,0-1-1,1 0 1,-1 0-1,0 0 0,0 1 1,1-1-1,-1 1 1,0-1-1,0 1 0,0-1 1,1 1-1,-1 0 1,0-1-1,0 1 0,0 0 1,0 0-1,0 0 1,0 0-1,-1 0 0,1 0 1,0 0 6,27 51-70,-26-40 69,0 0 0,-1 0 0,-1 0 0,0 0 0,-1 0 0,0 0 0,-1 0-1,0 0 1,-1-1 0,-1 3 1,1-2 6,0 0 0,1 0 0,0-1 0,1 2-1,0-1 1,1 0 0,0 0 0,1 0 0,2 9-6,-3-20 2,1 0 0,-1-1 0,1 1 0,-1-1 0,1 1 0,0-1 0,-1 0 0,1 1 0,0-1 1,-1 1-1,1-1 0,0 0 0,-1 0 0,1 1 0,0-1 0,0 0 0,-1 0 0,1 0 0,0 0 0,0 0 0,-1 0 0,1 0 1,0 0-1,0 0 0,-1 0 0,1-1 0,0 1 0,-1 0 0,1 0 0,0-1 0,0 1 0,-1 0 0,1-1 0,-1 1 0,1-1 1,0 1-1,-1-1 0,1 1 0,-1-1 0,1 1 0,-1-1 0,1 1 0,-1-1 0,0 0 0,1 1 0,-1-1 0,0 0 0,1 1 1,-1-1-1,0 0 0,0 0 0,1 0-2,98-146-35,-38 60-185,-61 86 217,0 0-1,1 1 1,-1-1 0,1 0-1,-1 0 1,1 1-1,-1-1 1,1 1 0,-1-1-1,1 0 1,0 1-1,-1-1 1,1 1 0,0-1-1,-1 1 1,1-1 0,0 1-1,0 0 1,0-1-1,-1 1 1,1 0 0,0 0-1,0 0 1,0 0 0,0-1-1,-1 1 1,1 0-1,0 0 1,0 0 0,0 1-1,0-1 1,-1 0 0,1 0-1,0 0 1,0 1-1,0-1 1,-1 0 0,1 1-1,0-1 1,0 1-1,-1-1 1,1 1 0,0-1-1,-1 1 1,1-1 0,0 1-1,-1 0 1,1-1-1,-1 1 1,1 0 0,-1-1-1,1 2 4,12 45-85,-7 30 39,-6-60 47,1 0-1,1 1 1,0-1 0,1 0 0,1 0-1,5 16 0,-7-31 4,-1 1-1,0 0 0,1 0 0,0 0 1,0-1-1,0 1 0,0-1 0,0 1 1,0-1-1,0 0 0,1 0 0,-1 0 0,1 0 1,0-1-1,-1 1 0,1 0 0,0-1 1,0 0-1,0 0 0,0 0 0,0 0 1,0 0-1,0-1 0,1 1 0,-1-1 1,0 0-1,0 0 0,0 0 0,0 0 1,1-1-1,-1 1 0,0-1 0,0 0 1,0 0-1,0 0 0,0 0 0,0 0 1,0-1-1,-1 1 0,1-1 0,0 0 1,-1 0-1,1 0 0,1-2-3,19-12 14,-1-2 0,-1 0 0,-1-1-1,0-1 1,-2-1 0,0-1 0,-1 0 0,8-16-14,54-103-22,-77 139 23,-1-1 0,1 1 0,-1-1 0,1 1 0,-1-1 0,0 0 0,0 1 0,0-1 0,-1 0 0,1 0 0,-1 0 0,1 0 0,-1 0 0,0 1 0,0-1 0,0 0 0,-1 0 0,1 0 0,-1 0 0,1 0 0,-1 0 0,0 1 0,-1-3-1,0 2 0,1 0-1,-1 1 1,0-1-1,0 1 1,0 0-1,-1 0 1,1 0-1,0 0 1,-1 0-1,0 0 1,1 1-1,-1-1 1,0 1-1,0-1 1,1 1-1,-1 0 1,0 0-1,0 1 1,0-1-1,-1 1 1,1-1-1,0 1 1,0 0-1,0 0 1,0 0-1,0 1 1,0-1-1,0 1 1,0-1-1,0 1 1,0 0-1,-2 1 1,-2 5-2,1 1-1,0-1 1,1 1-1,0 0 1,0 0-1,1 0 1,0 1-1,0-1 1,1 1-1,0 0 1,0 0 0,1 0-1,1 1 1,-1-1-1,1 0 1,1 1-1,0-1 1,0 1-1,1 3 3,0-1 5,-1 1 0,1-1 0,1-1 0,0 1-1,1 0 1,0 0 0,1-1 0,0 0-1,1 1 1,0-2 0,1 1 0,0-1 0,0 1-1,1-2 1,1 1 0,0-1 0,0 0 0,0-1-1,1 0 1,1 0 0,-1-1 0,6 3-5,-10-8-82,-1 0 1,1 0-1,0-1 1,0 1-1,0-1 1,0 0-1,0-1 1,0 1 0,0-1-1,0 0 1,0 0-1,0-1 1,0 1-1,0-1 1,0 0-1,0-1 1,0 1-1,-1-1 1,1 0-1,0 0 1,-1 0-1,0-1 1,1 0-1,-1 0 1,0 0 0,0 0-1,-1 0 1,1-1-1,-1 0 1,1 0-1,-1 0 1,0 0-1,-1 0 1,3-4 81,15-31-890</inkml:trace>
  <inkml:trace contextRef="#ctx0" brushRef="#br0" timeOffset="2437.529">2754 223 6449,'6'-29'3955,"2"111"-1572,-3 92-1071,-6-173-1304,1-1-1,0 1 1,0 0-1,0 0 1,0-1-1,0 1 1,0 0 0,0-1-1,0 1 1,0 0-1,0 0 1,0-1-1,0 1 1,0 0 0,0-1-1,1 1 1,-1 0-1,0-1 1,0 1-1,1 0 1,-1-1-1,1 1 1,-1-1 0,0 1-1,1-1 1,-1 1-1,1-1 1,-1 1-1,1-1 1,0 1 0,-1-1-1,1 0 1,-1 1-1,1-1 1,0 0-1,-1 1 1,1-1 0,0 0-1,-1 0 1,1 0-1,0 0 1,0 0-1,-1 1 1,1-1 0,0 0-1,0-1-7,22-27 239,-5-11-144,-9 15-94,0 2 0,1-1 0,2 2 0,0-1 0,1 1 0,1 1 0,1 1 0,1 0 1,1 1-1,0 0 0,1 2 0,19-15-1,-34 29-7,0 0 0,0 0 0,0 0 0,0 0 0,0 0 0,0 0 0,1 1 0,-1 0 0,1 0 0,-1 0 0,1 0 0,-1 0 0,1 0 0,-1 1 1,1 0-1,0 0 0,-1 0 0,1 0 0,-1 1 0,1-1 0,0 1 0,-1 0 0,1 0 0,-1 0 0,0 0 0,1 1 0,-1-1 0,0 1 0,0 0 0,0 0 0,0 0 0,0 0 0,0 1 0,-1-1 0,1 1 0,-1 0 1,0 0-1,1 0 0,-1 0 0,-1 0 0,1 0 0,1 2 7,0 15-10,0-1-1,-2 1 1,0 0 0,-1-1 0,-1 1 0,-1 0 0,-1-1 0,-3 15 10,5-28-9,-22 113-661,16-66 427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5:55.1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6342 88 8058,'-5'-75'3000,"-11"63"-2448,13 15-7,1 23 31,-10 13-96,-1 36-16,-4 18-64,-6 30-64,-2 10 32,-3 6 120,-1-5 24,-3-6-64,4-1-71,5-26-145,9-20-32,21-46-664,11-30-497,22-52 569</inkml:trace>
  <inkml:trace contextRef="#ctx0" brushRef="#br0" timeOffset="4144.567">13532 1028 4161,'-45'-2'7678,"43"3"-7480,0-1 0,1 1-1,-1 0 1,0 0 0,0 0-1,0 0 1,1 0 0,-1 0-1,0 0 1,1 0-1,-1 0 1,1 1 0,0-1-1,-1 1 1,1-1 0,0 1-1,0 0 1,0-1 0,0 1-1,0 0 1,0 0-1,0 0-197,-1 8 239,1 1 0,-1-1-1,1 1 1,1 0-1,0 0 1,1-1-1,0 1 1,0-1-1,1 1 1,3 8-239,0 6 258,37 174 782,-41-194-1009,0-2-10,-1 0 0,1 0 0,0 0 0,0 0 0,0 0 0,0 0-1,0 0 1,1 0 0,0 0 0,-1-1 0,1 1 0,0-1 0,0 1 0,0-1-1,0 0 1,1 0 0,-1 0 0,1 0 0,0 1-21,-2-3 8,0-1 0,0 1 0,0 0 0,0 0 0,0 0 0,-1-1 0,1 1 0,0 0 0,0-1 0,0 1 0,0-1 0,-1 1 0,1-1 0,0 0 0,-1 1 0,1-1 0,0 1 0,-1-1 1,1 0-1,-1 0 0,1 1 0,-1-1 0,1 0 0,-1 0 0,1 0 0,-1 0 0,0 0 0,0 1 0,1-1 0,-1 0 0,0-1-8,2-3 31,38-135 179,-36 116-227,1 0 0,2 1 0,0 0 1,1 0-1,1 1 0,2 0 0,4-6 17,-12 22-15,0 1 0,1 0 0,0 1 0,0-1 0,0 1-1,0 0 1,1 0 0,0 0 0,0 0 0,0 1 0,0 0 0,0 0 0,1 0 0,-1 1 0,1 0-1,0 0 1,0 0 0,-1 1 0,1-1 0,0 2 0,0-1 0,0 1 0,1-1 0,-1 2 0,0-1-1,0 1 1,0 0 0,0 0 0,0 0 0,-1 1 0,1 0 0,0 0 0,-1 1 0,1-1 15,36 14 2447,-14-8-1375</inkml:trace>
  <inkml:trace contextRef="#ctx0" brushRef="#br0" timeOffset="286.823">6875 207 7922,'0'-1'106,"-1"0"0,1-1 0,0 1 1,0-1-1,0 1 0,0 0 0,0-1 1,1 1-1,-1-1 0,0 1 1,1 0-1,-1-1 0,0 1 0,1 0 1,0-1-1,-1 1 0,1 0 0,0 0 1,0 0-1,-1 0 0,1-1 0,0 1 1,0 0-1,0 0 0,0 1 0,1-1 1,-1 0-1,0 0 0,0 1 0,0-1 1,1 0-1,-1 1 0,0-1 0,1 1 1,-1 0-1,0-1 0,1 1 0,-1 0 1,1 0-1,-1 0 0,0 0 0,1 0 1,-1 0-107,5 2 117,-1 1 0,0-1 1,0 1-1,0 1 1,0-1-1,-1 1 1,1-1-1,-1 1 0,0 1 1,0-1-1,-1 0 1,1 1-1,-1 0 0,0 0 1,0 0-1,0 0 1,-1 0-1,0 1 1,0-1-1,0 1 0,-1 0 1,0-1-1,0 1 1,0 4-118,10 53 548,-2 0-1,-4 0 1,-2 1 0,-5 41-548,2-37 201,2 161 310,-2-219-496,0-5-53,0 0 0,0-1 0,0 1 0,1-1 0,-1 1 0,1 0 0,0-1 0,1 1 0,-1-1 0,1 0 0,0 1 0,0-1-1,0 0 1,1 0 38,17 8-842,6-17 305</inkml:trace>
  <inkml:trace contextRef="#ctx0" brushRef="#br0" timeOffset="575.275">7073 567 10922,'-19'0'4377,"7"1"-2952,12 1-345,26-2-336,9 0-336,17 7-280,10-3-40,-4-1-16,-4-3-168,-8 0-552,-1-5-472,-5-6-3153,-1 1 2864</inkml:trace>
  <inkml:trace contextRef="#ctx0" brushRef="#br0" timeOffset="798.458">7641 165 7434,'-4'-3'620,"2"1"-231,-1 0 1,0-1 0,0 1 0,0 0-1,0 1 1,0-1 0,0 0-1,0 1 1,-1 0 0,1-1 0,0 1-1,-1 1 1,1-1 0,-1 0 0,0 1-1,1 0 1,-1 0-390,3 1 119,-1 1 0,1-1 0,0 1 0,-1 0-1,1-1 1,0 1 0,0 0 0,0 0 0,0 0 0,1 0-1,-1 0 1,0 0 0,1 0 0,0 0 0,-1 0 0,1 0 0,0 0-1,0 0 1,0 0 0,0 0 0,0 0 0,1 0 0,-1 1 0,1 0-119,-1 1 110,36 269 985,23 115-729,-25-261-305,-32-120-220,1 0 1,0 0-1,1 0 1,-1-1-1,1 0 1,0 0-1,1 0 1,-1 0-1,1 0 1,0-1-1,1 0 1,-1 0-1,1-1 1,0 1-1,0-1 1,2 0 158,33 7-1001</inkml:trace>
  <inkml:trace contextRef="#ctx0" brushRef="#br0" timeOffset="1215.625">8437 689 9410,'29'-69'6592,"-27"67"-6540,0-1 0,-1 1-1,0-1 1,1 0 0,-1 0 0,0 0-1,0 0 1,-1 0 0,1 0-1,-1 0 1,1 0 0,-1 0 0,0 0-1,0 0 1,0 0 0,-1 0 0,1 0-1,-1 0 1,0 0 0,0 0 0,0 0-1,0 0 1,0 0 0,0 1 0,-1-1-1,1 0 1,-1 1 0,0-1-1,0 1 1,0 0 0,0-1 0,0 1-1,-1 0 1,0-1-52,-6-2 3,-1 0 1,1 0-1,-1 0 0,0 1 0,0 1 1,0-1-1,0 2 0,0 0 0,-1 0 1,1 0-1,-1 2 0,0-1 0,1 1 1,-1 1-1,0 0 0,1 0 0,-1 1 1,1 0-1,0 1 0,0 1 0,0-1 1,0 1-1,-8 6-3,6-3-2,0 0 1,1 2-1,0-1 1,1 2-1,0-1 1,0 1 0,1 1-1,0 0 1,1 0-1,-6 11 2,10-16 3,1 0-1,1 0 1,-1 0 0,1 0-1,0 1 1,1-1-1,-1 0 1,1 1 0,1 0-1,-1-1 1,1 1-1,0-1 1,0 1 0,1-1-1,0 1 1,0-1-1,1 1 1,0-1 0,0 1-1,0-1 1,1 1-3,3 3 6,0-1 1,1-1 0,-1 1-1,1-1 1,1 0-1,0-1 1,0 1-1,0-2 1,1 1 0,0-1-1,1-1 1,-1 1-1,1-2 1,0 1-1,0-1 1,0-1 0,1 0-1,-1 0 1,1-1-1,-1 0 1,1-1 0,1 0-7,12 0 26,0-1 1,0-1-1,-1-1 1,1-1 0,0-1-1,-1 0 1,1-2-1,-1-1 1,12-6-27,-19 7 17,0-1-1,-1 0 1,0-1 0,0 0-1,0-1 1,-1-1 0,-1-1 0,0 0-1,0 0 1,-1-1 0,0-1-1,-1 0 1,-1 0 0,0-1 0,4-9-17,-8 3-37,-10 22-28,0 14 48,1 0 0,0 1-1,1-1 1,1 0 0,0 0-1,2 1 1,0-1 0,0 0-1,3 7 18,-2-9-39,1 0 1,0-1-1,1 1 0,0-1 0,2 0 0,-1 0 1,1-1-1,1 0 0,0 0 0,6 6 39,-12-16-118,0 0 0,1-1 0,-1 0-1,1 1 1,-1-1 0,1 0 0,0 0 0,-1 0-1,1 0 1,0 0 0,0 0 0,-1 0 0,1 0 0,0-1-1,0 1 1,0-1 0,0 0 0,0 1 0,0-1-1,0 0 1,0 0 118,18-5-900</inkml:trace>
  <inkml:trace contextRef="#ctx0" brushRef="#br0" timeOffset="1591.396">9073 533 9946,'-2'1'278,"1"-1"1,-1 0-1,1 1 0,-1-1 0,0 1 1,1 0-1,-1-1 0,1 1 0,-1 0 0,1 0 1,0 0-1,-1 0 0,1 0 0,0 0 1,0 1-1,-1-1 0,1 0 0,0 1 1,0-1-1,1 1 0,-1-1 0,0 1 0,0 0-278,0 29 1437,66 207-455,-24-94-737,-40-143-239,-1 0 0,0 0 0,1-1 0,-1 1-1,1 0 1,-1 0 0,1 0 0,-1 0-1,1 0 1,0-1 0,-1 1 0,1 0 0,0-1-1,0 1 1,0 0 0,-1-1 0,1 1-1,0-1 1,0 1 0,0-1 0,0 0 0,0 1-1,0-1 1,0 0 0,0 0 0,0 1-1,0-1 1,0 0 0,0 0 0,0 0 0,0 0-1,0-1 1,0 1 0,0 0 0,0 0-1,0 0 1,0-1 0,0 1 0,0-1-6,34-31 178,115-217-7,-143 237-179,0 0-1,1 1 0,0 0 1,1 0-1,1 1 0,0 0 1,0 1-1,0 0 1,1 1-1,1 0 0,-1 0 1,1 2-1,1-1 0,-1 1 1,1 1-1,0 0 0,10-1 9,-18 6-4,0 0-1,0 0 1,-1 0-1,1 1 0,0 0 1,0 0-1,0 0 1,0 1-1,-1 0 0,1-1 1,-1 2-1,1-1 1,-1 0-1,0 1 0,0 0 1,0 0-1,0 0 1,0 1-1,-1-1 0,0 1 1,1 0-1,-1 0 1,-1 0-1,1 0 0,0 0 1,-1 1-1,1 3 5,4 8 0,0 0-1,-2 1 1,0-1-1,-1 1 1,-1 1-1,0-1 0,-1 7 1,9 172 207,-11-195-199,0 5-63,0-1 1,1 1-1,-1-1 1,1 1-1,0 0 1,0-1-1,1 0 0,0 1 1,0-1-1,0 0 1,1 0-1,-1 0 1,1 0-1,1 1 55,30 7-364</inkml:trace>
  <inkml:trace contextRef="#ctx0" brushRef="#br0" timeOffset="2233.344">10349 872 4177,'83'-45'2160,"-49"-1"60,-21 24-1547,10-1 109,-20 20-662,1 1-1,-1-1 0,0 0 1,0 0-1,0 0 0,0 0 1,0-1-1,-1 1 0,0-1 0,1 0 1,-1 1-1,0-1 0,-1 0 1,1 0-1,-1 0 0,0 0 1,0-1-1,1-3-119,-3 7 38,1 0-1,-1 0 1,1 0 0,-1-1-1,0 1 1,1 0 0,-1 0 0,0 0-1,0 0 1,1 0 0,-1 0-1,0 0 1,0 0 0,0 1 0,0-1-1,0 0 1,-1 0 0,1 1-1,0-1 1,0 1 0,0-1 0,-1 1-1,1-1 1,0 1 0,0 0-1,-1 0 1,1 0 0,0 0-1,-1 0-37,-17-3 179,1 2 0,-1 0 0,1 1 0,-1 1 0,1 1 0,0 1 0,0 0 0,0 1-1,0 1 1,0 1 0,1 0 0,0 2 0,0 0 0,1 0 0,-14 10-179,17-11 70,0 0 0,1 1 1,0 0-1,0 1 0,0 0 0,2 1 1,-1 0-1,1 1 0,0 0 0,1 1 1,1 0-1,0 0 0,0 1 0,1 0 1,1 0-1,0 0 0,1 1 0,0 0 1,1 0-1,1 1 0,0-1 0,1 1 1,0-1-1,2 1 0,0 12-70,1-17 14,1 0-1,0-1 1,0 1 0,1-1-1,1 1 1,-1-1-1,1 0 1,1-1 0,0 1-1,0-1 1,1 0 0,0 0-1,0 0 1,1-1 0,0 0-1,0 0 1,0-1-1,1 0 1,0 0 0,1-1-1,-1 0 1,1 0 0,7 2-14,1-2-10,-1-1 0,1-1 0,0 0 0,0-2 0,0 0 0,0 0 0,0-2 0,0 0 0,-1-1 0,1-1 0,0 0 1,-1-1-1,1-1 0,-1-1 0,-1 0 0,1-1 0,-1 0 0,0-2 0,-1 1 0,0-2 0,0 0 0,-1-1 0,0 0 1,-1-1-1,0 0 0,-1-1 0,0 0 0,-1-1 0,-1 0 0,1-3 10,1-1-610,0-1 1,-1-1-1,-1 0 1,0 0-1,-2-1 0,-1 0 1,4-20 609,-2-12-959</inkml:trace>
  <inkml:trace contextRef="#ctx0" brushRef="#br0" timeOffset="2498.665">10784 344 4473,'-1'-3'247,"0"1"-1,0-1 1,0 1-1,0-1 1,-1 1 0,1 0-1,-1-1 1,1 1 0,-1 0-1,0 0 1,0 0-1,0 0 1,0 0 0,0 1-1,0-1 1,-1 1-1,1-1 1,-1 1 0,1 0-1,-1 0 1,1 0 0,-1 0-1,1 0 1,-1 0-1,0 1 1,0 0 0,1-1-1,-1 1 1,0 0-1,0 0 1,1 0 0,-1 1-1,0-1 1,1 1 0,-1-1-1,0 1 1,1 0-1,-1 0 1,0 1-247,-4 5 92,1 0 0,0 0 0,0 1 0,0 0-1,1 1 1,0-1 0,1 1 0,0 0 0,0 0 0,1 0 0,0 0 0,1 1 0,0-1 0,1 1-1,-1 0 1,2-1 0,-1 1 0,2 0 0,-1 0 0,1-1 0,1 4-92,11 229 841,16 117 605,-28-347-1404,1 1 0,0-1 0,0 1 0,2-1 0,-1 0 0,2 0 0,-1 0 0,6 7-42,-10-17 55,1 0 0,1 0-1,-1 0 1,0 0 0,0-1 0,1 1-1,-1-1 1,1 1 0,0-1 0,-1 1-1,1-1 1,0 0 0,0 0 0,-1 1 0,1-1-1,0-1 1,0 1 0,0 0 0,1 0-1,-1-1 1,0 1 0,0-1 0,0 0-1,0 0 1,0 0 0,1 0 0,-1 0 0,0 0-1,0 0 1,0-1 0,0 1 0,0-1-1,1 0 1,-1 1 0,0-1 0,-1 0-1,1 0 1,0 0 0,0 0 0,0-1 0,0 1-1,-1 0 1,1-1 0,0 0-55,33-37 1119</inkml:trace>
  <inkml:trace contextRef="#ctx0" brushRef="#br0" timeOffset="3269.202">11480 958 8242,'-6'-40'4882,"-16"-41"-1839,17 72-3006,-1 1-1,0 1 0,-1-1 1,0 1-1,0 0 1,-1 0-1,0 1 0,0 0 1,0 1-1,-1 0 0,1 0 1,-1 1-1,-1 0 0,1 0 1,0 1-1,-1 0 0,0 1 1,1 0-1,-1 0 0,0 1 1,0 1-1,0-1 1,0 2-1,0-1 0,0 2 1,0-1-1,0 1 0,1 0 1,-1 1-1,1 1 0,-1-1 1,1 1-1,0 1 0,0 0 1,1 0-1,0 0 0,0 1 1,0 1-1,-6 6-36,9-8 7,1 0-1,0 0 1,1 0-1,-1 1 1,1 0-1,0-1 1,1 1-1,-1 0 1,1 1-1,0-1 1,1 0-1,-1 1 1,1-1-1,1 1 1,-1-1-1,1 1 1,0-1-1,1 1 1,-1-1-1,1 1 1,1-1-1,-1 0 0,1 1 1,0-1-1,0 0 1,1 0-1,0 0 1,0 0-1,0-1 1,1 1-1,4 4-6,15 16 30,2 0 0,1-2 0,1-1 0,0-1 0,2-1 0,1-2 0,0 0 0,1-3 0,1 0 0,12 2-30,-31-11 13,-3-3-5,0 0 0,-1 1 0,0 0 0,0 0 0,0 1 0,-1 0 0,0 1 0,0 0 0,-1 0 1,1 1-1,-2 0 0,1 0 0,0 2-8,-2 6 7,-1 0 0,-1 0 0,0 0 0,-2 0 0,0 1 0,0-1 0,-2 0 1,0 1-1,0-1 0,-2 0 0,0 0 0,-1 0 0,-3 7-7,-77 228 212,2-43 100,58-176-95,23-31-209,0-1 1,0 0-1,0 1 1,0-1-1,0 0 1,0 0-1,1 0 1,-1 0-1,0 0 1,0 0-1,0 0 1,0 0-1,0 0 1,0 0-1,0 0 1,0 0-1,1-1 1,-1 1-1,0 0 1,0-1-1,0 1 1,0-1-1,1 1 1,-1-1 0,0 1-1,1-1 1,-1 0-1,0 1 1,1-1-1,-1 0 1,0 1-1,1-1 1,0 0-1,-1 0 1,1 1-1,-1-1 1,1 0-1,0 0-8,-8-14 36,0-1-1,2 1 1,0-1 0,0 0-1,2-1 1,0 1 0,1-1-1,-1-11-35,1 6 15,-6-28-30,2 0 0,3 0 0,2-15 15,2 47-20,1 1 0,1-1 0,0 1 0,1 0 0,1 0 0,1 0 0,0 0 0,1 1 0,1 0 0,1 0 0,4-7 20,8-5-30,1 1 1,1 1-1,1 1 1,1 0 0,2 2-1,0 2 1,1 0-1,1 1 1,1 2-1,1 1 1,7-2 29,46-24-11,1 1 23,-2-3 0,72-54-12,-151 97 0,4-3-1,0 0 1,0 0-1,0-1 1,-1 0-1,1 0 0,-1-1 1,-1 1-1,0-1 1,0 0-1,0-1 0,1-3 1,-5 10 0,0-1 0,-1 1 0,0 0 0,1-1 0,-1 1 0,0 0 0,1-1 0,-1 1 0,0 0-1,0-1 1,0 1 0,0-1 0,-1 1 0,1 0 0,0-1 0,0 1 0,-1 0 0,1-1-1,-1 1 1,1 0 0,-1 0 0,0-1 0,1 1 0,-1 0 0,0 0 0,0 0 0,0 0 0,0 0-1,0 0 1,0 0 0,0 0 0,0 0 0,0 1 0,0-1 0,-1 0 0,1 1 0,0-1 0,-1 1-1,1-1 1,0 1 0,-1 0 0,1-1 0,-1 1 0,-64-8-21,52 8 14,1 0 0,-1 2 0,1-1 0,0 1 0,0 1 0,0 1 0,0 0 0,0 0 0,0 1 0,1 1 1,-3 2 6,9-5-3,0 1 0,0 0 1,1 0-1,0 0 1,0 1-1,0-1 1,0 1-1,1 1 1,0-1-1,0 0 1,0 1-1,0 0 1,1 0-1,0 0 1,0 0-1,1 1 1,0-1-1,0 1 0,0-1 1,1 1-1,0 0 1,1-1-1,-1 4 3,3 4 3,0 0-1,1 1 0,1-1 0,0 0 0,0-1 0,2 1 0,0-1 1,0 0-1,1 0 0,1-1 0,0 0 0,1 0 0,0-1 0,0 0 1,2-1-1,-1 0 0,1 0 0,7 3-2,7 6 5,2-1 0,-1-2 0,2 0 0,0-2 0,1-1-1,18 4-4,-35-12-124,0-1 0,1-1-1,-1 0 1,1 0 0,-1-1-1,1-1 1,0-1 0,5 1 124,30-11-371</inkml:trace>
  <inkml:trace contextRef="#ctx0" brushRef="#br0" timeOffset="5680.303">12698 693 3313,'-3'-10'663,"3"6"-352,-1 1 0,0-1 0,0 0-1,0 0 1,-1 1 0,1-1 0,-1 0-1,0 1 1,0 0 0,0-1 0,0 1-1,-1 0 1,1 0 0,-1 0 0,0 0 0,0 1-1,-1-2-310,1 5 95,1-1-1,0 0 0,-1 1 1,1-1-1,0 1 0,-1-1 1,1 1-1,0 0 0,0 0 1,0 0-1,0 1 0,0-1 1,0 0-1,0 1 0,0-1 1,0 1-1,1 0 0,-1-1 1,0 1-1,1 0 0,0 0 1,-1 0-1,1 0 0,0 0 1,0 1-1,0-1 0,0 0 1,1 0-1,-1 1 0,1 0-94,-24 109 771,21-83-683,-38 431 822,37-421-803,0-9-19,0 1-1,2-1 1,2 1-1,1 0 1,1-1-1,1 0 1,2 1-1,1-1 0,5 14-87,-10-42 7,0 0-1,-1 1 0,1-1 0,0 0 0,0 0 0,0 0 0,1 0 0,-1 0 0,0 0 0,1 0 0,0 0 0,-1-1 0,1 1 1,0-1-1,0 1 0,-1-1 0,1 1 0,0-1 0,1 0 0,-1 0 0,0 0 0,0 0 0,0 0 0,1-1 0,-1 1 0,0-1 1,1 1-1,-1-1 0,0 0 0,1 0 0,-1 0 0,1 0 0,-1-1 0,0 1 0,1 0 0,-1-1 0,0 0 0,0 1 0,1-1 0,-1 0 1,0 0-1,0 0 0,0-1 0,0 1 0,0-1-6,169-112 161,-155 104-151,28-18 23,-1-2 0,-1-1 1,-2-2-1,29-31-33,-45 39 10,-10 12 3,-1-1-1,0-1 1,0 0-1,-2 0 1,0-1-1,-1-1 1,0 0-1,-2 0 1,4-9-13,-10 18 8,-1 0-1,0-1 1,0 1 0,0 0 0,-1-1 0,0 1 0,-1-1 0,0 1 0,0 0 0,-1-1 0,0 1 0,0 0 0,-1 0 0,0 0 0,0 1-1,-1-1 1,0 1 0,-1-1-8,3 6 1,0-1-1,0 1 0,0-1 1,-1 1-1,1 0 0,-1 0 1,0 0-1,1 0 0,-1 0 1,0 1-1,0-1 0,0 1 1,0 0-1,0 0 0,0 0 1,-1 0-1,1 0 0,0 1 1,0 0-1,-1-1 0,1 1 1,0 0-1,-1 1 0,1-1 1,0 0-1,0 1 0,-1 0 1,1 0-1,-2 1 0,-1 0-6,0 0 0,0 0 0,0 0 0,1 1 0,0 0 0,-1 0 0,1 1 0,0 0 0,0 0 0,1 0 0,-1 0 0,1 0 0,0 1 0,0 0 0,-2 4 6,0 8-14,1-1 1,0 1-1,1 1 0,1-1 0,1 0 0,0 1 0,2-1 0,0 1 0,1 0 0,0-1 1,1 1-1,2 3 14,-1 6 2,1 0 1,1-1-1,1 1 1,1-1-1,2 0 1,0-1-1,2 0 1,1-1-1,7 11-2,-16-29 5,1-1 0,-1 0 0,1 0 0,1 0 0,-1 0 0,1-1-1,0 0 1,0 0 0,0 0 0,0 0 0,1-1 0,-1 0 0,1 0 0,0-1-1,0 1 1,0-1 0,0-1 0,0 1 0,0-1 0,1 0 0,-1 0 0,0-1-1,1 0 1,-1 0 0,1 0 0,-1-1 0,0 0 0,1 0 0,-1-1 0,0 0-1,0 0 1,5-2-5,95-50-3612,-66 35 2387</inkml:trace>
  <inkml:trace contextRef="#ctx0" brushRef="#br0" timeOffset="6276.418">13680 987 3097,'-11'1'504,"6"-1"-307,1 0 0,-1 0 0,1 1 0,-1-1 0,1 1 0,0 0 0,-1 1 1,1-1-1,0 1 0,0-1 0,0 1 0,0 0 0,0 1 0,-3 1-197,6-2 55,0 0 0,0 0 0,0 1 0,0-1-1,0 0 1,1 0 0,-1 0 0,1 0 0,0 1 0,-1-1 0,1 0 0,0 1 0,0-1-1,1 0 1,-1 0 0,0 1 0,1-1 0,-1 0 0,1 0 0,0 0 0,0 0-1,-1 1 1,2-1-55,0 6 180,18 56 1023,-14-48-835,0 1-1,-1 0 1,0 0-1,-2 1 1,0-1-1,-1 1 1,0 0 0,-2-1-1,0 1 1,-1 0-1,-1 5-367,-2-8 157,-1 0-1,0 0 1,-1 0 0,-1-1-1,0 0 1,-1 0 0,-1-1-1,0 0 1,0 0 0,-1-1-1,-1 0 1,0-1 0,-1-1-1,0 1 1,-2 0-157,31-31 244,145-112-177,-97 84-58,195-173 91,-164 158-101,-96 63 0,1-1 0,0 0 0,0 1 0,0-1 0,0 1 1,0 0-1,0-1 0,-1 1 0,1 0 0,0-1 0,0 1 0,0 0 0,0 0 1,0 0-1,0 0 0,0 0 0,0 0 0,0 0 0,0 0 0,0 0 1,0 1-1,0-1 0,0 0 0,0 1 0,0-1 0,0 1 0,0-1 1,0 1-1,-1-1 0,1 1 0,0-1 0,0 1 0,0 0 0,-1-1 0,1 1 1,-1 0-1,1 0 0,0 0 0,-1-1 0,1 1 0,-1 0 0,0 0 1,1 0-1,-1 0 0,0 0 0,1 0 0,-1 0 0,0 0 0,0 0 1,0 0 0,-8 53-17,-41 73 8,33-93 12,3 1 1,0 0 0,3 1-1,-2 10-3,11-43-78,0 0 0,0 0 1,0 0-1,0 0 0,1 0 0,-1 0 0,1 0 1,0 0-1,0 0 0,0 0 0,0 0 0,1 0 1,-1 1-1,1-1 0,0 0 0,-1 0 0,1 0 0,1-1 1,-1 1-1,0 0 0,1 0 0,0-1 0,-1 1 1,1-1-1,0 1 0,0-1 0,0 0 0,1 1 1,-1-1-1,1-1 0,-1 1 0,1 0 78,16 1-805</inkml:trace>
  <inkml:trace contextRef="#ctx0" brushRef="#br0" timeOffset="-3292.582">495 36 5969,'-35'-35'4543,"42"39"-1536,9 26-2322,71 104 590,-55-49-790,-3 1 1,-5 2-1,-3 0 0,1 37-485,1-39 186,-5-65-720,-18-21 465,1 0-1,-1 0 1,1 0-1,-1 0 1,0 1-1,1-1 1,-1 0-1,1 0 1,-1 0-1,1 0 1,-1 0-1,1 0 1,-1 0-1,1-1 1,-1 1-1,1 0 1,-1 0-1,1 0 1,-1 0-1,0-1 1,1 1-1,-1 0 1,1 0-1,-1-1 1,0 1-1,1 0 1,-1-1-1,0 1 1,1 0-1,-1-1 1,0 1-1,1 0 1,-1-1-1,0 1 1,0-1-1,0 1 1,1-1-1,-1 1 1,0-1-1,0 1 1,0-1-1,0 1 1,0 0-1,0-1 1,0 1-1,0-1 1,0 1-1,0-1 1,0 1-1,0-1 1,0 1-1,0-1 1,0 1-1,-1-1 1,1 1-1,0-1 70,-1-28-1586</inkml:trace>
  <inkml:trace contextRef="#ctx0" brushRef="#br0" timeOffset="-3038.292">281 209 7050,'-28'-9'3256,"10"2"-1735,22 0-297,10 0-232,24-3-408,15-4-144,22-4-120,16-1-72,16 1-88,-3 3-24,-13 1-32,-9 3 8,-24 4 8,-5 2-112,-10 3-768,-6 2-528,-9 7 720</inkml:trace>
  <inkml:trace contextRef="#ctx0" brushRef="#br0" timeOffset="-2738.339">545 490 7610,'-14'14'3112,"4"-14"-1983,20-2 111,29-7-400,17-1-208,19 1-352,3 4-112,2-1-88,-1 1 0,3 5-248,3-5-408,-7 3-1728,-4-3 1503</inkml:trace>
  <inkml:trace contextRef="#ctx0" brushRef="#br0" timeOffset="-2453.99">1364 405 2673,'84'-7'2216,"-93"23"457,-1 2-313,3 3-712,5 0-295,2 0-489,5 7-168,6-4-312,1 3-136,7-3-112,-3-1-16,5-7-120,2-7-392,-7-8 272</inkml:trace>
  <inkml:trace contextRef="#ctx0" brushRef="#br0" timeOffset="-2452.99">1457 169 8690,'-18'-20'3633,"10"13"-2353,4 0-360,6 9-656,10 5-104,2 7-696,14 2 432</inkml:trace>
  <inkml:trace contextRef="#ctx0" brushRef="#br0" timeOffset="-2121.37">1834 379 7826,'-10'22'4569,"30"18"-3175,-14-30-1016,131 228 2824,-103-190-2559,-33-48-626,0 0-1,0 0 1,1 1 0,-1-1 0,0 0-1,0 0 1,0 0 0,1 0-1,-1-1 1,0 1 0,0 0 0,0 0-1,1-1 1,-1 1 0,0-1 0,0 1-1,0-1 1,0 0 0,0 1-1,0-1 1,0 0 0,0 1 0,0-1-1,0 0 1,0 0 0,-1 0 0,1 0-1,0 0 1,-1 0 0,1 0-1,0 0 1,-1 0 0,1 0 0,-1-1-1,0 1 1,1 0 0,-1 0 0,0 0-1,0-1 1,0 1 0,0 0 0,0 0-18,1 0 8,13-33 127,-7 12-174,1 1 0,1 0 0,1 1 1,1 0-1,0 0 0,2 1 0,0 1 0,1 0 1,1 1-1,0 0 0,1 2 0,4-3 40,-17 15-14,1 1 0,0-1-1,0 1 1,0 0 0,0 0 0,1 0-1,-1 0 1,0 1 0,1 0 0,-1 0-1,1 0 1,-1 0 0,1 1-1,0-1 1,-1 1 0,1 1 0,0-1-1,-1 0 1,1 1 0,-1 0 0,1 0-1,-1 1 1,0-1 0,1 1 0,-1 0-1,0 0 1,0 0 0,0 1-1,0-1 1,0 2 14,6 6-19,-1 0-1,0 2 1,-1-1-1,0 1 1,-1 0-1,0 0 1,-1 1-1,0 0 0,0 4 20,10 19-19,-4-10 0,-2-3-51,0-1 1,1 0-1,1-1 1,1 0 0,1-1-1,1-1 1,8 8 69,8-4-677,-2-10 260</inkml:trace>
  <inkml:trace contextRef="#ctx0" brushRef="#br0" timeOffset="-1384.142">3089 556 8362,'-2'-8'589,"0"0"-1,0 1 1,-1-1 0,0 0-1,0 1 1,-1 0 0,1 0-1,-2 0 1,1 0 0,-1 0 0,-4-3-589,3 3 58,0 1 1,-1 0 0,0 1 0,0 0 0,0 0-1,0 0 1,-1 1 0,1 0 0,-1 1 0,0 0-1,-1 0 1,1 0 0,0 1 0,-1 1-1,1-1 1,-1 1 0,0 1 0,1-1 0,-1 2-1,0-1 1,1 1 0,-1 0 0,1 1 0,-1 0-1,1 0 1,-2 2-59,1-1 28,0 0 0,0 1 1,0 1-1,1-1 0,-1 1 0,1 1 0,0 0 0,1 0 0,-1 0 1,1 1-1,1 0 0,-1 0 0,1 1 0,0 0 0,1 0 0,0 0 0,0 1 1,1 0-1,0 0 0,0 0 0,1 0 0,1 0 0,-1 1 0,1 0 1,1-1-1,0 1 0,0 0 0,1-1 0,0 1 0,1 0 0,1 8-28,6 1 61,1 1 0,0-2 0,2 1 0,0-1 0,1-1 0,0 0 0,2-1 0,0 0 0,0-1 0,2-1 0,11 9-61,54 50 187,-42-42-131,-2 2 1,-1 2-1,-1 2 0,-2 1 1,-2 1-1,-2 2 1,7 13-57,-28-39 22,-1 0 1,-1 1 0,0 0-1,-1 0 1,-1 0 0,0 0-1,-1 0 1,-1 1 0,-1 0-1,0 3-22,-1-14 17,0-1 0,0 1-1,0 0 1,-1-1 0,0 1-1,0-1 1,-1 1-1,0-1 1,0 0 0,0 1-1,0-1 1,-1 0 0,0 0-1,0-1 1,0 1 0,0-1-1,-1 1 1,0-1-1,0 0 1,0 0 0,-4 2-17,-3-1 20,-1-1 0,0 0-1,0-1 1,-1 0 0,1-1 0,0-1 0,-1 0 0,1 0 0,-1-1 0,1-1 0,-1 0-1,1-1 1,-1 0 0,1-1 0,0 0 0,0-1 0,0 0 0,1-1 0,-1 0 0,1-1-1,0-1 1,1 1 0,-10-9-20,12 7-44,-1-1 0,2-1 0,-1 1 0,1-1 0,1 0 0,-1-1 0,2 0 0,0 0 0,0 0 0,1 0 0,0-1 0,1 0 0,0 0 0,1 0 0,0 0 0,1 0 0,1 0 0,0 0 0,0 0 0,1-1 0,1 1 0,0 0 0,0 0 0,2 1 0,-1-1 0,1 1 0,1-1 0,0 1 0,1 1 0,0-1 0,0 1 0,1 0 0,1 0 0,4-5 44,27-28-52,1 1 0,2 2 1,2 2-1,2 1 0,11-3 52,-3-2-13,265-184-2,-317 225 15,98-78 31,-97 76-26,0 0-1,0 0 0,0-1 0,-1 1 0,1-1 1,-1 0-1,0 0 0,0 0 0,0 0 0,-1 0 0,0 0 1,1 0-1,-1 0 0,-1-1 0,1 1 0,-1 0 0,1-1 1,-1 1-1,-1-1 0,1 1 0,0 0 0,-1-1 0,0 1 1,0 0-1,-1 0 0,1 0 0,-1-2-4,-3-1 8,-1 1-1,1 0 0,-1 0 1,0 1-1,0-1 0,0 1 1,-1 1-1,0-1 1,0 1-1,0 0 0,-1 1 1,1 0-1,-1 0 0,1 0 1,-1 1-1,0 0 1,0 1-1,0 0 0,-1 0 1,1 1-1,0 0 1,0 0-1,0 1 0,0 0 1,0 0-1,0 1 0,0 0 1,0 0-1,1 1 1,-7 3-8,5-3 4,2 1 0,-1 0 0,0 0 0,1 1 0,0 0 0,0 0 0,0 0 0,0 1 0,1 0 0,0 1 0,0-1 0,1 1 0,0 0 0,0 0 0,1 1 0,0 0 0,0-1 0,0 1 0,1 1 1,1-1-1,-1 0 0,1 1 0,1-1 0,-1 1 0,2 0 0,-1-1 0,1 1 0,0 2-4,5 2 4,0-1 1,1 1 0,1-1-1,0 0 1,0 0-1,1-1 1,0 0 0,1-1-1,1 0 1,-1 0-1,1-1 1,1 0 0,0 0-1,0-2 1,1 1-1,0-1 1,0-1 0,13 5-5,0 2-108,1-1 1,0-1 0,1-1 0,0-1 0,0-1 0,1-2-1,0-1 1,1-1 0,-1-2 0,0 0 0,8-2 107,7-7-464</inkml:trace>
  <inkml:trace contextRef="#ctx0" brushRef="#br0" timeOffset="-1075.634">3962 426 7218,'-6'2'2591,"-6"2"1518,10 13-2086,91 158 523,-39-67-1525,-52-135-487,-28-195-121,28 204-422,1 0-1,0 0 1,1 0-1,1 0 1,0 0-1,2 0 1,0 0-1,1 0 1,3-8 9,-6 22-57,1 0 1,-1 1-1,1-1 1,0 1-1,0-1 1,0 1 0,0-1-1,1 1 1,-1 0-1,1 0 1,0 0-1,0 1 1,0-1 0,0 1-1,0-1 1,0 1-1,1 0 1,-1 0-1,1 1 1,0-1-1,0 1 1,-1 0 0,1 0-1,0 0 1,0 0-1,0 1 1,0-1-1,3 1 57,36 6-1315,3 8 501</inkml:trace>
  <inkml:trace contextRef="#ctx0" brushRef="#br0" timeOffset="-646.304">4458 249 7250,'52'50'3215,"-42"-26"-847,15 78 2156,-7 96-1849,-7-46-1620,3-99-708,-13-53-341,0 0 1,-1 0-1,1 1 0,0-1 1,-1 0-1,1 0 0,0 0 0,0 0 1,-1 0-1,1-1 0,0 1 1,0 0-1,-1 0 0,1 0 1,0 0-1,-1-1 0,1 1 1,0 0-1,-1-1 0,1 1 1,-1-1-1,1 1 0,0-1 1,-1 1-1,1-1 0,-1 1 1,1-1-1,-1 1 0,1-1 0,-1 0 1,0 1-1,1-1 0,-1 1 1,0-1-1,0 0 0,1 0 1,-1 1-1,0-1 0,0 0 1,0 1-1,0-1 0,0 0-6,35-131 230,-8 16-254,-22 104 0,0 1 1,0 0 0,1 0-1,0 0 1,1 1-1,1 0 1,-1 0 0,1 1-1,1-1 1,6-4 23,-11 11-12,0-1 0,0 1 0,1 0-1,-1 0 1,1 1 0,0-1 0,-1 1 0,1 0 0,0 1 0,0-1 0,1 1 0,-1 0 0,0 0 0,0 0-1,1 1 1,-1 0 0,0 0 0,1 0 0,-1 0 0,0 1 0,0 0 0,0 0 0,1 1 0,-1 0 0,3 1 12,7 7-1,-1 0 1,-1 1 0,0 1 0,-1 0 0,0 1 0,0 0-1,-2 1 1,1 0 0,-2 0 0,0 1 0,-1 1 0,0-1-1,-1 1 1,-1 1 0,-1-1 0,1 5 0,24 67 2508,-17-56-1425</inkml:trace>
  <inkml:trace contextRef="#ctx0" brushRef="#br0" timeOffset="9124.518">53 1894 5569,'0'0'81,"1"0"0,-1 0 0,1 0 0,-1 0 0,1 0-1,-1 1 1,1-1 0,-1 0 0,1 0 0,-1 1 0,1-1 0,-1 0 0,0 1 0,1-1-1,-1 1 1,0-1 0,1 0 0,-1 1 0,0-1 0,1 1 0,-1-1 0,0 1-1,0-1 1,0 1 0,1-1 0,-1 1 0,0-1 0,0 1 0,0-1 0,0 1-1,0-1 1,0 1 0,0-1 0,0 1 0,0-1 0,0 1 0,0-1 0,0 1 0,-1-1-1,1 1 1,0-1 0,0 1 0,-1-1 0,1 1 0,0-1 0,0 1 0,-1-1-1,1 0 1,0 1 0,-1-1 0,1 1 0,-1-1 0,1 0 0,0 1 0,-1-1-1,1 0 1,-1 0 0,1 1 0,-1-1 0,1 0 0,-1 0 0,1 0 0,-1 0 0,1 0-1,-1 0 1,1 1 0,-1-1 0,0 0-81,14 0 129,0-1 1,0 0-1,0 0 1,0-2-1,0 1 1,-1-1-1,1-1 1,-1-1-1,0 1 1,0-2-1,-1 0 0,1 0 1,4-5-130,-15 11 11,15-8 31,-1 0 1,0 0-1,0-2 1,-1 0-1,0 0 1,-1-1-1,0-1 0,0 0 1,-2-1-1,0 0 1,0-1-1,-1 0 1,2-6-43,-10 19 2,-2-1 1,1 1-1,0-1 1,0 1-1,0-1 0,-1 0 1,1 1-1,0-1 1,-1 0-1,0 1 1,1-1-1,-1 0 1,0 0-1,0 1 0,0-1 1,0 0-1,0 0 1,-1 1-1,1-1 1,0 0-1,-1 0 0,1 1 1,-1-1-1,0 0 1,0 1-1,1-1 1,-1 1-1,0-1 1,0 1-1,0-1 0,-1 1 1,1 0-1,0 0 1,0-1-1,-1 1 1,1 0-1,-1 0 0,1 0 1,-1 1-1,1-1 1,-1 0-1,0 0 1,1 1-1,-1-1 0,0 1 1,1 0-1,-1-1 1,0 1-1,0 0 1,1 0-1,-1 0 1,-1 0-3,-10 2 35,-1 1 0,1 0 0,-1 1 0,1 0 0,1 1 0,-1 0 0,1 1 0,-1 1 0,2 0 0,-1 0 0,1 2 1,0-1-1,-6 8-35,-1 0 75,0 0 0,2 2-1,0 0 1,1 0 0,1 2 0,0-1 0,2 2 0,0 0 0,2 0 0,0 1 0,1 1 0,2-1 0,0 1 0,1 1 0,1-1 0,1 9-75,3-29 3,0 1 1,0-1-1,1 1 1,0-1-1,0 1 1,0-1-1,0 1 1,0-1-1,1 1 1,-1-1 0,1 1-1,0-1 1,0 1-1,0-1 1,1 0-1,-1 1 1,1-1-1,0 0 1,0 0-1,0 0 1,0-1 0,0 1-1,1 0 1,-1-1-1,1 1 1,0-1-1,-1 0 1,1 0-1,0 0 1,0 0-1,1-1 1,1 2-4,8-1-7,1 0 0,-1-1-1,1-1 1,-1 0 0,1-1 0,-1 0 0,1-1 0,-1-1 0,0 0-1,0 0 1,0-2 0,0 1 0,-1-2 0,0 0 0,0 0-1,3-3 8,-14 8-12,18-7-102,223-91-6492,-168 81 5068</inkml:trace>
  <inkml:trace contextRef="#ctx0" brushRef="#br0" timeOffset="10204.054">980 1951 3641,'16'-57'6555,"-15"-33"-2951,-21 16-2399,19 72-1195,0 0 0,0 0 0,-1 0 0,1 0 0,-1 0 0,1 1 0,-1-1 0,0 0 0,1 1 0,-1 0 0,0-1 0,0 1 0,0 0 0,0 0-1,0 0 1,0 0 0,-1 0 0,1 1 0,0-1 0,0 0 0,-1 1 0,1 0 0,0 0 0,-1-1 0,1 1 0,0 1 0,-1-1 0,1 0-1,0 1 1,0-1 0,-1 1 0,0 0-10,-19 9-7,1 2 0,0 0 0,1 1 1,1 1-1,0 1 0,1 0 0,0 2 0,1 0 0,1 1 0,-1 2 7,-5 6 49,1 1 0,1 1-1,2 0 1,0 2 0,-12 30-49,27-55 11,0 0 0,0 0 0,1 0 0,0 0 0,0 1 0,0-1 0,1 1 0,0 0 0,0-1 0,0 1 0,0 0 0,1 0 0,0 0 0,1-1 1,-1 1-1,1 0 0,0 0 0,0-1 0,1 1 0,0-1 0,0 1 0,0-1 0,0 0 0,1 1 0,0-1 0,0-1 0,1 1 0,-1 0 0,2 0-11,200 113 136,-193-104-128,0 1-1,-1 0 1,-1 0 0,0 1 0,-1 0-1,-1 1 1,-1 0 0,0 0-1,-1 1 1,-1 0 0,0 0-1,-2 0 1,0 0 0,-1 1-1,0-1 1,-2 1 0,-1 11-8,3-18 36,-2 1 0,1 0 0,-1 0 0,-1 0-1,0 0 1,-1-1 0,0 1 0,-1 0 0,-1-1 0,0 0 0,0 0 0,-1 0 0,-1 0 0,0-1 0,-1 0 0,0 0 0,0 0 0,-1-1 0,-1 0 0,1-1 0,-5 3-36,1-5 58,0-1 0,0 0 0,-1 0 0,0-1 0,0-1 0,0 0 1,-1-1-1,1-1 0,-1 0 0,1 0 0,-1-1 0,0-1 0,0-1 1,0 0-1,1 0 0,-1-2 0,1 1 0,-1-2 0,-4-1-58,9 2 9,-1-1-1,1 0 0,0 0 1,0 0-1,1-1 1,-1-1-1,1 1 0,0-1 1,1-1-1,-1 0 1,1 0-1,1 0 0,-1 0 1,1-1-1,1 0 1,-1-1-1,1 1 0,1-1 1,-1 0-1,2 0 1,-1-1-1,1 1 0,1-1 1,-1 1-1,2-1 1,-1-9-9,2 5-2,1 1 0,0-1 0,1 1 1,1 0-1,0 0 0,1 0 0,0 0 0,1 0 1,0 1-1,1 0 0,1 0 0,0 0 1,0 1-1,1 0 0,1 1 0,-1-1 1,2 2-1,-1-1 0,2 1 0,-1 1 1,1 0-1,3-2 2,60-39-31,2 4 0,78-35 31,-50 27-10,149-82 2,88-70 8,-256 132 14,-82 70-12,-1 0 0,0 0 0,0 0 0,0 0 0,0-1 0,-1 1 0,1 0 0,-1-1 0,0 0-1,0 1 1,0-1 0,-1 0 0,1 1 0,-1-1 0,0 0 0,0 0 0,0 1 0,0-1 0,-1 0 0,0 0-1,1 1 1,-1-1 0,-1 1 0,1-1 0,0 1 0,-1-1 0,0 1 0,0 0-2,-3-5-4,0 1 0,0 0 0,-1 0 0,0 1 0,-1-1 0,1 1 0,-1 1 0,-1-1 0,1 1 0,-1 1 0,0-1 0,0 1 0,0 0 0,0 1 0,0 0 0,-1 1 0,0-1 0,0 2 0,1-1 0,-1 1 0,0 1 0,0-1 0,0 1 0,0 1 0,0 0 0,0 0 0,0 1 0,1 0 0,-1 0 0,0 1 0,1 0 0,0 1 0,0 0 0,0 0 0,0 1 0,1 0 0,-1 0 0,1 0 0,0 2 4,-4 4-5,2 1-1,-1 0 1,2 0 0,-1 1 0,2 0 0,0 1 0,0 0-1,1 0 1,1 0 0,1 0 0,0 1 0,0 0-1,2 0 1,0 0 0,0 0 0,2 0 0,0 1 0,0-1-1,2 0 1,0 0 0,0 0 0,1 0 0,1 0-1,1-1 1,0 0 0,4 7 5,-4-13 3,1-1-1,-1 1 1,1-1 0,1-1-1,0 1 1,-1-1-1,2 0 1,-1-1 0,1 0-1,0 0 1,0 0 0,0-1-1,1-1 1,-1 1-1,1-1 1,0-1 0,0 1-1,0-2 1,0 1 0,0-1-1,1 0-2,6-1 13,0 0 0,0 0 0,0-2 0,0 0 1,0 0-1,-1-2 0,1 0 0,-1-1 0,0 0 0,0-1 0,12-7-13,12-12-12,-1-1 0,-1-1-1,-2-2 1,-1-2 0,-1-1 0,-2-2 0,-1-1 0,18-29 11,64-73-292,-94 126 210,-14 18 22,-15 30 17,9-30 52,-51 167 488,21 12-340,32-185-153,-1 1 0,1-1-1,0 0 1,0 0 0,0 0-1,-1 0 1,1 1-1,1-1 1,-1 0 0,0 0-1,0 0 1,0 0 0,1 1-1,-1-1 1,0 0 0,1 0-1,-1 0 1,1 0 0,-1 0-1,1 0 1,0 0 0,-1 0-1,1 0 1,0 0 0,0 0-1,0 0 1,-1-1 0,1 1-1,0 0 1,0-1 0,0 1-1,0 0 1,1-1 0,-1 0-1,0 1 1,0-1 0,0 1-1,0-1-2,40-18 126,135-145 29,-158 149-153,1-3-4,2 1 0,0 2 0,1 0 0,0 1 0,1 1 0,7-2 2,-26 12-4,1 0 1,-1 1-1,1 0 0,-1-1 0,1 2 1,0-1-1,-1 0 0,1 1 0,0 0 0,-1 0 1,1 0-1,0 1 0,0 0 0,-1 0 0,1 0 1,-1 0-1,1 1 0,-1 0 0,1-1 0,-1 2 1,0-1-1,0 0 0,0 1 0,0 0 0,-1 0 1,1 0 3,5 8-3,0 0 0,0 0 0,-1 1 0,-1 0 1,0 1-1,0-1 0,-1 2 0,-1-1 0,0 0 1,-1 4 2,25 54 64,-27-66-216,1-1 1,0 1 0,0-1 0,0 1-1,0-1 1,1 0 0,-1 0 0,1-1 0,0 1-1,0-1 1,1 0 0,-1 0 0,1 0-1,-1 0 1,1-1 0,0 0 0,0 0-1,0 0 1,0-1 0,5 2 151,35-2-1255</inkml:trace>
  <inkml:trace contextRef="#ctx0" brushRef="#br0" timeOffset="10628.674">4396 1419 5729,'-2'-1'157,"0"0"0,0 0-1,0 1 1,0-1 0,0 1-1,0 0 1,0-1 0,0 1 0,-1 0-1,1 0 1,0 0 0,0 1-1,0-1 1,0 1 0,0-1-1,-1 1 1,1-1 0,0 1 0,0 0-1,1 0 1,-1 0 0,0 0-1,0 1 1,0-1 0,1 0-1,-1 1 1,0-1 0,1 1 0,0 0-1,-1-1 1,1 1 0,0 0-1,0 0 1,0 0 0,0 0-1,-1 1-156,-15 148 2138,-1 28-661,-7-1-1,-30 96-1476,1-98 491,43-154-504,7-18-372,5-12-688,7-16-437,7-13 598</inkml:trace>
  <inkml:trace contextRef="#ctx0" brushRef="#br0" timeOffset="10894.629">4295 1995 3913,'0'-10'2928,"-4"10"73,-1 5-936,2 7-497,3-1-696,7-1-264,12-4-352,7-3-48,7-6-40,-17 1 16,2 2-264,50-14-280,7-11-712,-1-6-520,-30-10-1657,-6 1 2065</inkml:trace>
  <inkml:trace contextRef="#ctx0" brushRef="#br0" timeOffset="11120.588">4868 1482 2200,'-37'-61'6514,"36"60"-6421,0 0 1,0 1 0,0-1-1,0 1 1,0 0 0,1-1-1,-1 1 1,0 0 0,0-1-1,0 1 1,0 0-1,0 0 1,0 0 0,0 0-1,0 0 1,0 0 0,0 0-1,0 0 1,0 0-1,0 1 1,0-1 0,0 0-1,0 1 1,0-1 0,0 0-1,0 1 1,1-1-1,-1 1 1,0 0 0,0-1-1,0 1 1,1-1 0,-1 1-1,0 0 1,1 0-1,-1 0 1,1-1 0,-1 1-1,1 0 1,-1 0 0,1 0-1,-1 0 1,1 0-1,0 0 1,-1 0 0,1 0-1,0 0 1,0 0 0,0 0-1,0 0 1,0 0-1,0 0 1,0 0 0,0-1-1,0 1 1,1 1-94,-5 7 110,-12 34 340,2 1 1,2 1-1,-5 33-450,-7 29 253,-101 334 327,95-321-317,29-119-279,1 0 0,-1 0 0,1 0 0,-1 0 0,1 0 1,-1 0-1,1 0 0,0 0 0,-1 0 0,1 0 0,0 0 0,0 0 0,0 0 0,0 0 0,0 0 0,0 0 0,0 0 0,0 0 0,1 0 0,-1 0 0,0 0 0,0 0 1,1 0-1,-1 0 0,1 0 0,-1-1 0,1 1 0,-1 0 0,1 0 0,0 0 0,-1 0 0,1-1 0,0 1 0,-1 0 0,1-1 0,0 1 0,0-1 0,0 1 0,0-1 1,0 1-1,0-1 0,0 1 0,0-1 0,0 0 0,0 1 0,0-1 0,0 0 0,0 0 0,0 0 0,0 0 0,0 0 0,0 0 0,0 0 0,0 0 0,0-1 0,0 1 1,0 0-1,0 0 0,0-1 0,0 1 0,-1-1 0,1 1 0,0-1 0,0 1 0,1-2 16,27-14-403</inkml:trace>
  <inkml:trace contextRef="#ctx0" brushRef="#br0" timeOffset="11345.638">5019 1881 6881,'-18'-14'2937,"13"11"-1777,8 10-456,4 12 121,14 21-329,2 9-32,9 11-136,3 0-64,5-8-56,2-1-16,2-14-24,0-6 8,1-13-176,-1-9-384,2-16-3081,-1-7 2433</inkml:trace>
  <inkml:trace contextRef="#ctx0" brushRef="#br0" timeOffset="11645.74">5657 1808 8634,'-4'-1'208,"1"0"1,-1 1-1,1-1 0,0 1 1,-1 0-1,1 0 1,-1 1-1,1-1 0,-1 1 1,1-1-1,-1 1 1,1 0-1,0 0 0,0 1 1,-1-1-1,1 1 1,0 0-1,0-1 1,0 1-1,1 0 0,-1 1 1,0-1-1,1 0 1,-1 1-1,1 0 0,0 0-208,-9 11 138,0 1 0,2 0-1,0 0 1,0 1 0,2 0 0,0 0-1,-5 17-137,6-16 65,-136 354 1040,-9 4-533,137-328-530,14-48-59,0 1 1,1 0 0,-1-1 0,0 1 0,1 0-1,-1 0 1,0-1 0,1 1 0,-1 0-1,1 0 1,-1-1 0,0 1 0,1 0 0,-1 0-1,1 0 1,-1 0 0,0 0 0,1 0-1,-1 0 1,1-1 0,-1 1 0,1 0 0,-1 1-1,1-1 1,-1 0 0,0 0 0,1 0-1,-1 0 1,1 0 0,-1 0 0,0 0 0,1 1-1,-1-1 1,1 0 0,-1 0 0,0 1 0,1-1-1,-1 0 1,0 0 0,1 1 0,-1-1-1,0 0 1,1 1 0,-1-1 0,0 0 0,0 1-1,0-1 1,1 1 0,-1-1 0,0 1-1,0-1 1,0 0 0,0 1 0,0-1 0,0 1-1,0-1 17,29-32-873,8-15 282</inkml:trace>
  <inkml:trace contextRef="#ctx0" brushRef="#br0" timeOffset="12245.819">6265 2053 9682,'15'-63'3659,"-10"-36"-2540,-5 97-1113,-1-1 0,1 1 0,0 0-1,-1 0 1,0 0 0,1 0 0,-1 0-1,0 0 1,0 0 0,0 1-1,0-1 1,-1 0 0,1 0 0,0 1-1,-1-1 1,1 1 0,-1-1 0,0 1-1,1 0 1,-1-1 0,0 1 0,0 0-1,0 0 1,0 0 0,0 0 0,0 1-1,0-1 1,0 1 0,0-1-1,0 1 1,0 0 0,0-1 0,0 1-1,0 0 1,-1 0 0,1 1 0,0-1-1,0 0 1,0 1 0,0-1-6,-23 5 1,1 1 1,0 1-1,1 0 1,0 2 0,0 1-1,-9 6-1,7-5 60,1 1 0,0 0 0,1 2 0,0 1 0,1 1 0,1 1 0,1 1 0,-4 4-60,21-19 15,1-1 0,-1 1 0,1-1 0,0 1 0,-1 0 0,1 0 0,1 0 0,-1 0 0,0 1 0,1-1 0,0 0 0,-1 1 0,1-1 0,0 0 0,1 1 0,-1 0 0,1-1 0,0 1 0,0-1 0,0 1 0,0-1 0,0 1 0,1 0 0,-1-1 0,1 1 0,0-1 0,0 0 0,1 1 0,-1-1 0,1 0 0,-1 0 0,3 3-15,3 0 6,0 0 0,1 0 1,0-1-1,0 0 0,0 0 0,0-1 0,1 0 0,-1-1 0,1 0 0,5 1-6,11 6 13,12 3 8,-1 3 1,-1 1 0,0 1 0,3 5-22,-26-15 9,-1 0 0,1 1 0,-2 0 0,1 1 0,-1 0 0,-1 1 0,0 0 1,-1 1-1,0 0 0,0 0 0,-1 0 0,-1 1 0,1 3-9,1 12 12,-1 1 0,-1-1 1,-2 1-1,-1 0 0,-1 1 0,-1-1 0,-2 0 0,-1 7-12,1-3 14,-2-1 0,-1 1 0,-1-1 0,-2 0 0,-1-1 0,-1 1 0,-2-2 0,-1 1-1,-1-2 1,-2 0 0,-1 0 0,-19 25-14,-32 9 364,64-61-339,1 0 0,-1-1 0,0 1 0,0-1-1,0 1 1,0-1 0,0 0 0,0 0 0,0-1 0,-1 1 0,1-1 0,0 1 0,0-1 0,-1 0 0,1 0 0,0 0 0,0-1 0,0 1 0,-1-1 0,1 0 0,0 0 0,0 0 0,0 0-1,0 0 1,0-1 0,0 1-25,-5-6 22,1 0 0,0 0 0,1-1 1,0 0-1,0 0 0,0 0 0,1-1 0,1 0 0,-1 0 0,1 0 0,1-1 0,0 1 0,0-1 0,1 0 0,-1-5-22,-3-17-10,2 0-1,1 0 1,1 0 0,2 0-1,1-1 1,2 1 0,1 0-1,2 1 1,0-1-1,3 1 1,0 0 0,2 1-1,9-17 11,-3 18-20,2 1 0,1 1-1,1 0 1,1 2 0,1 0-1,1 2 1,2 1 0,0 0-1,1 2 1,1 1 0,26-12 20,51-41-30,253-206-82,-295 229 108,-63 49 9,0 0 0,0 0 0,0 1 0,0-1 0,0 0 0,0 0 0,0 0 0,0 1 0,0-1 0,1 0 0,-1 0 0,0 0 0,0 1 0,0-1-1,0 0 1,1 0 0,-1 0 0,0 0 0,0 0 0,0 0 0,0 1 0,1-1-5,-9 11 48,-14 33 124,1 1 0,3 0 0,-13 47-172,22-62 83,9-30-82,-7 15 37,1-1 0,1 1 1,0 0-1,1 1 0,1-1 1,0 1-1,1 0 0,1 0 0,1-1 1,0 1-1,1 0 0,0 0 1,1 0-1,1-1 0,1 1 1,0 0-39,-3-15-77,-1 0 1,0-1 0,1 1 0,-1 0 0,0-1-1,1 1 1,-1-1 0,1 1 0,-1 0-1,1-1 1,-1 1 0,1-1 0,0 0 0,-1 1-1,1-1 1,-1 1 0,1-1 0,0 0 0,-1 1-1,1-1 1,0 0 0,0 0 0,-1 0 0,1 1-1,0-1 1,-1 0 0,1 0 0,0 0-1,0 0 1,-1 0 0,1-1 0,0 1 0,0 0-1,-1 0 1,1 0 0,0-1 0,-1 1 0,1 0-1,0-1 1,-1 1 0,1 0 0,0-1-1,-1 1 1,1-1 0,-1 1 0,1-1 0,-1 1-1,1-1 1,-1 1 0,1-1 0,-1 0 0,0 1-1,1-1 1,-1 0 0,0 1 0,1-1 0,-1 0-1,0 1 1,0-1 0,0 0 0,0 0 76,3-2-502,20-22-1364</inkml:trace>
  <inkml:trace contextRef="#ctx0" brushRef="#br0" timeOffset="12464.404">6719 1589 10898,'-19'-20'4225,"20"13"-3225,15 2-287,14 5-553,2 0-56,4 11-224,6 1-168,4 14 184</inkml:trace>
  <inkml:trace contextRef="#ctx0" brushRef="#br0" timeOffset="13416.611">7028 2034 8402,'-2'1'152,"1"-1"-2,-1 1 0,0 0 0,0 0 0,0 0 0,0 0 0,1 1 0,-1-1 0,1 0-1,-1 1 1,1-1 0,-1 1 0,1-1 0,0 1 0,0 0 0,0-1 0,0 1 0,0 0 0,0 0 0,0 0-1,0 0 1,1 0 0,-1 0 0,1 0 0,0 0 0,-1 0 0,1 0 0,0 0 0,0 0 0,0 0 0,1 0-1,-1 0 1,0 0 0,1 0 0,-1 0 0,1 0 0,0 2-150,6 5 53,0-1 1,0 1-1,1-2 0,0 1 1,0-1-1,1 0 0,0-1 1,0 0-1,0 0 0,1-1 1,0 0-1,0 0 0,0-2 1,0 1-1,1-1 1,5 1-55,-2-1 15,0 1-1,1-2 0,-1 0 1,1-1-1,-1 0 0,1-1 0,-1-1 1,1 0-1,-1-1 0,1 0 1,-1-1-1,0-1 0,0 0 0,-1-1 1,1-1-1,-1 0 0,0-1 1,0 0-1,-1-1 0,0 0 0,-1-1 1,1 0-1,-2-1 0,9-9-13,-12 10 2,0 1 0,0-2 0,0 1 0,-1-1 0,-1 0 0,0 0-1,0-1 1,-1 1 0,0-1 0,-1 0 0,0 0 0,-1 0 0,0-1 0,-1 1-1,0 0 1,0-1 0,-2-9-2,0 18 2,1 0-1,-1-1 0,0 1 1,0 0-1,0 0 1,0 0-1,-1 0 1,1 0-1,-1 0 0,0 1 1,1-1-1,-1 0 1,-1 1-1,1-1 0,0 1 1,-1 0-1,1 0 1,-1 0-1,1 0 1,-1 0-1,0 1 0,0-1 1,0 1-1,0 0 1,0-1-1,0 2 0,0-1 1,0 0-1,-1 0 1,1 1-1,0 0 1,-3 0-2,-9 2 19,0 1 0,0 1 0,0 0 0,1 1 0,-1 0 0,1 2 0,1-1 0,-1 2 0,1 0 0,0 0 0,1 1 0,0 1 0,-10 9-19,22-18 1,-36 26 67,1 2 0,2 2 0,1 1 0,1 2 0,2 0 0,-14 23-68,37-47 36,0 0-1,0 0 1,1 1 0,0 0 0,1 0 0,1 0 0,-1 0 0,1 4-36,2-11 10,1-1 0,-1 1 0,1 0 0,0-1 0,0 1 0,1 0 0,-1-1 0,1 1 0,0-1 0,-1 1 0,1 0 0,1-1 0,-1 0 0,1 1 0,-1-1 0,1 0 0,0 0 0,0 0 0,0 0 0,1 0 1,-1 0-1,1-1 0,-1 1 0,1-1 0,0 0 0,0 0 0,0 0 0,2 1-10,12 5 26,1-2 1,0 0-1,1-1 1,-1-1-1,1 0 0,0-1 1,-1-2-1,1 0 1,0-1-1,0 0 1,9-3-27,29-6 64,-1-3 1,0-3 0,-1-2 0,-1-2-1,0-3 1,-2-2 0,37-24-65,-79 44 8,16-8 14,-1 0 0,0-2 1,0 0-1,-1-2 1,-1-1-1,-1 0 1,0-2-1,-2 0 0,18-22-22,-31 26-5,-15 14-28,-20 18-21,10-1 41,1 2 0,1 0 0,0 1 1,2 0-1,0 1 0,1 1 0,0 0 13,6-8 2,0 0 0,1 0-1,0 0 1,1 1 0,0 0 0,2 0 0,-1 0 0,1 6-2,2-14 5,0 0-1,1 0 1,0 0 0,0 0-1,0 0 1,1 0-1,0 0 1,0 0 0,1 0-1,-1 0 1,1-1-1,1 1 1,-1-1 0,1 1-1,0-1 1,0 0-1,0 0 1,1 0 0,0 0-1,0-1 1,1 1-5,-2-2 6,0 0 1,0-1 0,1 1 0,-1-1-1,1 0 1,-1 0 0,1 0 0,0 0-1,0-1 1,0 0 0,0 1 0,0-2-1,0 1 1,0 0 0,0-1 0,0 0-1,0 1 1,1-2 0,-1 1 0,0 0-1,0-1 1,0 0 0,0 0 0,0 0-1,0-1 1,0 1 0,0-1 0,-1 0-1,1 0 1,-1 0 0,4-2-7,7-7 23,1 0 1,-2-1 0,1 0-1,-2-1 1,1-1-1,7-12-23,48-67 41,-44 56-43,2 1 0,2 2 0,1 1 0,2 1 0,4-3 2,-33 33-4,0-1 1,0 1-1,0 0 0,0 0 1,0 0-1,0 0 0,1 0 1,-1 0-1,1 0 0,-1 1 0,1-1 1,0 1-1,0 0 0,-1 0 1,1 0-1,0 0 0,0 0 1,0 0-1,0 1 0,0 0 0,0-1 1,0 1-1,0 1 0,0-1 1,0 0-1,0 1 0,0-1 1,0 1-1,0 0 0,0 0 0,0 0 1,0 0-1,-1 0 0,1 1 1,0-1-1,-1 1 0,1 0 1,-1 0-1,0 0 0,1 0 1,-1 0-1,0 1 0,0-1 0,0 1 4,3 9-1,-1 0 0,0 1-1,-1-1 1,0 1 0,-1 0-1,0 0 1,-1 0 0,0 0-1,-1 0 1,-1 8 1,13 100 123,-11-118-118,0 0 0,0-1 1,1 1-1,-1 0 1,1 0-1,0-1 0,0 1 1,0-1-1,0 0 0,0 1 1,1-1-1,-1 0 0,1 0 1,-1 0-1,1-1 1,0 1-1,-1-1 0,1 1 1,0-1-1,0 0 0,0 0 1,0 0-1,0-1 0,0 1 1,1-1-1,1 0-5,88-4 93,-84 3-88,52-8 24,-1-2 0,0-2 0,17-9-29,-55 15 7,0-1 0,0-2-1,-1 0 1,0-1-1,-1 0 1,0-2 0,-1-1-1,-1 0 1,0-1 0,3-5-7,-17 17 8,-1 0 0,0-1 0,0 1 0,0 0 0,-1-1 0,1 0 0,-1 0 0,0 0 0,0 0 0,0 0 0,0 0 0,-1 0 0,0-1 0,0 1 0,0 0 0,0-1 0,-1 1 0,1-1 0,-1 1 0,0-1 0,-1 1 0,1-1 0,-1 1 1,0 0-1,0-1 0,0 1 0,-1 0 0,1-1 0,-1 1 0,0 0 0,0 0 0,-1 1 0,0-3-8,1 3-2,-1 0 1,0 1-1,1-1 1,-1 0-1,0 1 1,0-1-1,0 1 1,-1 0-1,1 0 1,-1 0-1,1 1 1,-1-1 0,1 1-1,-1 0 1,0 0-1,0 0 1,1 0-1,-1 0 1,0 1-1,0 0 1,0 0-1,0 0 1,0 0-1,0 1 1,1 0-1,-1-1 1,0 1-1,0 1 1,1-1-1,-1 0 1,-2 2 1,-5 3-15,1-1 0,0 1 1,0 1-1,0 0 0,1 0 0,0 1 1,0 0-1,1 0 0,0 1 1,-1 3 14,3-6 5,1 1 1,0 0 0,0 1-1,1 0 1,0-1 0,0 1-1,0 0 1,1 1 0,1-1-1,-1 1 1,1-1 0,1 1 0,0 0-1,0-1 1,0 3-6,3-3 17,0 1 0,0 0 0,1-1-1,0 0 1,1 1 0,-1-1 0,2-1 0,-1 1 0,1 0 0,0-1 0,1 0 0,-1 0-1,2-1 1,-1 0 0,0 0 0,1 0 0,0-1 0,1 0 0,-1 0 0,1-1 0,0 1 0,0-2-1,0 1 1,9 1-17,30 10 49,1-1 0,0-3 0,1-2 0,1-2 0,-1-2 0,1-3 0,0-1 0,0-3 0,4-2-49,-34 3 42,182-5 785,20 2-394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6:09.82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1306 6121,'-19'-40'2649,"27"1"-1769,15 6 56,16-2-856,10 3-48,7 6-24,0 8-8,4 13 16,-2 5 8,-1 7 16,3 0 16,0-9 40,4-8-88,7-20 8</inkml:trace>
  <inkml:trace contextRef="#ctx0" brushRef="#br0" timeOffset="335.116">774 701 6353,'-24'-65'3883,"77"76"-2790,-5 1-1077,0 2 1,-1 2-1,0 3 0,-2 1 0,0 2 0,4 5-16,-43-23 4,0-1-1,0 1 1,-1 0-1,1 1 0,-1-1 1,0 1-1,0 0 1,0 0-1,-1 1 0,1-1 1,-1 1-1,-1 0 0,1 0 1,-1 1-1,0-1 1,0 1-1,-1-1 0,0 1 1,0 0-1,-1 0 1,0 0-1,0 0 0,0 0 1,-1 0-1,0 0 0,-1 6-3,-7 17 18,-2-1-1,0 1 0,-2-2 1,-1 0-1,-1 0 0,-2-2 0,-1 1 1,0-2-1,-17 17-17,29-35 8,-191 251-256,196-255-36</inkml:trace>
  <inkml:trace contextRef="#ctx0" brushRef="#br0" timeOffset="1752.969">1654 48 6593,'0'-3'261,"0"1"-168,0 0 1,0 0-1,0 0 1,0 0 0,1 0-1,-1 0 1,1-1-1,-1 1 1,1 0-1,0 0 1,0 0 0,0 1-1,0-1 1,0 0-1,0 0 1,0 0-1,1 1 1,-1-1 0,1 1-1,-1-1 1,1 1-1,-1 0 1,2-1-94,-1 2 30,-1 1 0,0-1 0,0 1 0,0 0 0,0 0 0,0 0 0,0 0 0,0 0 0,-1 0 0,1 0 0,0 0 0,0 0 0,-1 0 0,1 0 0,-1 0 0,1 0 0,-1 1 0,1-1 0,-1 0 0,0 0 0,1 1 0,-1-1 0,0 0 1,0 1-1,0-1 0,0 0 0,0 0 0,-1 1 0,1-1 0,0 0 0,0 0 0,-1 1 0,1-1 0,-1 1-30,1 0 63,-26 216 2324,24 136-1401,-17-38-605,10-286-1093,4-31-2351,3-1 2036</inkml:trace>
  <inkml:trace contextRef="#ctx0" brushRef="#br0" timeOffset="2040.728">1555 843 3273,'-40'-126'2272,"51"114"-103,10-9-609,9-2-272,10-7-368,0-7-135,18-1-265,-2-8-136,12-1-192,3-4-64,-8 7-56,-2 2-32,-12 5-248,4 2-240,-18 7-624,-4 6-489,-17 11 969</inkml:trace>
  <inkml:trace contextRef="#ctx0" brushRef="#br0" timeOffset="2640.965">1780 591 7962,'-1'59'4540,"29"29"-2679,-18-71-1766,0-1 0,2-1 0,0 0 0,0-1 0,1 0 0,1-1 0,0 0 0,1-2 0,1 1 0,0-2 0,0 0 0,1-1-1,0 0 1,0-2 0,15 5-95,-12-4 19,-1-1 0,1-1 0,1-1 0,-1-1 0,0-1 0,1 0 0,0-2 0,0 0 0,6-2-19,-16 1-2,0-1 1,1-1-1,-1 0 1,0 0-1,0-1 1,0-1-1,0 0 1,-1 0-1,1-1 1,-1 0-1,0-1 1,-1 0 0,0-1-1,0 0 1,0 0-1,0-1 1,4-6 1,2-7-117,-1-1 1,0 0-1,-2-1 1,-1 0 0,0-1-1,-2-1 1,-1 1-1,-1-1 1,0-1-1,1-20 117,-6 32-53,1 2 28,-1 0-1,0 0 1,-1-1-1,0 1 1,-1-1-1,-1 1 1,0-1-1,0 1 1,-2-5 25,2 14 0,0 1 0,0-1-1,-1 1 1,1 0 0,0 0 0,-1 0 0,1 0 0,-1 0 0,0 0 0,0 0 0,0 0-1,0 1 1,0-1 0,0 1 0,0-1 0,0 1 0,0 0 0,-1 0 0,1 0 0,-1 0-1,1 0 1,-1 1 0,1-1 0,-1 1 0,1-1 0,-1 1 0,1 0 0,-1 0 0,1 0 0,-1 1-1,-1-1 1,-77 23 12,72-19 5,1 0 0,-1 1 1,1 0-1,0 0 0,1 1 1,-1 0-1,1 0 0,1 1 0,-1 0 1,1 0-1,0 1 0,0-1 1,1 1-1,0 0 0,1 1 0,0-1 1,0 1-1,1 0 0,0 0 1,0 0-1,1 1 0,0-1 1,1 0-1,0 1 0,0-1 0,1 1 1,0-1-1,1 1 0,0-1 1,1 1-1,0 1-17,3 7 15,1-2 0,1 1 1,0-1-1,1 0 0,1 0 1,1-1-1,0 0 0,0-1 0,2 0 1,0-1-1,0 0 0,1-1 1,14 10-16,-22-17-21,1-1 1,0 0 0,0-1 0,0 0 0,1 0 0,-1 0 0,1 0 0,-1-1-1,1 0 1,0-1 0,0 0 0,0 0 0,0 0 0,0-1 0,0 0 0,0 0 0,0-1-1,0 1 1,0-2 0,-1 1 0,1-1 0,0 0 0,-1 0 0,1-1 0,-1 0-1,1 0 1,-1-1 0,0 1 0,-1-1 0,1-1 0,-1 1 0,0-1 0,0 0-1,5-5 21,-3 1-375,0 1-1,0-1 0,-1-1 0,0 1 0,0-1 0,-1 0 1,-1 0-1,0-1 0,0 1 0,-1-1 0,0 0 0,-1 0 1,0 0-1,-1 0 0,0 0 0,0-6 376,-2 16 12,1 1 1,0-1-1,0 0 0,0 0 1,-1 1-1,1-1 0,0 0 1,-1 1-1,1-1 0,-1 1 1,1-1-1,-1 0 0,1 1 0,-1-1 1,1 1-1,-1-1 0,1 1 1,-1 0-1,0-1 0,1 1 1,-1-1-1,0 1 0,1 0 0,-1 0 1,0-1-1,0 1 0,1 0 1,-1 0-1,0 0 0,0 0 1,1 0-1,-1 0 0,0 0 1,0 0-1,1 0 0,-1 0 0,0 0 1,0 1-1,1-1 0,-1 0 1,0 0-1,1 1 0,-1-1 1,0 1-1,1-1 0,-1 0 1,1 1-1,-1-1 0,0 1 0,1-1 1,-1 1-1,1 0 0,0-1 1,-1 1-1,1-1 0,-1 1 1,1 0-1,0-1 0,-1 1 0,1 0 1,0 0-1,0-1 0,0 1 1,0 0-1,0 0 0,-1 0-12,17 48 3314,-4-25-2721,-6-4-310,-5-15-258,0 0 0,0 0 0,1 0 0,-1-1 0,1 1 0,0-1 0,1 1 0,-1-1 0,1 1 0,0-1 0,0 0 0,0-1 0,1 1 0,-1 0 0,2 0-25,-3-3-81,-1-1-1,1 0 0,-1 0 0,1 0 1,-1 1-1,1-1 0,-1-1 1,0 1-1,1 0 0,-1 0 0,1-1 1,-1 1-1,1 0 0,-1-1 1,0 0-1,1 1 0,-1-1 1,0 0-1,1 1 0,-1-1 0,0 0 1,0 0-1,0 0 0,0 0 1,0 0-1,0-1 0,0 1 0,0 0 1,0 0-1,-1-1 0,1 1 1,0-1 81,1-1-173,17-20-722</inkml:trace>
  <inkml:trace contextRef="#ctx0" brushRef="#br0" timeOffset="2936.328">2747 211 9818,'-14'3'3273,"14"11"-3529,0 2-344,14 0-1529,0 5 1377</inkml:trace>
  <inkml:trace contextRef="#ctx0" brushRef="#br0" timeOffset="3610.78">3079 652 5969,'-6'16'3026,"4"105"231,8 15-1473,-6-135-1770,0 0-10,0-1 1,-1 1 0,1 0 0,0-1-1,0 1 1,0 0 0,-1 0-1,1-1 1,0 1 0,0 0-1,0-1 1,0 1 0,0 0-1,0 0 1,1-1 0,-1 1 0,0 0-1,0-1 1,0 1 0,1 0-1,-1 0 1,0-1 0,1 1-1,-1-1 1,0 1 0,1 0 0,-1-1-1,1 1 1,-1-1 0,1 1-1,-1-1 1,1 1 0,0-1-1,-1 0 1,1 1 0,-1-1-1,1 0 1,0 1 0,-1-1 0,1 0-1,0 0 1,0 1 0,-1-1-1,2 0-4,6-9 0,-1 0 1,1-1-1,-1 0 0,-1 0 0,0 0 0,-1-1 0,1 0 0,-2 0 0,0 0 0,2-9 0,0 3-14,4-11-11,-5 12 11,1 0 0,0 1-1,1-1 1,0 1 0,2 1 0,-1-1 0,2 1-1,6-7 15,-16 21-1,0-1 1,0 0-1,0 1 0,1-1 0,-1 0 0,0 1 0,0-1 0,1 1 0,-1-1 0,0 0 0,1 1 0,-1-1 0,1 1 0,-1-1 1,0 1-1,1-1 0,-1 1 0,1-1 0,0 1 0,-1 0 0,1-1 0,-1 1 0,1 0 0,0 0 0,-1-1 0,1 1 0,-1 0 1,1 0-1,0 0 0,-1 0 0,1-1 0,0 1 0,-1 0 0,1 0 0,0 1 0,0-1 0,-1 0 0,1 0 0,-1 0 0,1 0 1,0 0-1,-1 1 0,1-1 0,0 0 0,-1 1 0,1-1 0,-1 0 0,1 1 0,-1-1 0,1 1 0,-1-1 0,1 1 0,-1-1 1,1 1-1,-1-1 0,0 1 0,1-1 0,-1 1 0,0 0 0,1-1 0,-1 1 0,0-1 0,0 1 0,0 0 0,1-1 1,-11 148 26,-15 17 235,25-164-255,-1 0 0,1 0 1,-1 0-1,1 0 0,-1 0 0,1 0 0,0 0 0,-1 0 1,1 0-1,0 0 0,0 0 0,0 0 0,-1 0 0,1 0 0,1 1 1,-1-1-1,0 0 0,0 0 0,0 0 0,0 0 0,1 0 1,-1 0-1,0 0 0,1 0 0,-1 0 0,1 0 0,0 0 1,-1 0-1,1-1 0,-1 1 0,1 0 0,0 0 0,0 0 1,0-1-1,-1 1 0,1 0 0,0-1 0,0 1 0,0-1 1,0 1-1,0-1 0,0 1 0,0-1 0,0 0 0,0 0 1,0 1-1,0-1 0,0 0 0,0 0 0,1 0 0,-1 0 0,0 0 1,0 0-1,0-1 0,0 1 0,0 0 0,0 0 0,1-1-6,77-75 98,-42 29-77,28-25-10,-65 71-11,0 1-1,0 0 1,1-1 0,-1 1 0,0-1-1,0 1 1,1 0 0,-1-1 0,0 1-1,1 0 1,-1-1 0,0 1 0,1 0-1,-1 0 1,1-1 0,-1 1 0,0 0-1,1 0 1,-1 0 0,1 0 0,-1-1-1,1 1 1,-1 0 0,1 0 0,-1 0-1,1 0 1,-1 0 0,0 0-1,1 0 1,-1 0 0,1 0 0,-1 1-1,1-1 1,-1 0 0,1 0 0,-1 0-1,0 0 1,1 1 0,-1-1 0,1 0-1,-1 0 1,0 1 0,1-1 0,-1 0-1,0 1 1,1-1 0,-1 0 0,0 1-1,1-1 1,-1 0 0,0 1 0,0-1-1,0 1 1,1-1 0,-1 1 0,0-1-1,0 1 1,0-1 0,0 0 0,0 1-1,0-1 1,0 1 0,0-1 0,0 1-1,0-1 1,0 1 0,0-1 0,0 1-1,0-1 1,-8 37-5,7-33 5,-2 4 0,0 0 0,0 0 0,1 1 0,0-1 0,0 0 0,1 1 0,0-1 0,1 1 0,0 0 0,0-1 0,1 1 0,0-1 0,0 1 0,1-1 0,0 1 0,1-1 0,0 0 0,0 0 0,3 4 0,-4-10 1,1 0 0,-1-1-1,1 1 1,0 0 0,-1-1 0,1 0-1,0 0 1,0 1 0,0-2 0,0 1-1,1 0 1,-1-1 0,0 1 0,0-1-1,0 0 1,0 0 0,1 0 0,-1-1-1,0 1 1,0-1 0,0 1 0,0-1-1,0 0 1,0 0 0,0-1 0,0 1-1,0 0 1,-1-1 0,1 0 0,0 0-1,-1 0 1,0 0 0,1 0-1,1-2 1,12-10-3,-1-1 0,0 0 1,0-1-1,-2-1 1,0 0-1,-1-1 0,-1 0 1,-1-1-1,0 0 1,-1 0-1,-1-1 0,1-9 2,26-51-1,15-4-132,-49 84 133,-1 0-1,0-1 0,0 1 1,1-1-1,-1 1 0,0-1 1,0 1-1,0-1 0,0 1 1,0-1-1,0 1 1,0-1-1,0 1 0,0-1 1,0 1-1,0-1 0,0 1 1,0-1-1,0 1 1,0-1-1,-1 1 0,1-1 1,0 1-1,0-1 0,-1 1 1,1-1-1,0 1 0,0 0 1,-1-1-1,1 1 1,0 0-1,-1-1 0,1 1 1,-1 0-1,1-1 0,0 1 1,-1 0-1,1 0 1,-1-1-1,1 1 0,-1 0 1,1 0-1,-1 0 0,1 0 1,-1-1-1,1 1 0,-1 0 1,1 0-1,-1 0 1,1 0-1,-1 0 0,1 1 1,-1-1-1,1 0 1,-34 5 5,25-1 1,0-1 0,-1 1 1,1 0-1,0 1 0,1 0 0,-1 1 1,1-1-1,0 2 0,0-1 0,1 1 1,0 0-1,0 1 0,1-1 1,0 1-1,0 1 0,1-1 0,0 1 1,0 0-1,1 0 0,0 0 0,1 1 1,0-1-1,0 1 0,1 0 1,1 0-1,-1 0 0,2 0 0,-1 0 1,1 0-1,1 0 0,0 0 0,0 0 1,1 0-1,0 0 0,1-1 0,0 1 1,1-1-1,-1 1 0,2-1 1,0 0-7,7 7-1,1 0 0,1-1 0,0-1 0,1 0 0,1 0 0,0-2 0,1 0 0,0-1 0,1 0 0,0-2 0,3 1 1,39 16-1448,0-2 1,57 12 1447,11 2-1197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6:18.6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18 218 4777,'-13'19'1992,"8"9"-1159,12 5-473,25 8-376,5-1 8,15-7 0,4-1 8,2-2 16,-2 1 0,-1 1 16,-3-3-8,-1-2 16,3-8 0,1-14-864,-3-8 624</inkml:trace>
  <inkml:trace contextRef="#ctx0" brushRef="#br0" timeOffset="363.332">670 0 5897,'-68'2'2653,"68"-2"-2648,-1 0 0,1-1 1,-1 1-1,1 0 0,0 0 0,-1 0 1,1 0-1,-1 0 0,1 0 0,0 0 0,-1 1 1,1-1-1,-1 0 0,1 0 0,0 0 1,-1 0-1,1 0 0,-1 1 0,1-1 1,0 0-1,-1 0 0,1 1 0,0-1 1,0 0-1,-1 0 0,1 1 0,0-1 1,-1 0-1,1 1 0,0-1 0,0 0 1,0 1-1,-1-1 0,1 1 0,0-1 1,0 0-1,0 1 0,0-1 0,0 1 1,0-1-1,0 0 0,0 1 0,0-1 1,0 1-1,0-1 0,0 0 0,0 1 0,0-1 1,0 1-1,0-1 0,0 1-5,19 15-54,139 82-55,-105-66 104,-19-13 17,0 3-1,-1 0 0,29 28-11,-57-46 3,0 1 0,0-1 1,-1 1-1,0 0 0,0 1 0,0-1 0,0 1 0,-1-1 1,0 1-1,0 0 0,-1 0 0,1 1 0,-1-1 0,-1 0 0,1 1 1,-1-1-1,0 1 0,-1-1 0,0 1 0,0-1 0,0 1 1,-1 4-4,-6 18 70,-2 1 1,-1-1-1,-1-1 1,-1 0-1,-1-1 0,-2 0 1,-1-1-71,-7 16 167,-64 102 403,87-142-608,-1 0-1,0 0 0,-1 0 0,1 0 0,0 0 0,0 0 0,-1 0 0,0-1 0,1 1 0,-1-1 0,0 1 1,1-1-1,-1 1 0,0-1 0,0 0 0,0 0 0,0 0 0,0 0 0,0-1 0,-1 1 0,1 0 1,0-1-1,-2 1 39,2-3-359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6:19.3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155 0 7826,'-4'0'158,"-1"0"0,1 1 0,-1-1 0,1 1 0,-1 0 0,1 0 0,0 0 0,0 1 0,-1 0 0,1-1 0,0 1 1,0 1-1,1-1 0,-1 1 0,0-1 0,1 1 0,-1 0 0,1 0 0,-2 3-158,-1 9-5,0-1 1,1 1-1,0 0 0,1 1 0,1-1 1,1 1-1,0 0 0,1-1 0,0 1 1,1 0-1,2 11 5,50 429 283,-40-319-39,-7 0 1,-9 105-245,-5-178-864,9-63 802,0-1 0,0 0-1,0 1 1,0-1 0,0 0 0,0 1 0,0-1-1,0 0 1,0 1 0,0-1 0,0 0 0,0 0 0,0 1-1,-1-1 1,1 0 0,0 1 0,0-1 0,0 0-1,0 0 1,-1 1 0,1-1 0,0 0 0,0 0-1,0 1 1,-1-1 0,1 0 0,0 0 0,0 0 0,-1 0-1,1 1 1,0-1 0,-1 0 0,1 0 0,0 0-1,0 0 1,-1 0 0,1 0 0,0 0 0,-1 0 0,1 0-1,0 0 1,-1 0 0,1 0 0,0 0 0,-1 0-1,1 0 1,0 0 0,0 0 0,-1 0 0,1 0-1,0 0 1,-1-1 0,1 1 0,0 0 0,0 0 0,-1 0-1,1-1 1,0 1 0,0 0 0,-1 0 0,1 0-1,0-1 63,-8-14-1308</inkml:trace>
  <inkml:trace contextRef="#ctx0" brushRef="#br0" timeOffset="298.9">38 1139 2689,'-37'-76'1479,"37"50"-8,113-123 2916,81-56-3056,-124 140-1355,-3-3 0,-3-2 0,-4-4 0,-2-2 0,1-10 24,-36 37-1930,-23 48 1855,0 1 0,0-1-1,0 1 1,0-1 0,0 1-1,0-1 1,0 1 0,0-1 0,-1 1-1,1-1 1,0 1 0,0-1-1,0 1 1,-1 0 0,1-1-1,0 1 1,-1-1 0,1 1-1,0 0 1,-1-1 0,1 1 0,0 0-1,-1-1 1,1 1 0,-1 0-1,1 0 1,0-1 0,-1 1-1,1 0 1,-1 0 0,1 0-1,-1 0 1,1 0 0,-1-1 0,1 1-1,-1 0 1,1 0 0,-1 0-1,1 0 1,-1 1 0,1-1-1,-1 0 1,1 0 0,-1 0-1,1 0 1,-1 0 0,1 0 0,0 1-1,-1-1 76,-20 7-1064</inkml:trace>
  <inkml:trace contextRef="#ctx0" brushRef="#br0" timeOffset="674.95">203 642 2689,'-3'10'431,"0"1"1,1-1 0,1 1 0,0 0 0,0 0 0,1 0 0,0 0 0,1 0 0,1 0 0,-1-1 0,2 1 0,-1 0-1,2-1 1,-1 0 0,5 9-432,8 15 355,2 0-1,1 0 1,1-2-1,2-1 1,1 0 0,2-2-1,3 2-354,-21-24 14,1 1 0,0-1 1,0 0-1,1-1 0,-1 1 0,2-2 0,-1 1 0,1-2 0,-1 1 1,1-1-1,1-1 0,-1 1 0,0-2 0,1 0 0,-1 0 0,1 0 0,0-2 1,0 1-1,-1-1 0,1-1 0,0 0 0,0-1 0,-1 0 0,1 0 1,2-2-15,19-10-10,-1-2 0,0-1 1,-1-2-1,-1-1 1,-1-1-1,4-6 10,-16 16-99,-1 0 0,-1-1-1,0 0 1,-1-2 0,0 1-1,-1-1 1,-1-1 0,0 0-1,-1-1 1,-1 0 0,0-1-1,-1 0 1,-1 0 0,0 0 0,1-10 99,-6 13-54,0 1-1,-1-1 1,0 1 0,-1-1 0,-1 0 0,0 1 0,-1-1 0,-1 1 0,-2-8 54,4 15-1,-1 1-1,0 0 0,0 0 1,-1 0-1,1 0 1,-1 0-1,0 0 1,0 1-1,-1-1 1,1 1-1,-1 0 1,0 0-1,0 1 1,0-1-1,-1 1 1,1 0-1,-1 0 1,0 0-1,0 1 1,0-1-1,0 1 1,0 0-1,-1 1 1,-4-2 1,4 2 22,-1 0 1,1 1 0,-1 0 0,0 0-1,1 0 1,-1 1 0,1 0-1,-1 0 1,1 0 0,-1 1-1,1 0 1,0 0 0,0 1-1,0 0 1,0 0 0,0 0-1,1 1 1,-1-1 0,1 2-1,0-1 1,0 0 0,1 1 0,-1 0-1,1 0 1,-2 3-23,-2 4 57,0 0 1,1 0-1,0 1 0,1 0 0,0 0 1,1 1-1,1-1 0,0 1 1,1 0-1,0 0 0,1 8-57,1-5 20,0-1 1,2 1-1,0 0 0,1 0 0,0-1 0,2 1 0,0-1 0,1 0 0,0 0 1,1 0-1,1-1 0,2 2-20,-5-7 3,1-2 0,1 1 0,0-1 1,0 1-1,0-2 0,1 1 0,1-1 0,-1 0 1,1 0-1,0-1 0,0 0 0,1-1 0,0 1 1,0-2-1,0 1 0,0-1 0,1-1 0,0 0 1,-1 0-1,8 1-3,3-5-87,0 0 1,1 0 0,-2-2 0,1-1-1,0 0 1,-1-2 0,1 0-1,-2-1 1,1-1 0,-1 0 0,0-2-1,-1 0 1,0-1 0,0 0-1,-1-2 1,-1 0 0,5-6 86,58-57-1763,-8-5 703</inkml:trace>
  <inkml:trace contextRef="#ctx0" brushRef="#br0" timeOffset="956.065">1458 638 3049,'-27'32'2000,"3"1"-40,6 4-351,6 5-713,-2-2-280,9 0-392,6-3-104,12-5-96,2-6-16,12-15-776,-4-11 576</inkml:trace>
  <inkml:trace contextRef="#ctx0" brushRef="#br0" timeOffset="1215.125">1459 103 9106,'-47'-40'3337,"12"28"-2817,14 12-304,17 17-1849,8 1 1177</inkml:trace>
  <inkml:trace contextRef="#ctx0" brushRef="#br0" timeOffset="1787.876">1829 671 9266,'-45'-2'3001,"44"3"-2997,-1-1-1,0 1 1,0-1 0,0 1-1,0 0 1,1 0 0,-1-1-1,0 1 1,1 1 0,-1-1-1,1 0 1,-1 0 0,1 1-1,-1-1 1,1 0 0,0 1-1,0-1 1,0 1 0,0 0-1,0-1 1,0 1 0,0 0-1,0 0 1,1 0 0,-1 0-1,1-1 1,-1 1 0,1 0-1,0 0 1,0 0 0,0 0-1,0 0 1,0 1-4,30 159-253,-23-123 243,-5-22 15,0-1-1,2 1 0,0 0 1,1-1-1,0 0 1,1 0-1,5 7-4,-10-22 1,-1 0 0,0 0 0,1 0 0,-1 0 0,1-1 0,-1 1 0,1 0 0,0 0 0,-1 0 0,1-1 0,0 1 0,-1 0-1,1-1 1,0 1 0,0-1 0,0 1 0,0-1 0,-1 1 0,1-1 0,0 1 0,0-1 0,0 0 0,0 0 0,0 1 0,0-1 0,0 0 0,0 0 0,0 0 0,0 0 0,0 0 0,0 0 0,0 0 0,0-1 0,0 1 0,0 0 0,0 0 0,0-1 0,0 1 0,0-1 0,0 1 0,-1-1 0,2 1-1,30-38 10,9-38-247,-3-2 0,-4-1 0,-3-1 0,8-41 237,-29 91-97,1 0 17,-10 41 24,-17 60 29,3-15 82,2 1 0,3 0 0,1 9-55,16 10 178,-9-75-175,0 1 0,0-1-1,0 0 1,0 1 0,1-1-1,-1 0 1,0 1 0,1-1-1,-1 0 1,1 0 0,-1 0-1,1 1 1,-1-1 0,1 0-1,0 0 1,0 0 0,-1 0-1,1 0 1,0 0 0,0 0-1,0 0 1,0-1 0,0 1-1,0 0 1,1 0 0,-1-1-1,0 1 1,0-1 0,0 1-1,1-1 1,-1 0 0,0 1-1,0-1 1,1 0 0,-1 0-1,0 0 1,1 0 0,-1 0-1,0 0 1,1 0 0,-1 0-1,0 0 1,0-1 0,1 1-3,9-6-1,-1-1 1,0 1-1,0-2 1,-1 1-1,0-1 0,0-1 1,-1 0-1,0 0 1,0 0-1,-1-1 1,0 0-1,1-4 1,0 3-16,79-110-189,-64 104 169,-23 17 35,1 0-1,0 0 1,0 0 0,0-1 0,-1 1 0,1 0 0,0 0-1,0 1 1,0-1 0,0 0 0,-1 0 0,1 0 0,0 0-1,0 1 1,-1-1 0,1 0 0,0 1 0,0-1 0,-1 1-1,1-1 1,0 1 0,-1-1 0,1 1 0,-1-1 0,1 1-1,0 0 1,-1-1 0,0 1 0,1 0 0,-1-1 0,1 1 0,-1 0-1,0-1 1,1 1 0,-1 0 0,0 0 0,0 0 0,0-1-1,1 2 2,1 11 1,-1 1-1,0 0 1,0 0-1,-1 0 1,-1-1-1,0 1 1,-1 0-1,-2 2 0,-2 46 14,18 12-11,-11-72-3,0 0 0,1 0 0,-1 0 0,0 0 0,1 0 0,-1-1 0,1 1 0,-1 0 0,1-1 0,0 1 0,-1-1 0,1 0 0,0 0 0,0 1 0,0-1 0,0 0 0,1-1 0,-1 1 0,0 0 0,0-1 0,0 1 0,1-1 0,-1 1 0,0-1 0,0 0 1,1 0-1,-1 0 0,0-1 0,1 1 0,-1 0 0,0-1 0,12-4-1,0 0 1,-1-1 0,0-1 0,0 0 0,0 0-1,-1-2 1,0 1 0,-1-2 0,0 1-1,-1-1 1,5-6 0,-10 11-1,286-281-1044,-250 238 807,-48 42 230,-4 7 17,1 0 0,-1 0 1,1 1-1,-1 1 0,1 0 1,0 0-1,0 1 0,0 0 1,0 0-10,-16 7 48,-158 74 884,179-83-887,1 0 0,-1 0-1,0 1 1,1 0 0,0 0 0,-1 0-1,1 0 1,1 1 0,-1-1 0,0 1 0,1 0-1,0 0 1,0 1 0,0-1 0,0 1-1,1-1 1,0 1 0,0 0 0,0 0 0,0 0-1,1 0 1,0 0 0,0 0 0,0 0-1,1 1 1,-1-1-45,2 3 17,1 0 0,0 0-1,0 0 1,1 0 0,-1-1-1,2 1 1,-1-1 0,1 0 0,0 0-1,1 0 1,-1 0 0,1-1-1,1 0 1,-1 0 0,1 0-1,0-1 1,1 0 0,-1 0 0,1 0-1,0-1-16,14 9-1,1-1 0,0-1 0,1-1 0,0-1 0,0 0 0,8-1 1,29 6-53,0-3 0,1-2 0,0-3 0,19-3 53,103-2-42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17.7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1056 343 4785,'-133'-15'2195,"78"13"670,54 2-2802,0 0 0,-1 0 0,1 0 1,0 0-1,-1 1 0,1-1 0,0 0 1,-1 1-1,1-1 0,0 1 0,-1 0 1,1-1-1,0 1 0,0 0 0,0 0 0,0 0 1,0-1-1,0 1 0,0 0 0,0 1 1,0-1-1,0 0 0,0 0 0,1 0 1,-1 0-1,1 1 0,-1-1 0,1 0 0,-1 1 1,1-1-1,-1 0 0,1 1 0,0-1 1,0 0-1,0 1 0,0 0-63,11 53 815,-10-51-764,202 537 2615,-115-295-1754,49 82-912,-9-36 7,-117-259-988,-11-23-1134,-10-14 850</inkml:trace>
  <inkml:trace contextRef="#ctx0" brushRef="#br0" timeOffset="299.029">46 288 6881,'-32'10'2840,"19"-4"69,25-11-1456,14-11-1055,1 0-1,1 2 1,0 1 0,0 2-1,26-8-397,6 5 127,1 3 0,0 3-1,4 2-126,18-3 46,794-119-958,-718 110-1778,-5 3 1165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1.9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345 273 8018,'-13'-120'2706,"12"110"-2448,-2 0 1,0 0-1,0 0 1,0 0 0,-2 1-1,1 0 1,-1-1 0,-6-7-259,10 15 55,0-2-2,-1 1 0,0-1 1,0 1-1,0 0 0,0 0 0,0 0 0,0 0 0,-1 0 1,0 1-1,1-1 0,-1 1 0,0-1 0,0 1 0,0 0 1,-1 0-1,1 0 0,0 1 0,-1-1 0,1 1 0,-1 0 1,1 0-1,-1 0 0,0 0 0,0 1 0,1-1 0,-1 1 1,0 0-1,0 0 0,1 1 0,-1-1 0,0 1 0,1-1 1,-1 1-1,0 1 0,1-1 0,-1 0 0,1 1 1,-3 1-54,-9 11 113,0 0 0,1 1 1,1 1-1,0 1 0,1 0 1,1 0-1,1 1 0,0 0 1,1 1-1,1 0 0,1 0 1,-3 13-114,7-25 39,-1 1 0,1 0 1,0 0-1,1 0 0,0 1 0,0-1 1,1 0-1,0 1 0,0-1 1,1 1-1,0 0 0,1-1 0,0 1 1,0-1-1,1 0 0,0 1 1,0-1-1,1 0 0,0 0 0,0 0 1,1 0-1,4 5-39,0-7 23,0 0-1,1-1 1,0 0 0,0 0-1,0-1 1,1 0 0,-1 0-1,1-1 1,3 0-23,37 10 60,1-3 1,1-2-1,19 0-60,-4 0 31,-26-4-10,-27-4-12,-1 0-1,1 2 1,0-1 0,-1 2-1,1 0 1,-1 0 0,0 1-1,0 1 1,0 0 0,-1 1-1,0 0 1,0 1-1,9 7-8,-18-11 4,1 1 1,-1 0-1,0 0 0,0 0 0,-1 0 0,1 1 0,-1-1 0,0 1 0,0-1 0,0 1 0,-1 0 0,0 0 0,0 0 0,0 0 0,0 0 0,-1 0 0,0 0 0,0 0 0,0 0 0,0 0 0,-1 0 0,0-1 0,0 1 0,0 0 0,-1 0 0,0 0 0,0 0-4,-4 8 19,0 1-1,-2-1 0,1 0 1,-2 0-1,0-1 1,0 0-1,-1 0 0,-4 3-18,5-5-66,1-1 0,-1 0 0,-1 0 0,0-1-1,0 0 1,-1-1 0,0 0 0,0-1 0,0 0-1,-1-1 1,0 0 0,0-1 0,0 0-1,0-1 1,-1 0 0,0-1 0,1 0 0,-1-1-1,0-1 1,-12 0 66,-10-14-1149,22-10 431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18.68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528 1259 4545,'-2'-84'3328,"2"24"-1719,-3 0-1,-2 0 1,-3 0-1,-15-57-1608,18 100 113,0 1-1,-1 0 1,-1 0 0,-1 1-1,0 0 1,-1 0-1,-1 1 1,0 0 0,-4-3-113,10 11 24,-1 1 0,0 1 1,0-1-1,0 1 1,0 0-1,-1 0 0,1 0 1,-1 1-1,0 0 1,0 0-1,-1 1 0,1-1 1,0 1-1,-1 1 1,0-1-1,1 1 0,-1 0 1,0 1-1,1-1 0,-1 2 1,0-1-1,1 0 1,-1 1-1,-6 2-24,1 3 20,-1 0-1,1 0 1,0 2-1,1-1 0,-1 2 1,2-1-1,-1 1 1,1 1-1,1 0 1,-1 1-1,2-1 1,-1 2-1,2-1 1,0 1-1,0 0 1,1 1-1,0-1 1,-1 9-20,-5 4 6,1 2 0,1-1 0,1 1-1,2 1 1,1-1 0,1 1 0,1 0 0,1 11-6,2-23 16,1 1 1,1 0-1,0 0 0,1 0 1,1-1-1,1 1 0,0-1 1,1 0-1,1 0 1,0 0-1,1-1 0,1 0 1,0 0-1,8 8-16,-12-17 15,1 0 1,-1 0-1,2 0 1,-1-1-1,0 0 1,1 0-1,0 0 1,0-1 0,1 1-1,-1-2 1,1 1-1,0-1 1,0 0-1,0 0 1,1-1-1,-1 0 1,0 0-1,1-1 1,-1 0-1,1 0 1,0-1-1,7 0-15,-4-2 18,0 0 0,1 0 0,-1-2 0,0 1-1,0-1 1,-1-1 0,1 0 0,-1 0 0,0-1 0,0-1 0,-1 1-1,0-2 1,0 1 0,8-9-18,2-5 33,0 0 1,-1-2-1,-2 0 0,0-1 0,6-14-33,56-135 68,-77 167-66,11-19-67,4 34-49,34 140-19,-40-107 132,3-1 1,1 0 0,1-1 0,3-1 0,1 0 0,2-2 0,2 0-1,1-1 1,23 24 0,-42-54-81,0-1 1,1 0-1,0 0 0,0-1 0,0 0 0,1 0 1,-1 0-1,1-1 0,0 0 0,4 1 81,15-8-299</inkml:trace>
  <inkml:trace contextRef="#ctx0" brushRef="#br0" timeOffset="311.529">1261 1 8162,'-10'15'786,"1"2"1,1-1 0,0 1 0,2 1-1,0-1 1,0 1 0,2 0-1,-2 12-786,2 4 278,1-1 0,2 0 0,1 1 0,2-1 0,1 1 0,2-1 0,2 4-278,22 79 694,5-1 0,24 47-694,2 9 311,-24-60-271,-4 1 1,-6 2-1,-4 3-40,-17-83-416,-5-35 365,0 1 0,0 0 0,0 0 0,0-1 0,0 1 0,0 0 0,0 0 0,0-1 0,0 1 0,0 0 0,0-1 0,0 1 0,0 0 0,0 0 0,0-1 0,0 1 0,-1 0 0,1 0 0,0-1 0,0 1 0,0 0 0,0 0 0,0 0 0,-1-1 0,1 1 0,0 0 0,0 0 0,0 0 0,-1-1 0,1 1 0,0 0 0,0 0 0,0 0 0,-1 0 0,1 0 0,0 0 0,0 0 0,-1 0 0,1-1 0,0 1 0,0 0 0,-1 0 0,1 0 0,0 0 0,-1 0 0,1 0 0,0 0 0,0 0 0,-1 1 0,1-1 0,0 0 0,0 0 0,-1 0 0,1 0 0,0 0 0,0 0 0,-1 1 51,-16-37-3193,-8-17 1314</inkml:trace>
  <inkml:trace contextRef="#ctx0" brushRef="#br0" timeOffset="594.803">1212 914 5689,'-11'3'3569,"-1"4"-376,9 7-1121,1-3-384,11-6-575,12 0-273,14-12-296,12-3-144,14-8-224,8-6-72,4-10-264,3-6-312,-6-11-1096,-2-3-1193,-7-13 1713</inkml:trace>
  <inkml:trace contextRef="#ctx0" brushRef="#br0" timeOffset="762.43">1941 83 5809,'-4'3'398,"-1"1"0,1 0 0,0 0-1,1 0 1,-1 1 0,1-1 0,0 1 0,0 0-1,0 0 1,1 0 0,-1 0 0,1 0 0,0 1-1,1-1 1,-1 3-398,-1 8 443,1 0 0,0-1-1,1 1 1,1 0 0,0 0 0,1 0-1,1-1 1,1 4-443,11 38 615,3-1-1,2-1 1,2 0 0,10 13-615,13 37 432,-8-12-281,-5 3 1,-3 0-1,10 81-151,-20-80-1191,-16-82-44,-4-24-1749,-5-17 1438</inkml:trace>
  <inkml:trace contextRef="#ctx0" brushRef="#br0" timeOffset="978.317">1782 721 7378,'-27'14'4080,"4"5"-1087,8 4-1040,18-4-497,16-6-656,15-5-240,22-8-280,5-10-56,23-13-176,4-8-248,10-8-984,0-3 400,6-2 248</inkml:trace>
  <inkml:trace contextRef="#ctx0" brushRef="#br0" timeOffset="1363.588">3277 781 8666,'11'15'6020,"-11"-21"-4264,-8-13-1388,-1 1 0,0 0 0,-1 1 0,-1 0 0,-1 1 0,0 0 0,-1 1 0,-1 0 0,0 1 0,-9-6-368,5 1 27,-2 0 0,0 2 1,0 0-1,-2 1 1,0 1-1,-1 1 1,0 1-1,-1 1 0,-23-7-27,43 17-7,-1 0-1,0 1 1,0-1-1,1 1 1,-1 0-1,0 1 1,0-1-1,0 1 1,0 0-1,0 0 1,0 1-1,0-1 1,0 1-1,0 0 1,0 0-1,0 1 1,0-1-1,1 1 1,-1 0-1,1 1 1,-1-1-1,1 1 1,0 0-1,0 0 1,0 0-1,0 0 1,1 1-1,-1 0 1,0 0 7,-5 13-12,1 0 0,0 1 0,1 0-1,1 1 1,1-1 0,0 1 0,2 0 0,0 0 0,1 0 0,0 8 12,0 13 63,1 0 1,2 0-1,2 0 0,1 0 1,2-1-1,2 1 1,9 24-64,-11-45 55,0 0 1,2 0-1,0 0 0,1-1 1,1-1-1,1 1 1,0-2-1,1 1 0,1-2 1,0 0-1,1 0 0,1-1 1,0-1-1,1 0 1,17 9-56,-21-15 15,-1-1 0,1-1 0,-1 0 1,2-1-1,-1 0 0,0-1 1,1 0-1,-1-1 0,1 0 0,0-1 1,0-1-1,0 0 0,-1-1 1,1 0-1,0-1 0,0 0 0,-1-1 1,0 0-1,1-1 0,-1-1 0,0 0 1,-1 0-1,1-1 0,-1-1 1,-1 0-1,1 0 0,-1-1 0,0 0 1,-1-1-1,0 0 0,0-1 1,-1 0-1,0 0 0,-1 0 0,0-1 1,-1 0-1,3-8-15,-2 4 17,-2 0 0,0-1 0,-1 1 1,0-1-1,-1 0 0,-1-1 0,-1 1 0,0 0 0,-1 0 0,-1-1 1,0 1-1,-1 0 0,-1 0 0,-1 0 0,0 0 0,-1 1 1,0-1-1,-8-13-17,3 10-151,0 0 1,-1 0-1,-1 1 1,0 1-1,-2 0 1,0 1-1,-1 1 1,0 0 0,-1 1-1,-1 0 1,0 1-1,-1 1 1,0 1-1,-6-2 151,-3-1-1072,12 9 476</inkml:trace>
  <inkml:trace contextRef="#ctx0" brushRef="#br0" timeOffset="2429.858">4183 796 2433,'-12'-8'1004,"-1"-3"-278,-1 2 0,-1-1 1,0 2-1,0 0 0,0 1 1,-1 0-1,0 1 0,-2 0-726,-194-85 5932,135 75-5177,74 17-745,0 0 0,-1 1 0,1-1 1,0 0-1,0 1 0,0 0 0,0 0 0,0 0 0,0 0 0,0 0 0,1 1 0,-1-1 1,1 1-1,-1-1 0,1 1 0,0 0 0,0 0 0,1 0 0,-1 0 0,0 0 0,1 1 0,0-1 1,0 0-1,0 1 0,0-1 0,0 1 0,1-1 0,0 1 0,0-1 0,0 1 0,0 2-10,-3 9 27,1 0-1,1 0 0,0 0 0,1 0 0,0 0 1,1 0-1,1 0 0,1-1 0,0 1 0,0-1 0,2 1 1,0-1-1,0 0 0,2-1 0,-1 1 0,9 11-26,-2-8 27,0 0 1,0-1-1,1-1 0,1-1 0,1 0 1,0 0-1,1-2 0,0 0 0,1-1 1,0-1-1,0 0 0,1-2 0,1 0 1,0-1-1,0-1 0,0-1 0,0-1 1,1 0-1,-1-2 0,1 0 0,18-2-27,-29-1 28,-1 0 0,0-1-1,1 0 1,-1-1 0,0 1 0,-1-2-1,1 0 1,0 0 0,-1 0-1,0-1 1,0 0 0,0-1-1,-1 0 1,0 0 0,0 0 0,0-1-1,-1 0 1,0-1 0,-1 1-1,1-1 1,-1 0 0,-1 0-1,1-1 1,-2 1 0,1-1 0,-1 0-1,0 0 1,-1 0 0,0-1-1,-1 1 1,1 0 0,-2-1-1,1 1 1,-2-1 0,1-1-28,-6-13 20,0-1 0,-1 1 1,-1 0-1,-2 1 0,0 0 1,-1 1-1,-2 0 0,0 1 1,-1 0-1,-1 1 0,-1 0 0,-1 2 1,-1 0-1,-1 0-20,1-1-149,-2 1 1,0 1 0,-1 1-1,0 0 1,-1 2-1,-3 0 149,24 13-74,0 0-1,0 0 1,0 1 0,0-1-1,0 0 1,0 1 0,0-1-1,0 0 1,0 1 0,0-1-1,0 1 1,0 0 0,0-1-1,0 1 1,0 0 0,0 0-1,0 0 1,0-1 0,-1 1-1,1 0 1,0 1 0,0-1-1,0 0 1,0 0 0,0 0-1,0 1 1,0-1 0,0 0-1,0 1 1,0-1 0,0 1 0,0-1-1,0 1 1,0 0 74,-1 13-919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2.6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828 1053 7258,'0'0'0,"-46"0"873,0-2 0,-1-3 0,1-1 0,1-2 0,0-2 0,0-2 1,-1-3-874,11 0 177,1-2 0,1-1 0,0-2 0,2-1 0,0-1 0,1-2 0,2-1 0,0-1 0,2-2 0,1 0 0,-11-17-177,26 33 1,0 0 0,1-1 0,1 1 0,0-1 0,1-1 0,0 0 0,1 0 0,1 0 0,0-1 0,0 0 0,2 1 1,0-2-1,1 1 0,0 0 0,1 0 0,1-1 0,0 1 0,2 0 0,-1-1 0,2 1 0,1-5-1,5-3-15,1 0-1,1 1 0,0 0 1,2 1-1,1 1 1,0 0-1,2 1 1,0 0-1,1 2 0,1-1 1,0 2-1,1 1 1,6-3 15,-6 4-33,0 1 0,1 1 0,0 1 0,1 1 0,0 1 0,0 0 0,1 2 0,0 1 0,0 0 0,1 2 0,0 0 0,0 2 0,7 0 33,-26 1-6,0 0 0,-1 1 0,1-1 0,0 1 0,-1 0 0,1 0 0,0 0 0,0 1 0,-1-1 0,1 1 0,0 0 0,-1 0 0,1 0 0,-1 0 0,1 1 0,-1-1-1,1 1 1,-1 0 0,0 0 0,0 0 0,0 1 0,0-1 0,-1 1 0,1-1 0,0 1 0,-1 0 0,0 0 0,0 0 0,0 1 0,0-1 0,0 0 0,-1 1 0,1-1-1,-1 1 1,0 0 6,-2 7-1,0 0 0,-1 0 0,0 0 0,0 0 0,-1 0 0,-1 0 0,0-1 0,0 0 0,-1 1 0,-4 4 1,-160 271 84,92-166 1,50-75-41,-62 100 732,-31 77-776,114-211 42,0 0 0,2 1-1,-1-1 1,1 1 0,1 0-1,0 0 1,1 0-1,0 0 1,1 3-42,1-13 8,1 0 1,-1 0-1,1 0 0,0 1 0,0-1 0,0 0 1,0 0-1,0 0 0,0 0 0,0-1 1,1 1-1,-1 0 0,1 0 0,-1-1 0,1 1 1,0-1-1,0 1 0,0-1 0,0 0 1,-1 0-1,2 0 0,-1 0 0,0 0 1,0 0-1,0 0 0,0-1 0,0 1 0,1-1 1,-1 0-1,0 0 0,0 1 0,1-1 1,-1-1-1,0 1 0,0 0 0,1-1 0,-1 1 1,0-1-1,0 1 0,0-1 0,1 0 1,-1 0-1,0 0 0,0 0 0,-1 0 1,1-1-1,1 0-8,33-12 82,0-1-1,-1-2 1,-1-2 0,30-21-82,-32 20 34,411-251-226,-344 207-501,-12-4 287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3.69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39 0 6641,'-18'21'3041,"4"-7"-1233,11 0-847,-1-3-89,9-1-320,6 8-192,8-4-256,7 5-48,6 4-16,-4-7-8,-2 10-112,-3-5-272,-12-5-1232,-6-8 1064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3.96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74 0 6641,'-12'18'3081,"-2"-1"-1289,4 1-1023,-5-4-161,3-4-360,2-2-192,10 0-1665,10-1 1193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1:58.09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43 159 1656,'-34'-61'1071,"33"59"-986,1 0 0,-1-1 0,1 1 0,0 0 0,0-1 0,0 1 0,0 0 0,0-1 0,0 1 0,0 0 0,1 0 0,-1-1 0,1 1 0,0 0 0,0 0 0,0 0 0,0-1 0,0 1 0,0 0 0,0 1 0,1-1 0,-1 0 0,1 0 0,-1 1 0,1-1 0,0 0 0,0 1 0,0 0 0,0-1 0,0 1 0,0 0 0,1 0-85,0-2 141,3-1 4,1 0 1,-1 1-1,1-1 0,0 1 1,0 1-1,0-1 0,0 1 1,0 0-1,1 1 1,-1 0-1,1 0 0,-1 0 1,1 1-1,-1 0 0,1 1 1,-1 0-1,1 0-145,-6 1 49,0-1 1,0 1-1,0 0 1,0-1-1,-1 1 0,1 0 1,-1 0-1,1 0 0,-1 1 1,0-1-1,0 0 1,0 0-1,0 1 0,0-1 1,0 0-1,-1 1 1,1-1-1,-1 1 0,0-1 1,1 1-1,-1-1 0,0 1 1,-1-1-1,1 1 1,0-1-1,-1 1 0,1-1 1,-1 1-1,0-1 1,0 0-1,0 1 0,0-1 1,0 0-1,-1 0 0,1 0-49,-116 239 1175,110-225-1147,-3 3-4,2 0 1,0 1-1,1 0 0,1 0 1,1 0-1,0 1 1,2 0-1,-1 18-24,4-36 3,1 1 0,-1 0 0,1 0 0,0 0 1,0-1-1,0 1 0,0 0 0,1-1 0,-1 1 0,1-1 0,0 1 0,0-1 0,0 0 0,1 0 0,-1 0 1,1 0-1,0-1 0,0 1 0,-1 0 0,2-1 0,-1 0 0,0 0 0,0 0 0,1 0 0,-1-1 1,1 1-1,-1-1 0,2 0-3,110 18 84,-99-18-83,81 3-888,-56-1 539</inkml:trace>
  <inkml:trace contextRef="#ctx0" brushRef="#br0" timeOffset="286.71">4 355 4137,'-3'-5'1752,"3"1"-992,7 4-295,-7 0-329,0 0-32,2 0-16,17 9-8,7 0 16,46 5 0,-42-23-760,3-5 511</inkml:trace>
  <inkml:trace contextRef="#ctx0" brushRef="#br0" timeOffset="725.713">273 237 3329,'41'-46'3063,"-32"79"-214,-4-21-2619,31 79 217,-32-80-402,0 0 1,1 0-1,0 0 0,1 0 0,1-1 0,-1 0 1,2-1-1,-1 1 0,1-1 0,2 1-45,-6-8 13,0 1-1,0-1 0,0 0 1,0 0-1,0-1 1,0 1-1,1-1 0,-1 0 1,0 0-1,1 0 1,-1 0-1,1-1 0,-1 0 1,1 0-1,0 0 1,-1-1-1,1 1 0,-1-1 1,0 0-1,1 0 1,-1-1-1,0 1 0,1-1 1,-1 0-1,0 0 1,1-1-13,9-6 31,0 0 0,0 0 1,-1-1-1,0-1 1,0 0-1,4-7-31,1 0 32,-2-1 0,0 0 1,-1-1-1,-1-1 0,-1 0 0,-1-1 0,9-21-32,-20 42 2,0-1-1,0 1 0,0-1 1,-1 1-1,1-1 1,0 1-1,-1-1 0,1 0 1,-1 1-1,1-1 0,-1 0 1,0 0-1,1 1 0,-1-1 1,0 0-1,0 1 0,-1-1 1,1 0-1,0 0 1,-1 1-1,1-1 0,0 0 1,-1 1-1,0-1 0,1 0 1,-1 1-1,0-1 0,0 1 1,0-1-1,0 1 1,0 0-1,0-1 0,-1 1 1,1 0-1,0 0 0,-1 0 1,1 0-1,0 0 0,-1 0 1,0 0-1,1 0 0,-1 1 1,1-1-1,-1 1 1,0-1-1,1 1 0,-1 0 1,0-1-1,0 1 0,1 0 1,-1 0-1,-1 0-1,-4 33-140,10 70 223,4-50 114,3-1 0,1 0 1,6 9-198,-16-57-92,0 1 0,0-1 0,0 1-1,1-1 1,-1 0 0,1 0 0,0 0 0,0 0 0,1 0 0,-1 0 0,1 0 0,0-1 0,0 1 0,0-1-1,0 0 1,0 0 0,1 0 0,0 0 0,1 0 92,17-1-784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4.42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0 669 7314,'5'10'740,"-4"-7"-556,0 1-1,1-1 0,-1 1 0,1-1 1,-1 0-1,1 0 0,0 1 0,0-1 1,0-1-1,1 1 0,-1 0 0,1 0 1,0-1-1,-1 0 0,1 1 1,0-1-1,0 0 0,1-1 0,-1 1 1,0 0-1,1-1 0,-1 0 0,4 1-183,3-3 153,0-1-1,0-1 0,-1 0 0,1 0 1,0-1-1,-1 0 0,0 0 0,0-1 1,0 0-1,-1-1 0,0 0 0,5-5-152,46-37-53,-2-2 0,-3-3-1,1-5 54,-41 44-282,0-1-1,-1 1 1,-1-2-1,-1 0 1,0 0-1,-1-1 1,-1-1-1,0 1 1,-1-2-1,-1 1 1,-1-1-1,2-10 283,-8 25-38,1 1 0,0-1-1,-1 1 1,0-1 0,0 0 0,0 1-1,0-1 1,-1 1 0,1-1 0,-1 1-1,0-1 1,0 1 0,0-1 0,-1 1-1,1-1 1,-1 1 0,1 0 0,-1 0-1,0 0 1,-1 0 0,1 0 0,0 1-1,-1-1 1,1 1 0,-1-1 0,0 1-1,0 0 1,0 0 0,0 0-1,0 0 1,-1 1 0,-1-1 38,-11-2 71,0 2-1,0 0 1,0 1-1,-1 0 1,1 2 0,0 0-1,0 0 1,0 2-1,0 0 1,0 1 0,0 0-1,1 1 1,0 1-1,0 1 1,-9 5-71,7-4 191,1 1 1,-1 1 0,2 1-1,-1 0 1,1 1 0,1 1-1,0 0 1,1 1-1,1 0 1,-7 11-192,12-16 83,0 1 0,1 0 0,1 0 0,0 1 0,0-1 0,1 1 0,0 0-1,1 1 1,0-1 0,1 1 0,0-1 0,1 1 0,0-1 0,1 1 0,0 0 0,1-1 0,2 10-83,1-10 17,1 0 1,1 1-1,0-2 1,0 1-1,1-1 1,0 0 0,1 0-1,0-1 1,0 0-1,1 0 1,0-1-1,1 0 1,0-1-1,0 0 1,0-1-1,1 0 1,0 0-1,0-1 1,1-1-1,-1 1 1,1-2-1,0 0 1,2 0-18,60 18 54,0-4 1,1-3 0,1-3-1,0-3 1,0-4 0,1-3-1,28-5-54,-12-6 171,-91 10-162,-1-1-1,1 1 1,-1-1 0,1 1-1,-1-1 1,0 1-1,1-1 1,-1 0 0,0 0-1,1 0 1,-1 0 0,0 0-1,0 0 1,0 0-1,0 0 1,0-1 0,0 1-1,0 0 1,0 0-1,0-1 1,-1 1 0,1-1-1,-1 1 1,1-1 0,-1 1-1,1-1 1,-1 1-1,0-1 1,0 1 0,1-1-1,-1 1 1,-1-1 0,1 0-1,0 1 1,0-1-1,0 1 1,-1-1-9,-25-52 215,21 47-210,-8-13 13,0 0 0,1-1 0,1 0 0,0-1 0,2 0-1,1-1 1,1 1 0,0-2 0,-1-18-18,6 24-20,1 0 0,1-1 0,1 1 0,0-1 0,1 1 0,1 0 0,1 0 0,1 0 0,0 0-1,1 1 1,1 0 0,1 0 0,0 0 0,1 1 0,1 1 0,1 0 0,11-13 20,58-47-3253,-33 41 1958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5.2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58 1 9066,'-11'32'3777,"-18"27"-1833,18-45-1736,4 0 16,7-14-376,9 0-544,15 0 472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6.16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334 413 8810,'-42'-75'6166,"-24"-36"-4744,64 106-1399,0 0 0,-1 0 1,0 0-1,0 0 0,0 0 0,0 1 0,-1-1 0,0 1 0,0 0 1,0 0-1,-1 1 0,1-1 0,-1 1 0,0 0 0,0 0 1,0 0-1,0 1 0,0 0 0,0 0 0,-1 0 0,1 0 0,-1 1 1,0 0-1,1 0 0,-1 1 0,0 0 0,1 0 0,-5 0-23,5 2 5,0 1 0,0-1 0,1 1 0,-1 0-1,1 0 1,-1 1 0,1-1 0,0 1 0,0 0-1,1 0 1,-1 0 0,1 1 0,0-1 0,0 1 0,0 0-1,1 0 1,0 0 0,0 0 0,0 0 0,0 2-5,-15 111 97,19-91-40,2 1 0,1-1 1,2 0-1,0 0 0,2 0 0,1-1 1,0 0-1,3-1 0,0-1 0,1 0 1,1 0-1,1-2 0,1 0 1,2-1-1,0 0 0,1-2 0,0 0 1,2-1-1,20 12-57,2 2 30,-22-17-34,0 1 0,0 0 0,-2 2 0,0 0 0,-1 1-1,-1 1 1,-1 1 0,-1 1 0,6 11 4,-8-3-5,-1 0-1,-1 1 0,-2 1 0,-1 0 1,-2 0-1,-1 0 0,-1 1 0,-2 0 1,-1 0-1,-2 9 6,1-32 18,-1 0-1,0 1 1,0-1-1,-1 0 1,0 1 0,-1-1-1,0 0 1,-1 0-1,0 0 1,0-1 0,-1 1-1,-1-1 1,1 0-1,-2 0 1,1 0 0,-1 0-1,0-1 1,-1 0-1,0-1 1,0 1 0,-1-1-1,0-1 1,0 1-1,0-1 1,-1-1 0,0 0-1,0 0 1,0-1-1,-1 0 1,-2 1-18,4-3-29,-1-1 1,-1 1-1,1-1 0,0-1 0,0 0 1,0 0-1,0-1 0,0 0 1,0-1-1,0 0 0,0 0 1,0-1-1,1 0 0,-1 0 0,1-1 1,0 0-1,0-1 0,0 0 1,0 0-1,1 0 0,-4-5 29,-62-75-2026,45 29 1378</inkml:trace>
  <inkml:trace contextRef="#ctx0" brushRef="#br0" timeOffset="464.439">1058 1 5881,'-99'3'7296,"40"0"-5367,55-2-1895,-1 0 1,1-1-1,0 2 1,-1-1-1,1 0 1,0 1-1,0 0 1,0 0-1,0 0 1,0 0-1,1 1 1,-1-1-1,1 1 1,-1 0-1,1 0 1,0 0-1,0 1 1,0-1-1,1 1 1,-1 0-1,1-1 1,0 1-1,0 0 0,0 0 1,0 0-1,1 1 1,0-1-1,0 0 1,0 1-1,0-1 1,1 0-1,-1 1 1,1-1-1,1 1 1,-1-1-1,0 1 1,1-1-1,0 0 1,0 1-1,0-1 1,1 0-1,-1 0 1,1 0-1,0 0 1,0 0-1,1 0 1,-1 0-1,1-1 1,1 2-35,18 15 44,1-1 0,1-1 0,1-1 1,1-1-1,0-1 0,0-2 1,10 3-45,38 21 8,-54-26-7,58 30-1,-1 3 1,68 54-1,-78-33 13,-65-62-8,1 0 0,-1 0 0,0 0 0,0 0 0,0 1 0,0-1 0,-1 0 0,1 1 0,-1-1 0,0 1 0,0 0 1,0 0-1,0-1 0,-1 1 0,1 0 0,-1 0 0,0-1 0,0 1 0,0 0 0,-1 0 0,0 0 0,0 0-5,-1-1 11,0 1-1,0-1 1,-1 0 0,1 0 0,-1 0 0,0 0 0,0 0 0,0-1 0,0 1 0,-1-1 0,1 0 0,-1 0-1,1 0 1,-1 0 0,0-1 0,0 1 0,1-1 0,-1 0 0,-2 0-11,5 0 3,-37 9 37,0-1-1,0-2 0,0-2 0,-1-1 0,-13-1-39,-133-10-746,105-3 466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4.9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271 172 6097,'-15'-24'1467,"-1"0"-1,-2 1 1,0 0-1,-1 2 1,-12-11-1467,29 30 61,1 0 1,-1 0-1,1 0 1,-1 1-1,1-1 1,-1 1-1,0-1 1,0 1-1,0-1 1,0 1-1,0 0 1,0 0-1,0 0 1,0 0 0,-1 1-1,1-1 1,0 0-1,-1 1 1,1 0-1,0-1 1,-1 1-1,1 0 1,0 0-1,-1 0 1,1 1-1,0-1 1,0 1-1,-1-1 1,1 1-1,0 0 1,0-1 0,-1 1-1,1 0 1,0 1-1,0-1 1,0 0-62,-33 60 544,28-44-502,0 0 0,1 0 1,0 0-1,2 1 0,0 0 1,1 0-1,1 0 0,0 0 0,2 1 1,0-1-1,2 15-42,0-22 8,0 0 1,0 1-1,1-1 0,0-1 0,1 1 1,1 0-1,-1-1 0,2 0 1,-1 0-1,1 0 0,1-1 1,0 0-1,0 0 0,1-1 0,0 0 1,0 0-1,1-1 0,0 0 1,4 2-9,1-1 7,0 0 1,1-1-1,0-1 1,0 0-1,1-2 0,-1 1 1,1-2-1,0 0 1,0-1-1,0 0 1,0-1-1,0-1 1,0-1-1,0 0 1,0-1-1,0-1 1,0-1-1,0 0 1,-1 0-1,0-2 1,0 0-1,0-1 1,4-3-8,-11 5-58,0-1 0,0-1 1,-1 1-1,0-1 0,0-1 1,-1 1-1,0-1 0,0 0 1,0-1-1,-1 1 1,-1-1-1,1 0 0,-2 0 1,1 0-1,-1-1 0,0 0 1,-1 1-1,0-1 0,-1 0 1,0 0-1,-1 0 0,0 0 1,0 0-1,-1 0 1,0 0-1,-1 1 0,-1-6 58,-15-56-158,56 194 935,-32-101-719,1-1 0,2 0 0,0 0-1,1-1 1,1 0 0,1-1 0,0-1 0,2 1 0,0-2 0,1 0-1,1-1 1,0-1 0,1 0 0,1-1 0,0-1 0,13 7-58,-5-11-343,-10-16 134</inkml:trace>
  <inkml:trace contextRef="#ctx0" brushRef="#br0" timeOffset="647.157">1189 412 10114,'2'6'1058,"-2"-4"-888,0 0 0,0-1 0,0 1 0,1-1 0,-1 1 0,0-1-1,1 1 1,-1-1 0,1 1 0,-1-1 0,1 1 0,0-1 0,-1 0 0,1 1 0,0-1 0,0 0-1,0 0 1,0 1 0,0-1 0,0 0 0,0 0 0,1 0 0,-1 0 0,0 0 0,0-1 0,1 1-1,-1 0 1,1-1 0,-1 1 0,1-1 0,-1 1 0,1-1 0,-1 0 0,1 1 0,-1-1 0,1 0-1,-1 0 1,1 0 0,0 0 0,-1 0 0,1-1 0,-1 1-170,69-46 715,-60 40-718,-1 0 0,0-1 0,0 0 0,-1-1 1,0 0-1,0 0 0,-1-1 0,0 1 0,-1-2 0,0 1 0,0-1 1,-1 0-1,0 0 0,-1 0 0,1-2 3,37-138-120,-42 147 118,1 1 1,-1-1-1,1 1 1,0-1-1,0 1 1,0 0-1,0-1 1,0 1-1,0 0 1,1-1-1,-1 1 1,1 0-1,0 0 1,0 0-1,-1 1 0,1-1 1,0 0-1,1 1 1,-1-1-1,0 1 1,0 0-1,1-1 1,-1 1-1,0 0 1,1 0-1,-1 1 1,1-1-1,-1 1 0,1-1 1,0 1-1,-1 0 1,1 0-1,0 0 1,-1 0-1,1 0 1,-1 0-1,1 1 1,-1 0-1,1-1 1,-1 1-1,1 0 0,-1 0 1,1 0-1,-1 1 1,0-1-1,2 1 2,11 13 25,-1 0 0,0 1 0,-1 1 1,-1 0-1,-1 0 0,0 1 0,-2 1 0,0 0 0,0 0 0,0 7-25,28 54 147,-26-58-114,-7-13-31,0 1 0,1-1 0,0 0 0,1 0 0,0 0 0,0-1 0,1 0 0,0 0 0,0 0 0,0-1 0,1 0 0,4 2-2,-10-8-52,-1-1 0,1 1 0,-1-1 0,0 1 1,1-1-1,-1 0 0,1 0 0,-1 0 0,1 0 0,-1 0 0,1 0 0,-1 0 0,1 0 0,-1 0 0,1-1 0,-1 1 0,1 0 1,-1-1-1,0 0 0,1 1 0,-1-1 0,0 0 0,1 1 0,-1-1 0,0 0 0,0 0 0,0 0 0,0 0 0,0 0 0,0-1 1,0 1-1,0 0 0,0 0 0,0-1 0,-1 1 0,1 0 0,-1-1 0,1 1 0,-1 0 0,1-1 0,-1 1 0,0-1 1,0 1-1,1-1 52,15-30-701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3.1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254 262 2921,'-32'-7'1827,"-1"1"0,1 2 0,-1 1 0,-33 1-1827,64 1 114,0 1 0,-1 0 0,1 0 0,0 0-1,-1 0 1,1 1 0,-1-1 0,1 0 0,0 1 0,-1 0 0,1-1 0,0 1 0,0 0 0,0 0 0,0 1 0,-1-1 0,2 0-1,-1 1 1,0-1 0,0 1 0,0-1 0,1 1 0,-1 0 0,1 0 0,-1 0 0,0 1-114,1 4 69,1 0-1,0 0 1,0 0 0,1-1 0,-1 1-1,2 0 1,-1 0 0,1-1 0,0 1 0,0-1-1,1 1 1,-1-1 0,1 0 0,1 0-1,0 0-68,-1 0 44,77 144 1269,41 51-1313,-48-85 286,-5 2 0,34 89-286,-71-109-426,-62-137-4414,0-19 3437</inkml:trace>
  <inkml:trace contextRef="#ctx0" brushRef="#br0" timeOffset="261.465">72 371 3537,'-2'-16'452,"2"0"1,0 0-1,1 0 0,1 0 1,0 0-1,1 0 1,1 0-1,0 1 0,1 0 1,1 0-1,1 0 1,0 0-1,0 1 1,2 1-1,-1-1 0,2 1 1,2-2-453,-1 5 157,0 0-1,1 1 1,0 0 0,1 1 0,0 0 0,0 1 0,1 1 0,0 0 0,0 1-1,0 0 1,0 1 0,1 0 0,0 2 0,0 0 0,0 0 0,9 1-157,-20 1 11,-1 0 1,1 0-1,-1 0 1,1 1 0,-1 0-1,1-1 1,-1 1-1,1 0 1,-1 1 0,0-1-1,1 0 1,-1 1-1,0 0 1,0 0 0,0 0-1,-1 0 1,1 0 0,0 1-1,-1-1 1,1 1-1,-1 0 1,0-1 0,0 1-1,0 0 1,0 0-1,-1 1 1,1-1 0,-1 0-1,0 0 1,1 1-1,-2-1 1,1 1 0,0-1-1,-1 1 1,1-1-1,-1 1 1,0 1-12,-2 24 78,-1 0-1,-1 0 1,-1 0-1,-2-1 1,-1 0-1,-1 0 1,-11 23-78,17-42 13,-21 53 53,8-26-54,2 1 0,2 1 0,2 0 0,1 0 0,-1 21-12,9-56-33,1-1-16,0-1-1,-1 0 1,1 1-1,0-1 1,0 0 0,0 1-1,0-1 1,0 1-1,0-1 1,0 0-1,0 1 1,1-1 0,-1 0-1,0 1 1,1-1-1,-1 0 1,1 1-1,0-1 1,-1 0-1,1 0 1,0 0 0,0 1-1,0-1 1,-1 0-1,1 0 1,1 0 49,14 2-536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31.9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31 176 4809,'-31'-14'7156,"32"14"-6441,-1 0-167,2 6-38,32 89 199,-5 2 0,11 74-709,-15-64 262,-6-25-65,73 257 634,-88-324-776,2 0-1,0-1 1,0 0-1,1 0 1,1-1-1,0 1 1,7 7-55,-13-19 11,-1-1 0,1 1 0,-1 0 0,1-1 1,0 1-1,-1-1 0,1 1 0,0-1 0,0 0 1,0 0-1,0 0 0,0 0 0,0 0 0,1 0 1,-1-1-1,0 1 0,0-1 0,0 1 0,1-1 1,-1 0-1,0 0 0,1 0 0,-1 0 0,0 0 1,0 0-1,1-1 0,-1 1 0,0-1 0,0 0 1,0 0-1,0 0 0,1 0 0,-1 0 0,-1 0 0,1 0 1,0 0-1,1-2-11,56-68 267,-36 31-193,-3-1-1,-1 0 1,-2-2 0,-1 0-1,7-42-73,7-25 15,-18 87-68,-3 26-13,4 41-31,-10-33 94,8 45 21,2 0 0,3-1 0,3-1 0,2-1-1,21 38-17,-39-85 22,1 1-1,0-1 0,1 0 1,-1 0-1,1-1 0,0 0 0,1 0 1,-1 0-1,1 0 0,0-1 0,0 1-21,-3-4 15,0 0-1,0 1 1,0-1-1,0 0 0,0-1 1,0 1-1,1 0 0,-1-1 1,0 0-1,0 0 1,0 0-1,1 0 0,-1 0 1,0-1-1,0 1 1,0-1-1,0 0 0,0 0 1,0 0-1,0 0 1,0 0-1,0-1 0,0 0 1,-1 1-1,1-1 1,0-1-15,11-10 38,0-2 0,-1 0 0,-1 0 1,-1-1-1,0-1 0,-1 0 0,0 0 0,-2-1 1,0 0-1,-1-1 0,-1 0 0,0 0 1,-2 0-1,0 0 0,-1-1 0,-1 1 1,-1-1-1,-1-15-38,-3-25-2,-1-1-1,-4 1 1,-2 1 0,-2-1 0,-12-29 2,-18-90-601,39 168 397,0-1 1,0 0 0,2 0 0,-1 1-1,2-2 1,-1 1 0,2 0 0,-1 0-1,2 0 1,0 1 0,0-1-1,1 0 1,0 0 0,1 1 0,1 0-1,0 0 1,0-1 203,27-28-884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32.43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20 80 6073,'-16'39'5405,"12"25"-3575,11-41-1637,1 1 0,1-1 0,1-1 0,0 1 0,2-2 1,1 1-1,12 14-193,-13-18 108,73 96 562,-85-113-659,0 0-1,1 0 1,0 0 0,-1 0 0,1 0-1,-1 0 1,1 0 0,0 0-1,0-1 1,0 1 0,-1 0 0,1 0-1,0-1 1,0 1 0,0-1-1,0 1 1,0-1 0,0 1 0,0-1-1,0 0 1,0 1 0,0-1-1,0 0 1,0 0 0,1 0 0,-1 0-1,0 0 1,0 0 0,0 0-1,0 0 1,0 0 0,0 0 0,0-1-1,0 1 1,0 0 0,0-1-1,0 1 1,0-1 0,0 1 0,0-1-1,0 0 1,0 1 0,0-1-1,-1 0 1,1 0 0,0 1 0,0-1-1,-1 0 1,1 0 0,0 0 0,-1 0-1,1 0 1,-1 0 0,0 0-1,1 0 1,-1 0-11,5-15 47,-2 0 0,1 0 0,-2 0 0,0 0 1,-1 0-1,-1-1 0,-1-1-47,2-17 25,0 15-14,-2-5-16,2 0 1,0 0-1,2 0 0,1 0 0,0 1 0,2-1 0,1 1 1,1 1-1,4-8 5,-11 29-6,0-1 0,0 1 0,0 0 0,0-1 0,1 1 0,-1 0 0,1 0 0,-1 0 0,1 0 0,0 0 1,-1 1-1,1-1 0,0 0 0,0 1 0,0-1 0,1 1 0,-1 0 0,0 0 0,0 0 0,1 0 0,-1 0 0,1 0 0,-1 1 0,1-1 0,-1 1 0,1 0 1,-1-1-1,1 1 0,-1 0 0,1 1 0,-1-1 0,1 0 0,-1 1 0,1-1 0,-1 1 0,1 0 0,-1 0 0,0 0 0,1 0 0,-1 0 0,0 0 0,0 1 6,8 9-9,-2 0-1,1 1 1,-1 0-1,-1 1 0,0-1 1,-1 2-1,0-1 0,-1 0 1,-1 1-1,0 0 1,0 3 9,2 1 8,106 404 1114,-77-326-844,-35-95-283,1 0 0,-1 0 0,1 0 0,-1 0 0,1 1 0,0-1 0,-1 0-1,1-1 1,0 1 0,0 0 0,0 0 0,0 0 0,0 0 0,0-1 0,0 1 0,0 0-1,0-1 1,0 1 0,0-1 0,0 1 0,0-1 0,1 0 0,-1 0 0,0 1 0,0-1-1,1 0 1,-1 0 0,0 0 0,0 0 0,0 0 0,1 0 0,-1-1 0,0 1-1,0 0 1,0-1 0,1 1 0,-1 0 0,0-1 0,0 1 0,0-1 0,0 0 0,0 1-1,0-1 1,0 0 0,0 0 0,0 0 0,0 0 0,-1 0 0,1 0 0,0 0 5,32-57-1220,-11-3 668</inkml:trace>
  <inkml:trace contextRef="#ctx0" brushRef="#br0" timeOffset="404.313">888 177 7474,'0'0'2962,"1"2"-1247,75 136 1403,-69-126-3047,0-1 1,0 1-1,1-1 0,1-1 1,0 0-1,0 0 1,1-1-1,0 0 1,1 0-1,0-1 1,0-1-1,1 0 1,-1 0-1,2-1 1,-1-1-1,1 0 1,0 0-72,-8-5 15,0-1 0,0 0 0,-1 1 0,1-2 0,0 1 0,-1 0 0,1-1 0,0 0 1,-1 0-1,0 0 0,0-1 0,1 1 0,-1-1 0,-1 0 0,1 0 0,0-1 0,-1 1 1,1-1-1,-1 1 0,0-1 0,-1 0 0,1 0 0,-1-1 0,1 1 0,-1 0 1,0-1-1,-1 0 0,1 1 0,-1-1 0,0-2-15,40-115 115,-29 80-121,1 2 0,2 0 0,2 1 0,10-14 6,-27 51-3,1 0 0,-1 0 0,1 0 0,0 0 1,-1 0-1,1 0 0,0 0 0,1 0 0,-1 0 1,0 1-1,0-1 0,1 0 0,-1 1 0,1-1 1,-1 1-1,1-1 0,0 1 0,0 0 0,-1 0 1,1 0-1,0 0 0,0 0 0,0 0 0,0 1 1,0-1-1,0 1 0,0-1 0,1 1 0,-1 0 1,0-1-1,0 1 0,0 0 0,0 1 0,0-1 1,1 0-1,-1 1 0,0-1 0,0 1 0,0-1 1,0 1 2,3 4-4,0 0 1,0 0 0,-1 0 0,0 1 0,0-1-1,-1 1 1,1 0 0,-1 0 0,0 0-1,-1 1 1,0-1 0,1 5 3,25 77 142,-4 2 0,0 21-142,2 5 183,-23-103-167,0 2-2,0 0 0,1-1 1,1 1-1,0-1 0,1 0 1,1 0-1,0-1 0,4 7-14,-10-19-22,1 0-1,-1 1 0,0-1 0,0 0 0,1 0 0,-1 0 1,0 0-1,1 0 0,-1 0 0,1 0 0,0 0 0,-1 0 0,1-1 1,0 1-1,-1-1 0,1 1 0,0-1 0,-1 0 0,1 0 1,0 1-1,0-1 0,0 0 0,-1-1 0,1 1 0,0 0 1,0 0-1,-1-1 0,1 1 0,0-1 0,-1 0 0,1 1 1,0-1-1,-1 0 0,1 0 0,-1 0 0,0 0 0,1 0 1,-1 0-1,0-1 0,1 1 0,-1 0 0,0-1 0,0 1 0,0 0 1,0-1-1,0 0 0,-1 1 0,1-2 23,33-37-239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8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1 581 1952,'0'-1'115,"0"0"0,0 0 0,0 0 0,1 0 0,-1 1 0,0-1 0,1 0 0,-1 0 0,1 1 0,-1-1 0,0 0 0,1 1 0,0-1 0,-1 0 0,1 1 0,-1-1 0,1 1 0,0-1 0,-1 1 0,1-1 0,0 1 0,0 0 0,-1-1 0,1 1 0,0 0 0,0 0 0,0-1 0,-1 1 0,1 0 0,0 0 0,0 0 0,0 0 0,0 0-115,3-1 192,142-32 3111,-53 21-2632,0 5 0,0 3 0,0 4 0,79 11-671,-44-3 306,239 13 207,-358-20-663,-1 0 0,1 0 1,0 0-1,-1 1 0,1 1 0,-1-1 0,0 1 0,0 1 0,6 2 150,-9 2-514</inkml:trace>
  <inkml:trace contextRef="#ctx0" brushRef="#br0" timeOffset="490.028">1361 190 3889,'102'-94'1599,"-24"5"143,-73 87-1665,1 1 0,-1 0 0,1 0 1,-1 0-1,1 1 0,0 0 0,-1 0 1,1 0-1,-1 1 0,1 0 0,-1 0 1,1 0-1,-1 1 0,0-1 0,1 1 1,-1 1-1,0-1 0,0 1 0,-1 0 1,1 0-1,0 0 0,1 3-77,-3-5 42,12 7 115,0 1 0,-1 0 0,0 1 0,0 1 0,-1 0 0,-1 1 0,0 1 0,0-1 0,-1 2 0,-1 0 0,0 0 0,-1 1-1,-1 0 1,0 0 0,-1 1 0,-1 0 0,0 0 0,-1 1 0,-1-1 0,0 1 0,-2 0 0,0 0 0,0 0 0,-2 1 0,0 3-157,-7 17 94,-2 0 1,-2 0-1,-1-1 0,-2-1 1,-1 0-1,-2 0 0,-2-2 1,0 0-1,-23 26-94,3-1-972,34-52-296,15-10 502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4.5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445 254 5169,'-10'1'608,"0"0"0,1-1-1,-1 0 1,0 0 0,0-1 0,0 0 0,1-1-1,-1 0 1,1-1 0,-4-1-608,-12-7 522,0 0 1,1-2-1,0 0 1,1-2-1,-3-3-522,24 16 20,0 0 0,-1 0-1,1 0 1,-1 0 0,1 1 0,-1-1 0,0 1-1,1 0 1,-1-1 0,0 1 0,0 1 0,0-1-1,0 0 1,0 1 0,0-1 0,0 1 0,0 0-1,0 0 1,0 0 0,0 1 0,0-1 0,0 1 0,0-1-1,0 1 1,0 0 0,0 0 0,0 1-20,-4 5-4,0 1 0,1 1 0,0-1 0,1 1 0,0 0 0,0 0-1,1 0 1,0 1 0,0-1 0,1 1 0,1 0 0,0 0 0,-1 8 4,1-9-2,-12 48-8,3 0 1,2 1-1,3 1 1,3-1-1,3 45 10,19-1-15,-18-99 16,0 0-1,0-1 0,0 1 1,0 0-1,0-1 0,1 1 0,-1-1 1,1 0-1,0 1 0,-1-1 0,1 0 1,0 0-1,0 0 0,1 0 1,-1-1-1,0 1 0,1 0 0,-1-1 1,1 0-1,-1 1 0,1-1 1,-1 0-1,1 0 0,0-1 0,0 1 1,-1-1-1,1 1 0,0-1 1,0 0-1,0 0 0,0 0 0,-1 0 1,3-1-1,6-3 8,-1 0 0,0-1 1,0-1-1,0 0 0,-1 0 0,0 0 1,0-1-1,-1-1 0,1 0 1,-2 0-1,1 0 0,-1-1 1,0 0-1,-1 0 0,4-9-8,-4 9 6,44-66 40,-4-2-1,7-23-45,47-115 23,-101 214-24,1 1 1,1-1-1,-1 1 1,0-1 0,0 1-1,0 0 1,0-1-1,0 1 1,0-1-1,0 1 1,0 0-1,1-1 1,-1 1 0,0 0-1,0-1 1,1 1-1,-1 0 1,0-1-1,0 1 1,1 0-1,-1-1 1,0 1-1,1 0 1,-1 0 0,0-1-1,1 1 1,-1 0-1,1 0 1,-1 0-1,0 0 1,1-1-1,-1 1 1,1 0 0,-1 0-1,0 0 1,1 0-1,-1 0 1,1 0-1,-1 0 1,1 0-1,-1 0 1,0 0 0,1 1-1,-1-1 1,1 0-1,-1 0 1,0 0-1,1 0 1,-1 1-1,0-1 1,1 0 0,-1 0 0,8 27-21,47 359 114,-24-302-61,-28-78-54,-2-5-5,-1 0 0,0-1-1,0 1 1,0 0 0,0 0 0,1-1 0,-1 1 0,0 0 0,1 0 0,-1-1 0,1 1 0,-1 0 0,1-1 0,-1 1 0,1-1-1,-1 1 1,1-1 0,-1 1 0,1-1 0,0 1 0,-1-1 0,1 1 0,0-1 0,0 0 0,-1 1 0,1-1 0,0 0 0,0 0-1,-1 1 1,1-1 0,0 0 0,0 0 0,-1 0 0,1 0 0,0 0 0,0 0 0,0-1 27,14-7-424</inkml:trace>
  <inkml:trace contextRef="#ctx0" brushRef="#br0" timeOffset="478.867">969 165 9178,'-3'10'706,"1"0"0,0 0 0,1 0 0,0 0 0,1 0 0,0 1 0,0-1-1,2 10-705,42 131 345,-17-73 156,11 60-186,-38-139-312,0 0 0,1 1 0,-1-1 1,1 0-1,-1 0 0,0 1 0,1-1 0,-1 1 0,1-1 0,0 0 1,-1 1-1,1-1 0,-1 1 0,1-1 0,0 1 0,-1 0 0,1-1 0,0 1 1,0 0-1,-1-1 0,1 1 0,0 0 0,0 0 0,-1-1 0,1 1 0,0 0 1,0 0-1,0 0 0,-1 0 0,1 0 0,0 0 0,0 1 0,0-1 1,-1 0-1,1 0 0,0 0 0,0 1 0,-1-1 0,1 1 0,0-1 0,-1 0 1,1 1-1,0-1 0,-1 1 0,1-1 0,-1 1 0,1-1 0,0 1 0,-1 0 1,1-1-1,-1 1 0,0 0 0,1-1 0,-1 1 0,0 0 0,1 0 1,-1-1-1,0 1 0,0 0 0,0 0 0,1 0 0,-1-1 0,0 1 0,0 0 1,0 0-1,0 0 0,-1-1 0,1 1 0,0 1-3,36-132 157,-29 93-146,-1 4-20,1 1 1,1 0-1,1 1 0,2 0 0,2 0 0,0 1 1,2 1-1,1 0 0,2 1 0,18-22 9,-33 46-2,1 0-1,0 1 1,0-1-1,0 1 0,0 0 1,1 1-1,-1-1 1,1 1-1,0 0 1,-1 0-1,1 0 1,0 1-1,0-1 1,1 1-1,-1 0 1,0 1-1,0-1 1,0 1-1,1 0 1,-1 1-1,0-1 0,0 1 1,0 0-1,0 0 1,0 1-1,0-1 1,0 1-1,0 0 1,0 0-1,-1 1 1,1 0-1,-1-1 1,0 1-1,0 1 1,0-1-1,0 1 1,0-1-1,-1 1 0,3 4 3,5 10 11,-1 1 0,-1-1-1,0 2 1,-1 0-1,-2 0 1,0 0-1,-1 0 1,-1 1 0,1 17-11,-3-30 3,34 337 70,-35-339-88,19 57-879,-6-55-312,1-17 481</inkml:trace>
  <inkml:trace contextRef="#ctx0" brushRef="#br0" timeOffset="961.234">1823 82 6009,'31'10'1636,"-14"-6"358,-19-6 2290,4-13-2536,31 1-1614,17-3-93,0 3 0,1 1 1,1 3-1,8 1-41,-45 8 3,98 0 14,-108 2-16,0-1 0,-1 1 0,1 0 0,-1 0 0,1 1 0,-1 0 0,1-1 0,-1 1 1,0 1-1,0-1 0,0 1 0,0-1 0,0 1 0,-1 0 0,1 1 0,-1-1 0,0 0 1,0 1-1,0 0 0,0 0 0,-1 0 0,1 0-1,0 9 7,-1 0 0,1 0 0,-2 0 0,0 0-1,-1 0 1,0 1 0,-1-1 0,0 0 0,-1 0 0,0 0 0,-1 0 0,-1 0 0,0-1-1,-1 0 1,0 1 0,-1-2 0,0 1-7,-3 10 7,-13 33 1,3 0 1,2 1-1,2 1 0,-6 57-8,19-106 0,1 1 0,1-1 0,0 1 0,0-1 0,1 1 0,0 0 0,0-1 0,1 1 0,0-1 0,0 0 0,1 0 0,0 0 0,1 0 0,0 0 0,0-1 0,1 1 0,-1-1 0,1 0 0,1-1 0,0 1 0,0-1 0,0 0 0,2 1 0,1-2 1,-1 0-1,1-1 0,1 0 0,-1 0 0,1-1 0,-1 0 0,1-1 0,0 0 0,0 0 0,0-1 0,0-1 0,0 0 1,0 0-1,0 0 0,0-2 0,6 0 0,174-37-1697,-160 27-778,-10-1 1052</inkml:trace>
  <inkml:trace contextRef="#ctx0" brushRef="#br0" timeOffset="1222.792">1854 415 8850,'30'-29'3833,"12"-5"-2249,21 1-664,-2 3-360,4 7-408,4 8-104,3 8-16,6 3 16,-4 4-672,0 0-680,-11 12 824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2.39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563 326 4385,'-5'-6'626,"4"4"-401,0 0 0,0-1 0,-1 1 0,1 0-1,0 0 1,-1 0 0,1 1 0,-1-1 0,0 0 0,0 0 0,0 1 0,0-1-1,0 1 1,0 0 0,0 0 0,0 0 0,0 0 0,-1 0 0,1 0 0,0 0-1,-1 1 1,1-1 0,0 1 0,-1-1 0,1 1 0,-1 0 0,1 0 0,-1 0-1,1 1 1,0-1 0,-1 0 0,1 1 0,-2 0-225,-1 4 61,1 1 1,-1-1-1,1 1 0,1 0 1,-1 0-1,1 0 0,0 0 1,0 1-1,1-1 0,-1 1 1,2 0-1,-1-1 0,1 1 1,0 0-1,0 0 1,1 0-1,0 0 0,0 4-61,2 47 11,2 1 0,3-1-1,2-1 1,3 1 0,2-2-1,8 15-10,3 23 47,25 112-383,19 184 336,-64-348-1166,-6-16 471</inkml:trace>
  <inkml:trace contextRef="#ctx0" brushRef="#br0" timeOffset="260.818">158 496 4617,'-31'-8'2697,"8"1"-153,-3 5-744,-4 0-663,4 0-209,12 2-416,7-5-168,22-7-208,6-6-56,20-15-40,9-4 0,19-17-8,13-2-88,16-4-240,13-1-208,19 8-720,8 6-649,-5 8 1177</inkml:trace>
  <inkml:trace contextRef="#ctx0" brushRef="#br0" timeOffset="703.96">1471 856 4193,'-18'-63'4927,"17"55"-4714,-1 1 0,1 0 1,-1 0-1,0 0 0,-1 0 1,0 0-1,0 0 0,0 0 1,-1 1-1,0 0 0,0-1 1,-1 1-214,0 1 13,0 0-1,-1 1 1,0 0 0,1 0 0,-1 0-1,-1 1 1,1 0 0,0 0 0,-1 0-1,0 1 1,1 0 0,-1 0 0,0 1 0,0 0-1,0 0 1,0 1 0,0 0 0,0 0-1,0 0 1,0 1 0,0 0 0,0 0-1,0 1 1,1 0 0,-1 0 0,0 1-1,1 0 1,0 0 0,-1 0 0,1 1 0,1 0-1,-1 0 1,0 0 0,1 1 0,-3 3-13,-8 14-10,2-1 0,0 2 1,1 0-1,2 1 1,0 0-1,2 0 1,1 1-1,0 0 0,2 1 1,1 0-1,-1 17 10,0-11-6,2 0-1,1 0 1,1 0-1,1 0 1,2 1-1,2-1 0,1 0 1,1 0-1,2-1 1,10 30 6,-16-56 0,1 1 0,-1-1 0,1 0 1,1 0-1,-1 0 0,1-1 0,0 1 0,0 0 0,0-1 1,0 0-1,1 0 0,0 0 0,0 0 0,0-1 0,0 1 1,1-1-1,-1 0 0,1 0 0,0-1 0,0 1 0,0-1 1,0 0-1,0 0 0,0-1 0,0 0 0,1 0 1,-1 0-1,1 0 0,-1-1 0,0 0 0,6 0 0,3-5 23,1 0 0,-1-1 0,1 0 0,-2-1 0,1 0 0,-1-2 1,0 1-1,-1-2 0,0 1 0,0-2 0,-1 1 0,-1-2 0,1 1 0,-2-1 0,0-1 0,0 0 0,-1 0 0,3-9-23,-2 2-4,0 0-1,-1-1 1,-2 0-1,0 0 1,-1 0 0,-1-1-1,-1 1 1,-1-1 0,-1 0-1,-1 0 1,-1 0 0,-1 0-1,-1 0 1,0 1-1,-2-1 1,-1 1 0,0 0-1,-3-4 5,-6-15-675,7 8 263</inkml:trace>
  <inkml:trace contextRef="#ctx0" brushRef="#br0" timeOffset="1316.811">1906 32 5129,'-29'28'3188,"24"-17"-3029,0 1 0,1-1 0,1 0 0,-1 1 0,2 0 0,0 0 0,-1 8-159,-1 51 396,3 1 0,3-1 0,3 0 0,10 41-396,-9-58 118,13 103 153,8-1 0,18 50-271,-39-179 16,1 0 0,1-1 0,1 0 0,1-1 0,2 1 0,0-2-1,2 0 1,0-1 0,3 2-16,-14-22 3,0-1-1,0 1 1,0-1-1,0 0 1,0 0-1,0 0 1,0-1 0,0 1-1,1-1 1,-1 0-1,1 0 1,-1 0-1,1 0 1,0 0-1,-1-1 1,1 0 0,-1 1-1,1-1 1,0-1-1,-1 1 1,1 0-1,0-1 1,-1 0-1,1 0 1,-1 0-1,1 0 1,-1-1 0,0 1-1,1-1 1,-1 0-1,0 0 1,0 0-1,0 0 1,0-1-1,-1 1 1,1-1-1,-1 0 1,1 1 0,-1-1-1,0 0 1,0 0-1,0-1 1,-1 1-1,1 0 1,0-3-3,20-35 27,-2-1 1,-2-1-1,-2-1 1,-2-1-1,9-43-27,65-296-332,-85 370 313,-1 6 15,-1 0-1,1 0 1,-1 0 0,-1-1 0,1 1 0,-1 0-1,-1 0 1,0 0 0,0-1 0,-1-3 4,-1 10 0,1 0 1,0 0-1,-1 0 1,0 0-1,1 0 0,-1 1 1,0 0-1,0-1 1,0 1-1,0 0 1,0 0-1,0 0 0,0 1 1,0-1-1,-1 1 1,1 0-1,0 0 1,0 0-1,0 0 0,0 0 1,-1 1-1,1-1 1,0 1-1,0 0 1,0 0-1,0 0 0,0 1 1,0-1-1,1 1 1,-1-1-1,0 1 1,1 0-1,-1 0 1,1 0-2,-17 9 13,1 0-1,0 1 0,1 1 0,1 1 0,0 0 0,1 1 0,0 1 0,1 1 0,1 0 0,-8 14-11,14-19 6,0 0 1,1-1 0,0 2-1,2-1 1,-1 1 0,1 0-1,1 0 1,0 0-1,1 0 1,0 0 0,1 1-1,1-1 1,0 0-1,1 1 1,0-1 0,1 0-1,4 13-6,-2-14 1,0 1 0,2-1 0,-1 0-1,1 0 1,1-1 0,0 0 0,1 0 0,0-1-1,1 0 1,0 0 0,0-1 0,1 0 0,0 0-1,1-1 1,0-1 0,0 0 0,1 0 0,0-1 0,0-1-1,0 0 1,0 0 0,10 1-1,6 1-56,2 0-1,-1-2 1,1-1 0,0-1-1,0-2 1,-1-1-1,1-2 1,0 0 0,17-5 56,-24 3-298,-1-2 1,0 0 0,0-1-1,0-2 1,-1 0-1,8-5 298,37-26-757</inkml:trace>
  <inkml:trace contextRef="#ctx0" brushRef="#br0" timeOffset="1647.593">3000 472 7034,'24'126'2949,"-32"-12"-173,5-89-2593,2 0 0,1-1 0,1 1 1,1 0-1,1 0 0,1-1 0,1 1 0,1 0-183,4 6 136,2 0 0,1 0 0,1-1 0,16 24-136,-27-48 20,23 19 123,-19-35-55,-7-6-58,0 1 1,0 0-1,-2-1 0,1 1 0,-2-1 1,0 1-1,-2-1-30,0-8 18,-7-30-57,2 14 15,2 0 0,2-1 0,1 0 0,2-9 24,3 39-189,0 0 0,0 0 0,2 0-1,-1 0 1,1 0 0,1 0 0,0 1 0,1-1 0,0 1-1,0 0 1,1 0 0,0 0 0,1 0 0,0 1 0,1 0-1,-1 1 1,2-1 0,-1 1 189,43-31-819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15:27.026"/>
    </inkml:context>
    <inkml:brush xml:id="br0">
      <inkml:brushProperty name="width" value="0.05" units="cm"/>
      <inkml:brushProperty name="height" value="0.05" units="cm"/>
    </inkml:brush>
    <inkml:brush xml:id="br1">
      <inkml:brushProperty name="width" value="0.05" units="cm"/>
      <inkml:brushProperty name="height" value="0.05" units="cm"/>
      <inkml:brushProperty name="color" value="#E71224"/>
    </inkml:brush>
    <inkml:brush xml:id="br2">
      <inkml:brushProperty name="width" value="0.05" units="cm"/>
      <inkml:brushProperty name="height" value="0.05" units="cm"/>
      <inkml:brushProperty name="color" value="#66CC00"/>
    </inkml:brush>
    <inkml:brush xml:id="br3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558 9817 5857,'-15'-6'3209,"2"4"-825,8 4-1287,4 7-425,5 0-408,7-1-448,5 1 160</inkml:trace>
  <inkml:trace contextRef="#ctx0" brushRef="#br0" timeOffset="297.836">822 10048 5169,'0'1'97,"-11"39"5926,16 2-3589,41 48-831,-41-78-1469,-1 0 0,0 0 0,-1 0 0,0 1 0,-1-1 0,0 13-134,12 55 491,-12-74-227,-4-27-93,1 10-115,-1-13-47,1 1 1,1-1-1,1 0 1,1 1-1,1-1 1,1 1 0,1-1-1,2 2 1,0-1-1,1 1 1,1 0-1,2-3-9,35-28-84,-45 51 81,1 1-1,-1 0 1,1 0-1,-1 1 0,1-1 1,-1 0-1,1 0 1,-1 1-1,1-1 1,0 1-1,-1-1 0,1 1 1,0 0-1,0 0 1,-1 0-1,1 0 0,0 0 1,-1 0-1,1 0 1,0 1-1,0-1 1,-1 0-1,1 1 0,-1 0 1,1-1-1,0 1 1,-1 0-1,1 0 0,-1 0 1,0 0-1,1 0 1,-1 0-1,0 0 1,1 0-1,-1 1 0,0-1 1,0 0-1,0 1 4,4 8 6,0 0 0,0 0-1,-1 1 1,0-1 0,-1 1-1,0 0 1,-1 0 0,0 0 0,-1 1-1,0-1 1,-1 7-6,1-7 24,18 193 361,-18-198-377,16 31-165,-16-37 70,-1 1-1,1-1 0,-1 0 1,1 0-1,0 1 1,-1-1-1,1 0 1,0 0-1,-1 0 1,1 0-1,0 0 1,0 0-1,-1 0 1,1 0-1,0 0 1,-1 0-1,1-1 1,0 1-1,-1 0 1,1 0-1,0-1 1,-1 1-1,1 0 1,-1-1-1,1 1 1,-1 0-1,1-1 1,-1 1-1,1-1 0,-1 1 1,1-1-1,-1 1 1,1-1-1,-1 0 1,0 1-1,1-1 1,-1 1-1,0-1 1,1 0-1,-1 1 1,0-1-1,0 0 88,3-3-596,15-21-1195</inkml:trace>
  <inkml:trace contextRef="#ctx0" brushRef="#br0" timeOffset="660.965">1497 10081 7330,'-34'-62'6098,"33"59"-6026,0 1 0,0-1 0,0 1 0,0 0 0,0-1 0,0 1 0,-1 0 0,1 0 0,-1 0 0,0 0 0,1 0 0,-1 0 0,0 1 0,0-1 0,0 0 0,0 1 0,0 0 0,0-1 0,-1 1 0,1 0 0,0 0 0,-1 0 0,1 1 0,-1-1 0,1 0 0,-1 1 0,1 0 0,-1-1 0,1 1-1,-1 0 1,1 1 0,-1-1 0,1 0 0,-3 1-72,-1 4 27,0-1 0,0 1 0,1 0 0,-1 1 0,1 0 0,0 0 0,1 0 0,-1 0 0,1 1 0,1-1 0,-1 1 0,1 0 0,0 0 0,0 1 0,1-1 0,0 0 0,1 1 0,-1 0 0,1-1 0,1 1 0,-1 1-27,1-9 3,-2 9 13,-1 0 1,2 0 0,-1 0-1,1 0 1,1 0 0,-1 1-1,2-1 1,-1 0-1,1 0 1,1 0 0,-1 0-1,1 0 1,1 0 0,0 0-1,0-1 1,1 1-1,0-1 1,0 0 0,1 0-1,0 0 1,0-1 0,1 0-1,0 0 1,0 0-1,0-1 1,1 0 0,0 0-1,6 3-16,-7-6-37,0-1 0,0 0 0,1 0-1,-1 0 1,1-1 0,-1 0 0,1 0 0,0-1-1,-1 0 1,1 0 0,0-1 0,-1 0 0,1 0-1,0 0 1,-1-1 0,0 0 0,1 0 0,-1 0-1,0-1 1,0 0 0,0-1 0,-1 1 0,1-1-1,-1 0 1,1 0 0,-1-1 0,-1 0 0,1 0-1,2-3 38,21-28-492</inkml:trace>
  <inkml:trace contextRef="#ctx0" brushRef="#br0" timeOffset="1254.772">1726 10045 4625,'-34'-39'8495,"36"39"-5226,-1 1-2765,0 4-84,33 144 602,18 63 477,-52-234-1213,-13-47-121,7 40-152,1 1 1,1-1-1,1 1 1,2-15-14,1 37-2,0 1 0,0-1 0,1 0 0,0 1 0,0-1 0,1 1 0,-1 0 0,1-1 0,0 1 0,1 0 0,-1 0 0,1 0 0,0 0 0,0 1-1,0-1 1,1 1 0,0 0 0,0 0 0,1-2 2,3 2-4,-1 0 0,1 1 0,0 0-1,0 0 1,0 1 0,0 0 0,1 0-1,-1 1 1,0 0 0,1 0 0,-1 1-1,1 0 1,-1 1 0,1 0 0,-1 0-1,0 1 1,1 0 0,-1 0 0,3 2 4,41 6 0,-42-8 3,0 0 0,0 0 0,1-1-1,-1 0 1,1-1 0,-1 0 0,0-1-1,1 0 1,-1 0 0,0-2-1,0 1 1,0-1 0,0 0 0,0-1-1,-1 0 1,1-1 0,-1 0 0,0-1-3,-6 5-12,-1-1 1,1 1-1,-1-1 0,0 0 1,1 0-1,-1 0 1,0 0-1,0 0 1,0 0-1,-1-1 1,1 1-1,0-1 1,-1 1-1,0-1 0,1 0 1,-1 1-1,0-1 1,-1 0-1,1 0 1,0 0-1,-1 0 1,1 0-1,-1 0 1,0 1-1,0-1 1,0 0-1,0 0 0,-1 0 1,1 0-1,-1 0 1,0 0-1,0-1 12,0 3-7,1 0 1,-1 1-1,0-1 0,0 0 0,0 1 0,1-1 0,-1 1 0,0-1 0,0 1 1,0-1-1,0 1 0,0-1 0,0 1 0,0 0 0,0 0 0,0-1 1,0 1-1,0 0 0,0 0 0,0 0 0,0 0 0,0 0 0,0 0 0,0 1 1,0-1-1,0 0 0,0 0 0,0 1 0,0-1 0,0 1 0,1-1 1,-1 1-1,0-1 0,0 1 0,0-1 0,0 1 0,1 0 0,-1-1 1,0 2 6,-24 33-131,22-21 115,0 0 0,0 0 0,1 0 0,1 0 0,0 0 0,1 1 0,0-1 0,2 0 0,-1 0 0,2 0 1,-1 0-1,2 0 0,0 0 0,3 4 16,-5-9-6,0-1 0,0 0 0,1 0 1,1-1-1,-1 1 0,1-1 0,0 0 1,1 1-1,0-2 0,0 1 0,0-1 0,1 0 1,0 0-1,0 0 0,0-1 0,1 0 1,0 0-1,0-1 0,0 1 0,0-2 0,3 1 6,-8-4-132,0 0 0,1 0 0,-1 0 0,0 0 0,1-1-1,-1 1 1,0-1 0,0 0 0,0 1 0,1-1-1,-1 0 1,0-1 0,0 1 0,0 0 0,0 0 0,0-1-1,-1 0 1,1 1 0,0-1 0,-1 0 0,1 1-1,-1-1 1,0 0 0,1 0 0,-1 0 0,0-2 132,15-23-982</inkml:trace>
  <inkml:trace contextRef="#ctx0" brushRef="#br0" timeOffset="2069.98">2418 10071 9058,'-8'-51'3443,"-1"45"-423,23 24-1309,51 77-1273,-8 22 161,-57-117-593,0 0-1,1 0 0,-1 1 0,0-1 1,0 0-1,0 0 0,1 0 1,-1 0-1,0 0 0,1 1 0,-1-1 1,0 0-1,0 0 0,1 0 1,-1 0-1,0 0 0,1 0 1,-1 0-1,0 0 0,0 0 0,1 0 1,-1 0-1,0 0 0,0 0 1,1 0-1,-1-1 0,0 1 0,1 0 1,-1 0-1,0 0 0,0 0 1,1 0-1,-1-1 0,0 1 1,0 0-1,0 0 0,1 0 0,-1-1 1,0 1-1,0 0 0,0 0 1,0 0-1,1-1 0,-1 1 1,0 0-1,0-1 0,0 1 0,0 0 1,0 0-1,0-1 0,0 1 1,0 0-1,0-1 0,0 1 0,0 0 1,0 0-1,0-1 0,0 1 1,0 0-1,0-1 0,0 1 1,0 0-1,0 0 0,0-1 0,0 1 1,-1 0-6,3-180 452,-3 164-453,2 0 0,0 0 0,1 0 1,1 0-1,0 0 0,1 1 0,3-7 1,-7 20-3,1 0 0,-1 1-1,1-1 1,-1 0-1,1 0 1,0 1-1,0-1 1,0 1 0,-1-1-1,2 1 1,-1-1-1,0 1 1,0-1 0,0 1-1,1 0 1,-1 0-1,0 0 1,1 0-1,-1 0 1,1 0 0,0 0-1,-1 0 1,1 0-1,-1 1 1,1-1-1,0 1 1,0-1 0,-1 1-1,1 0 1,0 0-1,0 0 1,0 0 0,-1 0-1,1 0 1,0 0-1,0 0 1,-1 1-1,1-1 1,0 1 3,6 4-6,-1 0 0,0 1-1,-1-1 1,1 2 0,-1-1-1,0 1 1,-1 0 0,0 0 0,0 0-1,0 1 1,-1 0 0,0 0 0,0 0-1,-1 0 1,0 0 0,0 1 0,-1 0-1,0-1 1,-1 1 0,0 4 6,14 180 305,-16-192-302,1-1 0,0 1 0,0-1-1,0 1 1,-1-1 0,1 0 0,0 1 0,0-1 0,0 1-1,0-1 1,0 1 0,0-1 0,0 1 0,0-1 0,0 1-1,0-1 1,0 0 0,0 1 0,0-1 0,0 1 0,1-1-1,-1 1 1,0-1 0,0 1 0,0-1 0,1 0-1,-1 1 1,0-1 0,1 0 0,-1 1 0,0-1 0,0 0-1,1 1 1,-1-1 0,1 0 0,-1 0 0,0 1 0,1-1-1,-1 0 1,1 0 0,-1 0 0,0 1 0,1-1 0,-1 0-1,1 0 1,-1 0 0,1 0 0,-1 0 0,1 0 0,-1 0-1,1 0 1,-1 0 0,0 0 0,1 0 0,-1 0 0,1-1-1,-1 1 1,1 0 0,-1 0 0,0 0 0,1-1 0,-1 1-1,1 0-2,14-29 129,1-18-44,-11 28-79,1 1 0,1 0 1,0 0-1,2 1 0,0-1 0,0 2 0,2 0 1,7-10-7,-17 25-3,0 0 0,1-1 1,-1 1-1,0 0 1,0 1-1,1-1 0,-1 0 1,0 0-1,1 0 1,-1 1-1,1-1 0,-1 1 1,1-1-1,-1 1 1,1 0-1,-1 0 0,1-1 1,-1 1-1,1 0 1,0 0-1,-1 0 0,1 1 1,-1-1-1,1 0 1,-1 1-1,1-1 0,-1 1 1,1-1-1,-1 1 1,0 0-1,1 0 1,-1-1-1,0 1 0,1 0 1,-1 0-1,0 0 1,0 0-1,0 1 0,0-1 1,0 0-1,0 0 1,0 1-1,0-1 0,-1 1 1,1-1-1,0 0 1,-1 1-1,1-1 0,-1 1 1,1 0-1,-1-1 1,0 1-1,0-1 0,0 2 3,11 46-20,-7-30 19,0 0 1,1 0-1,1-1 1,0 1-1,2-1 1,0-1-1,2 3 1,-9-18 3,0-1-1,-1 1 0,1 0 0,1-1 0,-1 1 1,0-1-1,0 1 0,0-1 0,1 1 0,-1-1 0,1 0 1,-1 0-1,1 0 0,0 0 0,-1 0 0,1 0 1,0 0-1,0 0 0,-1-1 0,1 1 0,0-1 0,0 0 1,0 1-1,0-1 0,0 0 0,0 0 0,-1 0 1,1 0-1,0 0 0,0-1 0,0 1 0,0-1 0,0 1-2,48-42 94,-28 19-77,0-2 1,-1-1 0,-2-1-1,0 0 1,-2-2-1,8-18-17,-19 35-15,-1 0 0,0 0-1,-1 0 1,-1 0 0,1-1 0,-2 1-1,0-1 1,0 0 0,-1-7 15,-1 18-5,-1 0-1,1 1 1,0-1 0,-1 1 0,0-1-1,1 0 1,-1 1 0,0-1 0,1 1-1,-1 0 1,0-1 0,0 1 0,0 0-1,0-1 1,0 1 0,-1 0 0,1 0-1,0 0 1,-1 0 0,1 0 0,0 0-1,-1 0 1,1 1 0,-1-1-1,1 0 1,-1 1 0,1-1 0,-1 1-1,0 0 1,1 0 0,-1-1 0,0 1-1,1 0 1,-1 0 0,0 0 0,1 1-1,-1-1 1,1 0 0,-1 1 0,0-1-1,1 1 1,-1-1 0,1 1 0,-1 0-1,1 0 1,0 0 0,-1 0 0,1 0-1,0 0 1,-1 0 5,-4 5-5,-1 0 0,1 1 0,0 0 0,1 0 0,0 0 0,0 0 0,0 1 0,1 0 0,0 0 0,1 0 0,0 1 0,0-1 0,0 1-1,1-1 1,1 1 0,-1 0 0,1 0 0,1 0 0,0 0 0,0 0 0,0 0 0,1 0 0,2 6 5,-2-8 6,-1 0 1,1 0-1,1 0 0,0 0 1,0 0-1,0 0 0,1-1 0,-1 1 1,2-1-1,-1 1 0,1-1 1,0 0-1,0-1 0,0 1 0,1-1 1,0 0-1,0 0 0,0 0 1,1-1-1,-1 1 0,1-2 0,0 1 1,1 0-1,-1-1 0,0-1 1,1 1-1,0-1 0,-1 0 0,1 0 1,0-1-1,0 0 0,0 0 1,0-1-1,0 0 0,5 0-6,-5-2-117,1 0 1,-1 0-1,0 0 0,1-1 1,-2 0-1,1-1 0,0 0 0,-1 0 1,1 0-1,2-3 117,53-54-4873,-42 39 3552</inkml:trace>
  <inkml:trace contextRef="#ctx0" brushRef="#br0" timeOffset="2456.458">3538 10002 6001,'29'-65'3690,"-24"49"-377,-5 16-2636,2 5 2736,19 39-2570,-11-25-721,31 80 506,-11 59 376,-30-158-998,0 0-1,0-1 1,0 1 0,0 0-1,0 0 1,0-1 0,0 1-1,0 0 1,0 0 0,0-1-1,0 1 1,0 0 0,0 0-1,0-1 1,0 1 0,1 0-1,-1 0 1,0-1 0,0 1-1,0 0 1,0 0 0,0 0-1,1 0 1,-1-1 0,0 1-1,0 0 1,0 0 0,1 0-1,-1 0 1,0 0 0,0-1-1,0 1 1,1 0 0,-1 0-1,0 0 1,0 0 0,1 0-1,-1 0 1,0 0 0,0 0-1,1 0 1,-1 0 0,0 0 0,0 0-1,1 0 1,-1 0 0,0 0-1,0 0 1,1 0 0,-1 1-1,0-1 1,0 0 0,0 0-1,1 0 1,-1 0-6,6-206 372,-5 199-371,0-8-7,1 0 0,0 0 0,1 0 0,1 0 0,0 0 0,1 1 0,0 0 0,1 0 0,1 0 0,7-11 6,-11 22-4,1 0-1,-1 1 1,0-1-1,1 1 1,0 0-1,0 0 1,-1 0-1,1 1 1,0-1-1,0 1 0,0 0 1,1 1-1,-1-1 1,0 0-1,0 1 1,0 0-1,1 0 1,-1 1-1,0-1 1,0 1-1,0 0 1,0 0-1,0 0 0,0 0 1,0 1-1,0 0 1,0 0-1,0 0 1,-1 0-1,1 0 1,-1 1-1,0 0 1,1-1-1,-1 1 1,0 2 4,9 9-16,-1 0 0,-1 1 0,0 0 0,-1 1 0,-1 0 0,0 1 0,-1-1 0,-1 1 0,-1 1 1,0-1-1,2 18 16,2 0-225,3 7 79</inkml:trace>
  <inkml:trace contextRef="#ctx0" brushRef="#br0" timeOffset="-528.903">30 10253 4937,'70'-3'5479,"-52"1"-5034,0-1 0,-1 0 0,1-1 0,-1-1 0,0-1 0,0 0 0,0-1 0,2-3-445,-15 9 58,0-2 0,1 1 0,-1 0-1,0-1 1,0 0 0,-1 0 0,1 0 0,-1 0-1,1 0 1,-1-1 0,0 0 0,0 0 0,0 0-1,-1 0 1,1 0 0,-1 0 0,0-1 0,-1 1-1,1-1 1,0 1 0,-1-1-58,-1-5 35,0 1-1,-1 0 1,0 0 0,0 0 0,-1 0 0,0 0-1,0 0 1,-1 0 0,-1 1-35,-2-14 51,4 19-49,1-1-1,-1 0 1,0 1 0,1-1 0,-2 1-1,1 0 1,0 0 0,-1 0 0,1 0-1,-1 0 1,0 0 0,0 1 0,0-1-1,0 1 1,0 0 0,-1 0-1,1 0 1,-1 0 0,1 1 0,-1-1-1,1 1 1,-1 0 0,0 0 0,0 0-1,0 1 1,0 0 0,1-1 0,-1 1-1,0 0 1,0 1 0,0-1-1,0 1 1,0 0 0,1 0 0,-1 0-1,0 0 1,1 1 0,-1-1 0,1 1-1,-3 2-1,-2 3-11,0 0-1,1 1 0,0 0 0,0 0 1,1 1-1,0 0 0,0 0 0,1 0 1,0 1-1,1 0 0,0 0 1,1 0-1,0 1 0,0-1 0,-1 9 12,1-6 21,1 0-1,0 1 0,1-1 0,0 1 0,1-1 1,0 1-1,1 0 0,1-1 0,0 0 0,1 1 1,0-1-1,1 0 0,0 0 0,1-1 0,1 1 1,0-1-1,0 0 0,1-1 0,1 1 0,0-1-20,-1-5 19,0 0 0,0-1 0,0 0-1,1 0 1,0-1 0,-1 0-1,2 0 1,-1-1 0,0 0-1,1 0 1,-1-1 0,1 0 0,0-1-1,-1 0 1,1 0 0,0-1-1,0 0 1,0-1 0,0 1 0,-1-2-1,1 1 1,0-2 0,-1 1-1,0-1 1,1 0 0,-1-1 0,0 0-1,0 0 1,-1-1 0,1 0-1,-1 0 1,0 0 0,-1-1 0,4-4-19,32-36-2178,-27 25 1343</inkml:trace>
  <inkml:trace contextRef="#ctx0" brushRef="#br0" timeOffset="-247.317">513 10160 5705,'33'-79'2945,"-33"79"-881,1 8-815,8 4-217,-1 9-336,1 7-136,1 10-128,-1 4-64,0 5-112,-2 0-48,-2-6-56,1-10-8,-3-11-144,0-11-312,-2-18-3577,-1-13 2785</inkml:trace>
  <inkml:trace contextRef="#ctx0" brushRef="#br0" timeOffset="-186524.528">119 1765 2985,'-20'6'2016,"19"-5"-1838,0-1 0,1 1 0,-1-1 0,0 1-1,1 0 1,-1-1 0,0 1 0,1 0 0,-1 0 0,0 0 0,1-1 0,-1 1-1,1 0 1,-1 0 0,1 0 0,0 1 0,-1-1 0,1 0 0,0 0 0,-1 0 0,1 0-1,0 0 1,0 1 0,0-1 0,0 0 0,-1 0 0,1 1-178,0 3 335,-4 22 404,0 0-1,2 1 0,0-1 1,1 1-1,1 22-738,9 58 1010,-9-107-1001,0 0 1,0 0-1,0-1 1,0 1-1,0 0 1,0 0-1,0 0 1,0 0-1,1 0 1,-1 0-1,0-1 1,0 1-1,0 0 1,1 0-1,-1 0 1,0-1-1,1 1 1,-1 0-1,0-1 1,1 1-1,-1 0 1,0-1 0,1 1-1,-1 0 1,1-1-1,-1 1 1,1-1-1,-1 0 1,1 1-1,-1-1 1,1 0-1,-1 1 1,1-1-1,-1 0 1,1 0-1,0 0 1,-1 1-1,1-1 1,-1 0-1,1 0 1,-1-1-1,1 1 1,0 0-1,-1 0 1,1 0 0,-1 0-1,1-1 1,-1 1-1,1 0 1,0-1-10,21-57 378,-14 34-323,19-63 38,-17 64-89,-10 23-5,0-1-1,1 1 0,-1-1 0,0 1 0,0 0 1,1-1-1,-1 1 0,0-1 0,0 1 0,1 0 1,-1 0-1,0-1 0,1 1 0,-1 0 1,0 0-1,1 0 0,-1-1 0,0 1 0,1 0 1,-1 0-1,0 0 0,1 0 0,-1 0 0,0 0 1,1 0-1,-1 0 0,1 0 0,-1 0 0,0 1 1,1-1-1,-1 0 0,0 0 0,1 0 1,-1 1-1,0-1 0,0 0 0,1 0 0,-1 1 1,0-1-1,1 1 0,-1-1 0,0 0 0,0 1 1,0-1-1,1 1 0,-1-1 0,0 1 2,28 100-64,-26-96 71,0-1-1,0 1 0,0 0 0,1-1 1,-1 0-1,0 0 0,1 0 1,0 0-1,0-1 0,0 1 0,0-1 1,0 0-1,0-1 0,0 1 0,0-1 1,1 0-1,1 1-6,-4-3 10,0 0 1,0 0-1,1 0 0,-1-1 0,0 1 1,0 0-1,0-1 0,1 1 0,-1-1 1,0 1-1,0-1 0,0 0 1,0 0-1,0 0 0,0 0 0,0 0 1,0 0-1,0-1 0,0 1 0,0 0 1,0-1-1,0 1 0,-1-1 1,1 1-1,0-1 0,-1 0 0,1 1 1,-1-1-11,10-54 204,-10 42-174,0 0 0,-1 0 1,0 0-1,-1 0 0,0 1 0,0-1 0,-1 1 0,-1-5-30,2 8 17,2 10-55,-1-1 0,1 1 1,0-1-1,0 1 1,0-1-1,-1 0 1,1 1-1,0-1 1,0 1-1,0-1 1,0 0-1,0 1 1,0-1-1,0 0 1,0 1-1,0-1 0,0 0 1,0 1-1,0-1 1,0 1-1,0-1 1,1 0-1,-1 1 1,0-1-1,0 1 1,0-1-1,0 0 1,1 1-1,-1-1 1,0 1-1,0-1 1,1 1-1,-1-1 0,0 1 1,1 0-1,-1-1 1,0 1-1,1 0 1,-1-1-1,0 1 1,1 0-1,0-1 38,4 1-552</inkml:trace>
  <inkml:trace contextRef="#ctx0" brushRef="#br0" timeOffset="-185999.57">547 1930 2681,'-14'-36'3925,"-7"-12"445,19 47-4278,1-1 1,0 1 0,-1 0 0,1 0 0,0 0-1,-1 1 1,1-1 0,-1 0 0,1 1 0,-1-1-1,1 1 1,-1 0 0,1 0 0,-1 0 0,1 0-1,-1 0 1,1 0 0,-1 1 0,1-1 0,-1 1-1,1 0 1,0-1 0,-1 1 0,1 0 0,0 1-1,-1-1 1,0 1-93,-30 43 457,28-37-433,1 0 0,-1 0 1,1 1-1,0 0 0,0 0 0,0 0 1,0 3-25,3-9 9,-1 0 0,0 1 0,1-1 1,-1 1-1,1-1 0,0 1 0,0-1 0,0 1 0,0-1 1,0 1-1,0-1 0,1 1 0,-1-1 0,1 1 0,0-1 1,-1 1-1,1-1 0,0 0 0,0 0 0,0 0 1,1 0-1,-1 1-9,0-3 9,0 1 1,0-1 0,0 1 0,0-1-1,0 0 1,0 0 0,1 0-1,-1 0 1,0 0 0,0 0-1,0 0 1,1 0 0,-1-1 0,0 1-1,1-1 1,-1 0 0,0 1-1,1-1 1,-1 0 0,0 0-1,1 0 1,-1-1 0,0 1 0,1 0-1,-1-1 1,0 0 0,0 1-1,1-1 1,-1 0 0,0 0-1,0 0 1,0 0 0,0 0-1,0 0 1,1-1 0,-1 1 0,-1-1-1,1 1 1,0-1 0,0 1-1,0-1 1,0 0 0,-1 0-1,1-1-9,4-12 83,-5 13-75,1-1-1,0 0 0,-1 1 1,1-1-1,0 1 0,0 0 1,0-1-1,0 1 0,0 0 1,0 0-1,0 0 0,1 0 1,-1 0-1,0 0 0,1 0 1,-1 1-8,9 19-90,-5-3 72,-4-8 24,1 0 0,1-1 0,-1 1 0,0-1 0,1 0 0,0 0 0,0 0 0,0-1 0,0 1 0,1-1 0,-1 0 0,1-1 0,0 0 0,2 2-6,-5-5-152,1 0 0,0-1 0,0 1 0,0-1 0,0 0 0,0 0 0,0 0 0,0 0 0,0 0 0,0-1 0,0 1 0,-1-1 0,1 0 0,0 0 0,0 0 0,0 0 152,10-7-887</inkml:trace>
  <inkml:trace contextRef="#ctx0" brushRef="#br0" timeOffset="-185516.386">774 1849 3425,'0'-2'306,"-1"0"1,1 0-1,0 0 1,-1 0 0,1 1-1,0-1 1,-1 0-1,0 0 1,1 1-1,-1-1 1,1 0-1,-1 1 1,0-1 0,0 1-1,0-1 1,0 1-1,0 0 1,0-1-1,0 1 1,0 0-1,0 0 1,0 0 0,0 0-307,-4 0 196,1 1 1,-1 0-1,0 0 1,1 1-1,-1 0 1,1 0-1,-1 1 1,1 0-1,-1 0 1,1 0 0,0 1-1,0 0 1,0 0-1,0 1 1,-3 3-197,0-1 211,3-4-155,2 0 0,-1 1 1,0-1-1,0 1 0,0 0 0,1 0 1,-1 0-1,1 0 0,-1 1 0,1 0 1,0-1-1,0 1 0,0 1 0,0-1 1,0 0-1,1 1 0,-1 2-56,-3 34 185,5-40-182,1 0-1,-1 0 0,1 0 1,-1 1-1,1-1 0,-1 0 1,1 0-1,-1 0 0,1-1 1,0 1-1,-1 0 0,1 0 0,0 0 1,0-1-1,-1 1 0,1-1 1,0 1-1,0-1 0,0 1 1,-1-1-1,1 0 0,0 1 0,0-1 1,0 0-1,0 0 0,-1 0 1,1 0-1,0 0 0,0 0 1,0-1-1,0 1 0,0 0-2,3 0 9,16 2 9,-2 2 0,1 0 0,0 2 0,9 6-18,-3 6 15,-24-17-13,0-1 0,-1 1 1,1 0-1,0 0 0,-1-1 1,1 1-1,0 0 1,-1 0-1,1 0 0,-1 0 1,1 0-1,-1 1 0,1-1 1,-1 0-1,1 0 0,-1 0 1,0 1-1,1-1 0,-1 0 1,0 1-1,0-1 0,0 0 1,0 1-1,0-1 0,0 0 1,0 1-1,0-1 1,0 0-1,0 2-2,-2 4 22,-1 1 1,1-1 0,-1 0-1,0 0 1,0-1-1,0 1 1,0-1 0,-1 0-1,0-1 1,0 1-1,0-1 1,0-1 0,0 1-1,-1-1 1,1 0-1,-6 3-22,7-5 6,0 1-1,0-1 1,-1 0-1,1-1 0,-1 1 1,1-1-1,-1 0 1,1-1-1,-1 1 0,1-1 1,-1 0-1,1 0 1,-1-1-1,0 0 1,1 0-1,-3-1-5,6 2-62,-1-1-1,1 1 1,-1-1 0,1 1-1,-1-1 1,1 1 0,-1-1-1,1 0 1,-1 1 0,1-1-1,0 0 1,-1 1 0,1-1-1,0 0 1,-1 0 0,1 0-1,0 0 1,0 1 0,-1-1-1,1 0 1,0 0 0,0 0-1,0 0 1,0 0 0,0 0-1,0 0 1,0 0 62,3-12-632</inkml:trace>
  <inkml:trace contextRef="#ctx0" brushRef="#br0" timeOffset="-185092.833">970 1919 3857,'-1'-1'151,"0"-2"122,0 1-1,0-1 1,0 1-1,0 0 0,-1 0 1,1-1-1,0 1 0,-1 1 1,1-1-1,-1 0 0,0 1 1,1-1-1,-1 1 1,0 0-1,1-1 0,-1 1 1,0 1-1,0-1 0,0 0 1,0 1-1,1-1 0,-1 1 1,0 0-1,0 0 1,0 0-1,0 1 0,0-1 1,0 0-1,1 1 0,-1 0 1,0 0-1,0 0-272,-2 5 148,0 1 0,0-1 1,1 1-1,0 0 0,0 0 0,0 1 0,0-1 1,1 1-1,0 0 0,0 0 0,0 0 0,0 0 1,1 1-1,0-1 0,0 1 0,1 4-148,-1-9 36,1 1 0,-1-1 0,1 1-1,0-1 1,0 1 0,0-1 0,1 1 0,-1 0-1,1-1 1,-1 1 0,1-1 0,0 0 0,0 1-1,0-1 1,1 0 0,-1 0 0,1 0-1,-1 0 1,1-1 0,0 1 0,0-1 0,0 1-1,0-1 1,0 0 0,0 0 0,1-1 0,-1 1-1,1-1 1,-1 1 0,1-1 0,0-1 0,-1 1-1,1 0 1,0-1 0,0 0 0,0 0 0,0 0-36,4-2 22,-1 0 0,1-1 1,0 0-1,-1 0 0,1-1 1,-1-1-1,0 0 0,1 0 1,-1-1-1,0 0 0,-1 0 1,1-1-1,-1 0 0,1-1 1,-1 0-1,4-7-22,-5 7-212,0 0 1,0-1-1,0 1 1,-1-1-1,0 0 0,0-1 1,0 1-1,0-4 212,10-76-5439,-13 51 3996</inkml:trace>
  <inkml:trace contextRef="#ctx0" brushRef="#br0" timeOffset="-184380.171">1069 1777 2409,'-13'-92'1828,"9"39"4100,7 58-4138,20 113-254,0 193 2085,-22-301-3550,0-1 0,0 0 0,0 0 1,1 0-1,0 0 0,0-1 1,1 1-1,-1-1 0,2 3-71,-4-10 8,1 0 1,-1-1-1,1 1 0,-1 0 1,1 0-1,-1 0 0,1-1 0,-1 1 1,1 0-1,-1-1 0,1 1 0,0-1 1,-1 1-1,1-1 0,-1 1 1,1-1-1,0 0 0,-1 0 0,1 1 1,0-1-1,0 0 0,-1 0 1,1 0-1,0 0 0,-1 0 0,1 0 1,0 0-1,-1-1 0,1 1 0,0 0 1,-1-1-1,1 1 0,0 0 1,-1-1-1,1 1 0,-1-1 0,1 0 1,0 1-1,-1-1 0,1 0 0,-1 0 1,1 1-1,-1-1 0,0 0 1,1 0-9,16-43 203,14-82-49,-27 111-154,-3 10-4,1 0 1,-1 0-1,1 0 0,-1 1 1,1-1-1,0 1 0,0 0 1,0 0-1,0 0 0,1 0 1,0-1 3,-3 5-3,1 0 1,-1 0 0,1-1 0,-1 1 0,1 0-1,-1 0 1,0 0 0,1 0 0,-1 0 0,1 0-1,-1 0 1,1 0 0,-1 0 0,0 1 0,1-1-1,-1 0 1,1 0 0,-1 1 0,0-1-1,1 0 1,-1 0 0,0 1 0,1-1 0,-1 1-1,0-1 1,1 1 0,-1-1 0,0 1 0,1-1-1,-1 1 1,0-1 0,0 1 0,1-1 0,-1 1-1,0 0 1,0-1 0,0 1 0,0-1 0,0 1-1,0 0 1,1 0 2,4 29-44,-3-3 17,-2-10 12,2-1-1,-1 1 1,2-1 0,-1 0 0,3 6 15,-5-19 1,1 0 0,-1 0 0,1-1 0,-1 1-1,1-1 1,0 1 0,0-1 0,0 1 0,0-1 0,0 0-1,0 1 1,0-1 0,0 0 0,1 0 0,-1-1 0,0 1 0,1 0-1,-1-1 1,1 1 0,-1-1 0,1 0 0,0 1 0,-1-1-1,1-1 1,0 1 0,0 0 0,0 0-1,2-3 8,1 1 1,-1-1 0,0 0-1,0 0 1,0-1-1,0 0 1,0 0-1,0 0 1,0-1-1,0 0 1,-1 0 0,1 0-1,-1-1 1,0 0-1,0 0 1,0 0-1,0-1 1,1-3-9,1 0 6,5-8 8,-6 12-7,0-1-1,0 0 0,0-1 1,-1 1-1,1-1 0,-1 0 1,0 0-1,0 0 0,-1-1 1,0 0-1,0 1 0,0-1 1,0 0-1,-1-1 0,1-5-6,-2 12-3,0 0-1,0-1 1,0 1-1,-1 0 0,1 0 1,0-1-1,-1 1 1,1 0-1,-1 0 1,0 0-1,1 0 0,-1 0 1,0 0-1,0 0 1,0 0-1,0 0 1,0 1-1,0-1 0,0 0 1,0 1-1,0 0 1,0-1-1,-1 1 1,1 0-1,0 0 0,-1 0 1,1 0-1,0 0 1,-1 1-1,1-1 1,-1 1-1,1-1 0,-1 1 1,1 0-1,-1 0 1,1 0-1,-1 0 1,1 0-1,-1 0 0,1 1 1,0-1-1,-1 1 1,1 0-1,-1 0 1,1 0-1,0 0 0,-1 0 1,1 0-1,0 0 1,0 0-1,-1 1 1,1-1-1,0 2 4,-2 2-14,1 1 1,0 0-1,0 0 0,1 1 1,-1-1-1,1 0 0,0 1 1,0-1-1,0 1 1,1 0-1,-1-1 0,1 1 1,0 0-1,0 0 0,1-1 1,-1 1-1,1 0 0,0-1 1,0 1-1,0-1 0,1 0 1,0 2 13,-1-4 10,0 0 0,0-1 0,1 1-1,-1-1 1,1 1 0,0-1 0,-1 0 0,1 0 0,0 0 0,0-1 0,0 1 0,0-1-1,1 1 1,-1-1 0,0 0 0,1 0 0,-1-1 0,1 1 0,-1-1 0,1 0 0,-1 0-1,1 0 1,0-1 0,-1 1 0,1-1 0,1 0-10,-1 0-151,0 0 0,1 0 0,-1-1 0,0 0 1,1 0-1,-1 0 0,0 0 0,0-1 0,1 0 0,-1 0 0,0 0 0,0 0 0,0-1 1,-1 0-1,1 0 0,0 0 0,-1 0 0,1-1 0,-1 0 0,2-3 151,3-10-804</inkml:trace>
  <inkml:trace contextRef="#ctx0" brushRef="#br0" timeOffset="-183957.704">1490 1922 4209,'8'-22'2319,"-6"23"1426,0 12-2236,-1-9-919,25 108 3124,-18-70-2535,-8-42-1170,0-1-1,0 1 1,0 0 0,0 0 0,0 0-1,0 0 1,0 0 0,0 0-1,0 0 1,0 0 0,0-1 0,0 1-1,0 0 1,0 0 0,0 0-1,0 0 1,0 0 0,0 0 0,0 0-1,0 0 1,0 0 0,0 0-1,1 0 1,-1 0 0,0 0 0,0 0-1,0 0 1,0 0 0,0 0-1,0 0 1,0 0 0,0-1 0,0 2-1,0-1 1,0 0 0,0 0-1,1 0 1,-1 0 0,0 0 0,0 0-1,0 0 1,0 0 0,0 0-1,0 0 1,0 0 0,0 0 0,0 0-9,0-15 171,0 3-134,-1-1-1,1 1 0,1 0 0,0 0 0,0 0 1,0 0-1,1 0 0,0 0-36,-1 5-3,1 0 0,-1 1 0,1-1 0,0 0 0,0 1 0,0 0 0,1 0-1,0 0 1,-1 0 0,1 0 0,1 1 0,-1 0 0,0 0 0,5-4 3,-5 6-4,0 1 0,0-1-1,0 1 1,1 0 0,-1 1-1,1-1 1,-1 1 0,0 0-1,1 0 1,0 1 0,-1 0-1,1 0 1,-1 0 0,1 0 0,-1 1-1,1 0 1,-1 0 0,1 1-1,-1 0 1,0-1 0,1 2-1,-1-1 1,0 1 0,0-1-1,0 1 1,0 1 0,0-1 0,0 1-1,-1-1 1,1 1 0,-1 0-1,0 1 1,1-1 0,-1 1-1,0-1 1,-1 1 0,1 0-1,0 0 1,0 3 4,25 196 848,-17-169 1785,1-3-1226</inkml:trace>
  <inkml:trace contextRef="#ctx0" brushRef="#br0" timeOffset="-179498.393">8616 2667 3769,'-45'32'1644,"42"-29"-1492,-1-1 1,1 1-1,0 0 0,1 0 0,-1 0 0,0 0 1,1 0-1,-1 1 0,1-1 0,0 1 0,0-1 1,1 1-1,-1 0 0,1 0 0,0 0 0,0 0 1,0 0-1,0 0 0,1 0 0,-1 0 0,1 0 1,0 0-1,0 0 0,1 0 0,-1 1 0,1 0-152,0 9 239,-1 6-45,0 4 218,1 1 0,1-1 1,1 0-1,6 23-412,-9-45 21,0-1-1,0 1 1,0-1 0,1 1 0,-1-1 0,1 1-1,-1-1 1,1 0 0,0 1 0,-1-1 0,1 0-1,0 1 1,0-1 0,0 0 0,0 0 0,0 0-1,0 0 1,0 0 0,0 0 0,1 0 0,-1 0-1,0 0 1,1-1 0,-1 1 0,0-1 0,1 1-1,-1-1 1,1 1 0,-1-1 0,0 0 0,1 1 0,-1-1-1,1 0 1,-1 0 0,1 0 0,-1 0 0,1-1-1,-1 1 1,1 0 0,-1-1 0,1 1 0,-1-1-1,0 1 1,1-1 0,0 0-21,4-4 61,0 0 0,0 0 1,0-1-1,-1 0 0,0 0 0,0 0 0,-1-1 1,0 1-1,4-8-61,-1 2 53,75-132 180,-81 143-233,-2 0-2,1 1-1,0-1 0,0 1 0,0-1 0,0 0 0,0 1 0,0-1 0,1 1 0,-1-1 0,0 0 0,0 1 0,0-1 0,0 1 0,1-1 0,-1 1 0,0-1 0,0 1 0,1-1 0,-1 1 1,0-1-1,1 1 0,-1 0 0,1-1 0,-1 1 0,1-1 0,-1 1 0,1 0 0,-1-1 0,1 1 0,-1 0 0,1 0 0,-1-1 0,1 1 0,-1 0 0,1 0 0,-1 0 0,1 0 1,-1 0-1,1 0 0,0 0 0,-1 0 0,1 0 0,-1 0 0,1 0 0,-1 0 0,1 0 0,0 0 0,-1 1 0,1-1 0,-1 0 0,1 0 0,-1 1 0,1-1 0,-1 0 0,1 1 0,-1-1 1,0 0-1,1 1 0,-1-1 0,1 1 0,-1-1 0,0 1 3,32 114 18,-31-106 10,1 0-1,1 0 1,-1 0-1,2 0 1,-1-1-1,1 1 1,0-1-1,1 0 0,0 0 1,0 0-1,0-1 1,1 0-1,0 0 1,1 0-1,0-1 1,0 0-1,0 0 0,0-1 1,2 1-28,-7-5 20,0-1-1,0 1 1,0-1 0,0 1-1,1-1 1,-1 0 0,0 0 0,0 0-1,0 0 1,1 0 0,-1-1-1,0 1 1,0-1 0,0 1 0,0-1-1,0 0 1,1 0 0,-1 0 0,-1 0-1,1 0 1,0 0 0,0 0-1,0-1 1,-1 1 0,1-1 0,0 1-1,-1-1 1,1 0 0,-1 0-1,0 1 1,0-1 0,0 0 0,0 0-1,0 0 1,0 0 0,0-1-1,0 1-19,6-15 68,-1 1 0,0-1-1,-1 0 1,-1 0 0,-1 0-1,0 0 1,-1-1 0,-1 0-1,-1 1 1,0-1 0,-1 0-68,-2 0-1391,3 19 888</inkml:trace>
  <inkml:trace contextRef="#ctx0" brushRef="#br0" timeOffset="-179029.017">9457 2794 5841,'-53'-65'6152,"51"64"-6126,0-1 1,-1 0-1,1 1 1,-1 0-1,1 0 1,-1-1-1,0 1 1,1 1-1,-1-1 1,0 0-1,0 1 1,1-1-1,-1 1 1,0 0-1,0 0 1,0 0-1,1 1 1,-1-1-1,0 0 1,0 1-1,1 0 1,-1 0-1,0 0 1,1 0-1,-1 0 1,1 0-1,-1 1 1,0 0-27,-10 8 86,0 1 1,1 1-1,0 0 1,1 0-1,0 1 1,1 0-1,1 1 1,0 1 0,-4 8-87,9-17 12,2-1 0,-1 1 0,1 0 1,0 0-1,0 0 0,0 0 0,1 0 1,0 1-1,0-1 0,1 0 0,0 0 1,0 1-13,0-5 4,0 1 0,0-1 0,1 0 0,-1 0 0,1 1 0,0-1 0,-1 0 0,1 0 0,0 0 0,0 0 0,0 0 0,1 0 1,-1 0-1,0 0 0,1-1 0,-1 1 0,1 0 0,0-1 0,-1 1 0,1-1 0,0 0 0,0 1 0,0-1 0,0 0 0,0 0 0,0 0 1,0-1-1,0 1 0,1 0 0,-1-1 0,0 0 0,0 1 0,3-1-4,2 0 33,0-1 0,0 0 0,0 0-1,0 0 1,1-1 0,-2 0 0,1-1 0,0 0 0,0 0 0,-1 0-1,0-1 1,1 1 0,-1-2 0,-1 1 0,1-1 0,-1 0 0,0 0-1,1-1-32,42-31 149,-48 37-151,1-1 1,0 1-1,-1-1 0,1 1 0,0 0 1,-1-1-1,1 1 0,0 0 0,-1-1 1,1 1-1,0 0 0,-1 0 0,1 0 1,0 0-1,0 0 0,-1 0 0,1 0 0,0 0 1,0 0-1,-1 0 0,1 0 0,0 0 1,0 0-1,-1 1 0,1-1 0,0 0 1,-1 1-1,1-1 0,0 0 0,-1 1 1,1-1-1,-1 1 0,1-1 0,0 1 1,-1-1-1,1 1 0,-1-1 0,0 1 1,1 0-1,-1-1 0,1 1 0,-1 0 1,0-1-1,1 1 0,-1 0 0,0-1 1,0 1-1,0 0 0,0 0 0,1-1 1,-1 1-1,0 0 0,0 0 0,0-1 1,-1 1-1,1 0 0,0 0 0,0-1 1,0 1-1,-1 0 2,23 76-12,-22-73-33,1-1 0,-1 0 0,1 0 0,0 0 0,0 0 0,1 0 0,-1 0 0,0 0 0,1-1 0,0 1 0,0 0 0,-1-1 0,2 1 0,-1-1 0,0 0 0,0 0 0,1 0 0,-1 0 0,1 0 0,-1 0 0,1-1 0,0 1 0,0-1 0,0 0 0,0 0 0,2 1 45,18-6-469</inkml:trace>
  <inkml:trace contextRef="#ctx0" brushRef="#br0" timeOffset="-178595.555">9840 2793 4857,'1'-4'471,"-1"0"1,0 0-1,0 0 1,-1 0-1,1 0 1,-1 0-1,0 0 0,0 0 1,0 0-1,0 0 1,-1 1-1,1-1 1,-3-3-472,2 5 92,1 0 1,-1-1 0,0 1 0,0 0 0,0 0 0,0 0 0,0 1-1,-1-1 1,1 0 0,0 1 0,-1-1 0,1 1 0,-1 0 0,0 0-1,1 0 1,-1 0 0,0 1 0,1-1 0,-1 1 0,-1 0-93,-4-1 33,0 1-1,0 1 1,1 0 0,-1 0 0,0 0-1,0 1 1,1 0 0,-1 1 0,1 0 0,-1 0-1,1 1 1,0-1 0,0 1 0,1 1 0,-1 0-1,1 0 1,0 0 0,0 0 0,1 1-1,-1 0 1,1 1 0,0-1 0,1 1 0,-3 6-33,5-11 2,1 0 0,0 0 0,0 0 0,0 0-1,0 1 1,0-1 0,1 0 0,-1 1 0,1-1 0,-1 1 0,1-1 0,0 0 0,0 1 0,0-1 0,0 1 0,1-1 0,-1 1 0,1-1 0,-1 0 0,1 1 0,0-1 0,0 0 0,0 0 0,0 1 0,0-1 0,0 0 0,1 0 0,-1 0 0,1 0 0,-1-1 0,1 1 0,0 0 0,-1-1 0,1 1 0,0-1 0,0 1 0,0-1 0,1 0 0,-1 0 0,0 0 0,2 1-2,150 15 148,-139-14-132,-8-3-7,-1 1 0,1 0 1,0 0-1,-1 1 0,1 0 1,-1 0-1,1 1 1,-1 0-1,0 0 0,0 0 1,0 1-1,5 4-9,-10-7 4,0 0 1,-1 1-1,1-1 0,0 0 0,0 1 1,-1-1-1,1 1 0,0-1 1,-1 1-1,0-1 0,1 1 1,-1-1-1,0 1 0,0 0 0,0-1 1,0 1-1,0-1 0,0 1 1,0 0-1,0-1 0,-1 1 0,1-1 1,-1 1-1,1-1 0,-1 1 1,1-1-1,-1 1 0,0-1 0,0 0 1,0 1-1,0-1 0,0 0 1,0 0-1,0 1-4,-42 38 137,31-33-304,0 0 1,0-1-1,0-1 0,-1 0 1,0-1-1,1 0 1,-2-1-1,1 0 0,0-1 1,-1-1-1,1 0 1,-1-1-1,-4-1 167,-8-3-2349,12-5 1036</inkml:trace>
  <inkml:trace contextRef="#ctx0" brushRef="#br0" timeOffset="-178251.158">10172 2723 4281,'5'7'448,"3"4"1146,-22-16 30,6 1-1156,6 3-393,0 0-1,0 1 1,-1-1 0,1 0-1,0 1 1,0 0 0,0-1-1,0 1 1,-1 0 0,1 0-1,0 0 1,0 0 0,0 1-1,-1-1 1,1 1 0,0-1-1,0 1 1,0 0 0,0-1-1,0 1 1,0 0 0,0 1-1,0-1 1,1 0-1,-1 1 1,0-1 0,1 0-1,-1 1 1,1 0 0,-1-1-1,1 1 1,-1 1-75,-29 65 1048,26-54-899,2 0 0,0-1-1,0 1 1,1 0 0,1 0 0,0 1 0,1-1 0,0 0-1,1 0 1,1 1-149,-1-12 18,0 0 1,0 0-1,0 0 0,0 0 0,0 0 0,1 0 0,-1-1 1,1 1-1,0 0 0,0-1 0,0 1 0,0-1 0,0 0 1,1 1-1,-1-1 0,1-1 0,-1 1 0,1 0 1,0 0-1,-1-1 0,1 0 0,0 1 0,0-1 0,0 0 1,0-1-1,0 1 0,0 0 0,1-1 0,-1 0 0,0 0 1,0 0-1,0 0 0,0 0 0,0 0 0,2-1-18,4-2-61,0-1 1,0 0-1,-1 0 0,1-1 0,-1 0 0,0 0 0,0-1 1,-1 0-1,1-1 0,-1 1 0,-1-1 0,1-1 0,-1 1 0,0-1 1,-1 0-1,3-6 61,14-30-496</inkml:trace>
  <inkml:trace contextRef="#ctx0" brushRef="#br0" timeOffset="-177578.451">10258 2445 3929,'0'0'91,"0"-1"0,-1 1 1,1-1-1,0 1 0,0-1 0,-1 1 1,1-1-1,0 1 0,-1 0 1,1-1-1,0 1 0,-1 0 0,1-1 1,-1 1-1,1 0 0,0 0 0,-1-1 1,1 1-1,-1 0 0,1 0 1,-1 0-1,1 0 0,-1 0 0,1-1 1,-1 1-1,1 0 0,-1 0 0,1 0 1,-1 0-1,1 1 0,-1-1 1,1 0-1,-1 0 0,1 0 0,-1 0 1,1 0-1,0 1 0,-1-1 0,1 0 1,-1 0-1,1 1 0,-1-1 1,1 0-1,0 0 0,-1 1 0,1-1 1,0 1-1,-1-1 0,1 0 0,0 1 1,0-1-1,-1 1 0,1-1 1,0 1-1,0-1 0,0 1 0,-1-1 1,1 1-1,0-1 0,0 1 0,0-1 1,0 1-1,0-1 0,0 1 1,0-1-1,0 1-91,22 54 1509,2 22 240,-4 1-1,8 64-1748,-11-54 810,-14-74-687,-2-3-37,1 0 1,1-1 0,0 1-1,0-1 1,1 1 0,0-1-1,1 0 1,0 0 0,1 1-87,-5-10 11,0 0 1,-1 0-1,1 0 1,0 0-1,-1 0 1,1 0-1,0 0 1,0 0 0,0 0-1,0 0 1,0-1-1,0 1 1,0 0-1,0-1 1,0 1-1,0-1 1,0 1-1,1-1 1,-1 0 0,0 0-1,0 1 1,0-1-1,1 0 1,-1 0-1,0 0 1,0 0-1,0 0 1,1 0 0,-1-1-1,0 1 1,0 0-1,0 0 1,0-1-1,1 1 1,-1-1-1,0 1 1,0-1-1,0 0-11,29-37 308,5-50-81,-31 72-225,2 0-1,0 1 1,0-1 0,2 1 0,0 1-1,0-1 1,2 1-2,-10 14-2,0-1-1,0 0 1,1 1 0,-1-1-1,0 1 1,0-1 0,1 0-1,-1 1 1,1-1-1,-1 1 1,1-1 0,-1 1-1,1-1 1,-1 1 0,1-1-1,-1 1 1,1 0-1,-1-1 1,1 1 0,0 0-1,-1-1 1,1 1 0,-1 0-1,1 0 1,0-1-1,-1 1 1,1 0 0,0 0-1,-1 0 1,1 0 0,0 0-1,0 0 1,-1 0-1,1 0 1,0 1 0,-1-1-1,1 0 1,-1 0 0,1 0-1,0 1 1,-1-1-1,1 0 1,0 1 0,-1-1-1,1 1 1,-1-1 0,1 1-1,-1-1 1,1 1-1,-1-1 1,0 1 0,1-1-1,-1 1 1,1-1 0,-1 1-1,0 0 1,0-1-1,1 1 1,-1 0 2,4 12-22,0-1 1,0 1-1,-2 0 1,1 1-1,-2-1 0,1 11 22,0 2-15,0-6 4,-3-17 12,1 0-1,-1 0 0,1 0 1,0 1-1,0-1 0,0 0 1,0 0-1,0 0 1,1 1-1,0-1 0,0 0 1,-1 0-1,2 0 0,-1 0 1,0 0-1,1 0 1,-1 0-1,1-1 0,0 1 1,0-1-1,0 1 1,0-1-1,0 1 0,0-1 1,1 0-1,-1 0 0,1 0 1,-1-1-1,1 1 1,0-1-1,0 1 0,0-1 1,0 0-1,0 0 0,1 0 0,2-3 11,1 0 0,0 0 0,0-1-1,-1 0 1,0 0 0,1-1 0,-1 1-1,0-2 1,-1 1 0,1-1 0,-1 1-1,0-1 1,0-1 0,0 1-1,-1-1 1,0 0 0,0 0 0,0 0-1,2-6-10,4-3-28,-1 0-1,0-1 1,-1 0-1,0 0 1,-2-1-1,1 1 1,-2-2-1,-1 1 1,0 0-1,1-17 29,-4 33-6,-1 1 0,0-1 0,1 0 0,-1 0-1,0 1 1,0-1 0,1 0 0,-1 0 0,0 0 0,0 1 0,0-1 0,0 0 0,0 0 0,0 0-1,0 1 1,0-1 0,0 0 0,-1 0 0,1 0 0,0 1 0,0-1 0,-1 0 0,1 0-1,0 1 1,-1-1 0,1 0 0,-1 1 0,1-1 0,-1 0 0,1 1 0,-1-1 0,0 1-1,1-1 1,-1 1 0,0-1 0,1 1 0,-1 0 0,0-1 0,1 1 0,-1 0 0,0-1-1,0 1 1,1 0 0,-1 0 0,0 0 0,0 0 0,0 0 0,1 0 0,-1 0 0,0 0-1,0 0 1,0 0 0,1 0 0,-1 0 0,0 0 0,0 1 0,1-1 0,-1 0 0,0 1-1,1-1 1,-1 1 0,0-1 6,-4 5-25,0 0 0,0 0 0,1 1 0,0-1 0,0 1 0,0 0-1,0 1 1,1-1 0,0 0 0,1 1 0,-1 0 0,1 2 25,0-4-8,0 1-1,1 0 1,0 0 0,0 0-1,0 0 1,1 0 0,0 0-1,0 0 1,0 0 0,1 1-1,0-1 1,0-1 0,1 1-1,-1 0 1,1 0 0,0 0-1,1-1 1,0 1 0,-1-1-1,2 0 1,-1 0 0,1 0-1,-1 0 1,1-1 0,2 2 8,1 1-37,0-1 0,1 0 0,0 0 0,0-1 0,0 0 0,1 0 0,0-1 0,0 0 0,0-1 0,0 0 0,0 0 1,0-1-1,1 0 37,-2-1-604,1 0 0,-1-1 1,0 0-1,1 0 0,-1 0 1,0-1-1,0-1 0,1 1 1,4-3 603,13-6-1730</inkml:trace>
  <inkml:trace contextRef="#ctx0" brushRef="#br0" timeOffset="-177199.669">11062 2807 5513,'-6'-6'6531,"4"17"-5088,28 69-547,-23-71-750,1 1 0,0-2 0,1 1 0,0 0 0,0-1 0,1 0 0,0 0 0,1-1 0,0 1-146,-6-7 16,0-1 1,1 1 0,-1-1-1,0 1 1,1-1 0,-1 0-1,0 0 1,0 0-1,1 0 1,-1 1 0,0-2-1,1 1 1,-1 0 0,0 0-1,1 0 1,-1-1 0,0 1-1,0 0 1,1-1 0,-1 0-1,0 1 1,0-1-1,0 0 1,0 1 0,0-1-1,0 0 1,0 0 0,0 0-1,0 0 1,0 0 0,0 0-1,0 0 1,-1 0 0,1 0-1,0 0 1,-1-1-1,1 1 1,-1 0 0,0 0-1,1-1 1,-1 1 0,0 0-1,1-1 1,-1 1 0,0 0-1,0-1 1,0 1 0,0 0-17,17-48 170,-15 38-166,0 1-1,1 0 0,0 0 0,1 1 0,0-1 0,0 1 0,1-1 0,1 1 0,-1 1 0,1-1 1,1 1-1,-1 0 0,1 1 0,1-1 0,-1 2 0,1-1 0,1 1 0,2-2-3,-8 7-5,-1 0 0,1 0 0,0 0 0,0 1 0,0-1-1,0 1 1,0-1 0,0 1 0,0 0 0,-1 0 0,1 0 0,0 1-1,0-1 1,0 1 0,0 0 0,0 0 0,0 0 0,-1 0-1,1 0 1,0 0 0,-1 1 0,1-1 0,-1 1 0,0 0 0,1 0-1,-1 0 1,0 0 0,0 0 0,0 0 0,0 1 0,-1-1 0,1 1-1,0-1 1,-1 1 0,1 2 5,4 7 9,-1 0-1,-1 1 1,0 0-1,-1 0 0,0 0 1,0 0-1,-2 0 1,0 1-1,0-1 1,-1 6-9,14 92 366,-2-84-291</inkml:trace>
  <inkml:trace contextRef="#ctx0" brushRef="#br0" timeOffset="-165921.158">16534 2890 3841,'-16'2'1608,"7"19"-904,-25 46-96,43-34-79,10 10 87,5 2 8,6 13 48,1 4-8,-3 5-40,-1-3-80,-6-11-200,-6-6-72,-5-16-79,-2-9-17,-4-12-232,-1-16-417,-3-14-2527,-4-12 2056</inkml:trace>
  <inkml:trace contextRef="#ctx0" brushRef="#br0" timeOffset="-165616.813">16473 2965 4345,'-8'-72'5661,"9"70"-5596,-1-1 1,1 1-1,-1-1 0,1 1 1,0 0-1,0 0 0,0-1 1,0 1-1,0 0 1,1 0-1,-1 0 0,1 0 1,-1 0-1,1 0 0,0 1 1,0-1-1,0 0 0,-1 1 1,2 0-1,-1-1 0,0 1 1,0 0-1,0 0 0,0 0 1,1 0-1,-1 1 1,0-1-1,1 1-65,14-4 47,-1 2-1,1 1 1,0 0 0,0 1-1,-1 0 1,1 2 0,0 0-1,2 1-46,-12-1 39,-1-1-1,1 1 0,-1 1 1,0-1-1,0 1 0,0 0 1,0 0-1,0 1 0,-1 0 1,0 0-1,0 0 1,0 0-1,0 1 0,0 0 1,-1 0-1,0 1 0,0-1 1,0 1-1,-1 0 0,0 0 1,0 0-1,0 0 0,-1 0 1,0 1-1,1 3-38,-4-4 72,0 0 0,0 0 0,-1 0 0,1-1 0,-1 1 0,-1-1 0,1 1 0,-1-1-1,0 0 1,0 0 0,0 0 0,-1 0 0,1-1 0,-1 1 0,0-1 0,-1 0 0,1 0 0,-1 0 0,1-1 0,-1 0 0,0 0 0,0 0-1,-1 0 1,1-1 0,-1 0 0,1 0 0,-1-1 0,0 1 0,1-1 0,-2 0-72,-33-10 217,39 9-285,0-1-1,0 1 1,1-1 0,-1 0 0,1 1-1,-1-1 1,0 0 0,1 1 0,-1-1-1,1 0 1,-1 0 0,1 0 0,0 1-1,-1-1 1,1 0 0,0 0 0,0 0-1,-1 0 1,1 0 0,0 0 0,0 0-1,0 1 1,0-1 0,0 0 0,0 0-1,0 0 1,1 0 0,-1 0 0,0 0-1,0 0 1,1 0 0,-1 1 0,0-1-1,1 0 1,-1 0 0,1 0 0,-1 1-1,1-1 1,-1 0 0,1 1 0,0-1-1,-1 0 1,2 0 68,12-14-1070</inkml:trace>
  <inkml:trace contextRef="#ctx0" brushRef="#br0" timeOffset="-165195.705">16997 2867 4601,'-1'0'137,"0"0"-1,0 0 1,1 0 0,-1 0 0,0 0-1,0 0 1,1 0 0,-1 0-1,0 0 1,1 0 0,-1 0 0,0 0-1,0 0 1,1 1 0,-1-1-1,0 0 1,1 1 0,-1-1 0,0 0-1,1 1 1,-1-1 0,1 1-1,-1-1 1,0 1 0,1-1 0,0 1-1,-1 0 1,1-1 0,-1 1-1,1 0 1,-1-1 0,1 1 0,0 0-1,0-1 1,-1 1 0,1 0-1,0-1 1,0 1 0,0 0 0,0 0-1,0-1 1,0 1 0,0 0-1,0 0 1,0-1 0,0 1 0,0 0-1,0 0 1,1 0-137,5 40 1292,-5-35-1180,2 9 125,1 0 0,0-1 0,1 1 0,0-1 0,1 0 0,1-1 0,0 0 0,7 10-237,-12-22 18,-1 0 0,1 0 0,-1 0-1,1 0 1,0 0 0,-1 0-1,1 0 1,0-1 0,0 1 0,-1-1-1,1 1 1,0-1 0,0 0 0,0 1-1,0-1 1,0 0 0,0-1-1,0 1 1,-1 0 0,1 0 0,0-1-1,0 1 1,0-1 0,-1 0-1,1 1 1,0-1 0,0 0 0,-1 0-1,1 0 1,-1 0 0,1 0-1,-1-1 1,1 1 0,-1 0 0,0-1-1,0 1 1,1-1 0,-1 1-1,0-1 1,0 0 0,0-1-18,0 2 3,127-164 273,-103 145-367,-24 20 88,-1 0-1,1 0 1,0 0 0,-1 0 0,1 0-1,0 0 1,-1 0 0,1 0 0,0 1-1,-1-1 1,1 0 0,0 0 0,-1 1-1,1-1 1,-1 0 0,1 1 0,-1-1-1,1 1 1,-1-1 0,1 1 0,-1-1-1,1 1 1,-1-1 0,0 1 0,1-1-1,-1 1 1,0 0 0,1-1 0,-1 1-1,0 0 1,0-1 0,0 1 0,1 0-1,-1-1 1,0 1 0,0 0 0,0-1 0,0 1-1,0 0 1,0-1 0,0 1 0,0 0-1,-1 0 4,0 57-61,-1-50 62,1-1 0,1 1 0,-1-1-1,1 1 1,0-1 0,1 1 0,0-1 0,0 1-1,1-1 1,-1 0 0,2 0 0,-1 0 0,3 6-1,-4-12 0,-1 0 0,1 0 0,0-1 0,-1 1 0,1 0 0,-1 0 0,1-1 0,0 1 0,0-1 0,-1 1 1,1 0-1,0-1 0,0 0 0,0 1 0,0-1 0,-1 1 0,1-1 0,0 0 0,0 0 0,0 0 0,0 1 0,0-1 1,0 0-1,0 0 0,0 0 0,0 0 0,0-1 0,0 1 0,0 0 0,-1 0 0,1 0 0,0-1 0,0 1 0,0-1 1,0 1-1,0 0 0,-1-1 0,1 1 0,0-1 0,0 0 0,30-28-724,-14 6 403</inkml:trace>
  <inkml:trace contextRef="#ctx0" brushRef="#br0" timeOffset="-164853.168">17575 2532 3393,'0'-1'134,"-1"0"-1,1 1 1,-1-1 0,0 0 0,1 1 0,-1-1 0,0 1 0,0-1 0,1 1 0,-1-1-1,0 1 1,0 0 0,0-1 0,1 1 0,-1 0 0,0 0 0,0-1 0,0 1-1,0 0 1,0 0 0,1 0 0,-1 0 0,0 0 0,0 0 0,0 1 0,0-1-1,0 0 1,0 0 0,1 1 0,-1-1 0,0 0 0,0 1 0,0-1 0,1 1-1,-1-1 1,0 1 0,1-1 0,-1 1 0,0 0 0,1-1 0,-1 1 0,1 0-1,-1-1 1,1 1 0,-1 0 0,1 0 0,0 0 0,-1-1 0,1 1 0,0 0 0,-1 0-1,1 0 1,0 0 0,0 0 0,0 0 0,0-1 0,0 1 0,0 0 0,0 0-1,0 0 1,0 0 0,1 0-134,21 83 1472,13 151 1046,-14-69-1651,-11-97-1068,-14-108-4551,-6 11 3389</inkml:trace>
  <inkml:trace contextRef="#ctx0" brushRef="#br0" timeOffset="-164654.768">17566 2949 2625,'-44'-50'2024,"41"56"104,4-3-759,4 2-265,-5-5-344,0 0-72,6 0-200,19 1-120,41 1-167,-32-5-73,-3 0-48,-1-3 0,-5 1-32,-2 1-216,-8 1-1329,-3 3 1065</inkml:trace>
  <inkml:trace contextRef="#ctx0" brushRef="#br0" timeOffset="-164132.163">17844 2753 3361,'-4'3'7049,"16"7"-5919,54 14-374,-43-18-430,-21-7-280,0 1 0,0 0-1,0 0 1,0 0-1,0 0 1,0 1 0,0-1-1,-1 1 1,1-1 0,0 1-1,0 0 1,0-1-1,0 1 1,0 0 0,-1 0-1,1 0 1,-1 0-1,1 1 1,0-1 0,-1 0-1,0 1 1,1-1-1,-1 1 1,0 0 0,0-1-1,0 1 1,0 0 0,0 0-1,0-1 1,0 1-1,-1 0 1,1 0 0,-1 0-1,1 0 1,-1 0-1,0 0 1,1 0 0,-1 0-1,0 0 1,0 0-1,-1 1-45,-30 90 1117,9-42-687,20-45-374,-18 72 558,19-74-593,1-1 1,-1 0-1,1 1 0,0-1 0,0 0 1,0 1-1,1-1 0,-1 0 0,1 0 1,0 1-1,0-1 0,0 0 1,0 0-1,0 0 0,1 0 0,0 0 1,-1 0-1,1-1 0,0 1 0,0 0 1,0-1-1,1 1-21,1-1 15,0 0 1,0-1-1,1 1 0,-1-1 0,0 0 1,1 0-1,-1-1 0,0 1 0,1-1 1,-1 0-1,1 0 0,-1-1 0,0 1 1,1-1-1,-1 0 0,0 0 0,1 0 1,-1-1-1,0 0 0,0 1 0,1-2-15,22-5 1,28-3-3633,-49 9 2713</inkml:trace>
  <inkml:trace contextRef="#ctx0" brushRef="#br0" timeOffset="-163669.065">17990 3039 4897,'-103'-60'2286,"81"42"668,76 14-1183,49 7-1146,95-5 105,-190 1-690,-1 0 1,1-1 0,-1 0-1,0 0 1,1-1-1,-1 0 1,0 0 0,0 0-1,-1-1 1,2-1-41,-5 3 15,-1 0 0,0 0 0,0 1 0,0-2 1,0 1-1,0 0 0,0 0 0,0 0 0,-1-1 1,1 1-1,-1-1 0,0 1 0,0-1 0,0 0 0,0 1 1,0-1-1,0 0 0,-1 0 0,1 0 0,-1 0 0,0 1 1,0-1-1,0 0 0,0 0 0,0 0 0,-1 0 1,1 0-1,-1 0-15,0 1 2,1 0 0,-1 1-1,1-1 1,-1 0 0,0 0 0,1 0 0,-1 1 0,0-1 0,0 0 0,0 1 0,-1-1 0,1 1 0,0-1 0,0 1 0,-1 0 0,1 0-1,-1-1 1,1 1 0,-1 0 0,0 0 0,1 1 0,-1-1 0,0 0 0,0 0 0,1 1 0,-1-1 0,0 1 0,0 0 0,0-1 0,0 1-1,0 0 1,1 0 0,-1 0 0,0 0 0,0 1 0,0-1 0,0 1-2,-5 0 16,1 1 1,-1 0-1,1 0 1,0 1-1,0 0 1,0 0-1,0 0 1,1 1-1,-1 0 1,0 1-17,3-2 39,-1 0 0,1 0 0,0 0 0,0 1 0,0-1 0,1 1 0,-1 0 0,1-1 0,0 1 0,0 1 0,0-1 0,1 0 0,0 0 1,-1 1-1,1-1 0,1 1 0,-1-1 0,1 1 0,-1-1 0,1 1 0,0-1-39,4 5 63,-1 0-1,1-1 1,0 0 0,1 0-1,0 0 1,0 0 0,1-1-1,0 1 1,0-2 0,0 1-1,1-1 1,0 0 0,1 0-1,-1-1 1,1 0 0,1 0-63,-5-2-46,0 0 1,0 0 0,0-1-1,1 0 1,-1 0 0,1 0-1,-1 0 1,1-1-1,0 0 1,0 0 0,0 0-1,0 0 1,0-1-1,-1 0 1,1 0 0,0 0-1,0-1 1,0 0 0,0 0-1,0 0 1,-1 0-1,1-1 1,0 0 0,-1 0-1,1 0 1,-1 0 0,0-1-1,0 0 1,0 0-1,0 0 1,0 0 0,-1-1-1,1 1 1,-1-1-1,0 0 1,1-1 45,15-46-5332,-13 24 3643</inkml:trace>
  <inkml:trace contextRef="#ctx0" brushRef="#br0" timeOffset="-163335.339">18452 2899 3329,'-7'-2'8125,"4"16"-6472,3-10-1381,4 71 1081,-4-70-1287,1 0 0,-1-1 0,1 1 0,1-1 0,-1 1 0,0-1 0,1 0 0,0 0 0,0 1 0,0-1 0,1 0 0,-1-1 0,1 1 0,0 0 0,0-1 0,0 0 0,0 0 0,1 0 0,1 2-66,-2-6 20,-1 1 1,0-1-1,0 0 1,0 1-1,0-1 0,0 0 1,0 0-1,0-1 1,0 1-1,0 0 0,0-1 1,0 1-1,-1-1 1,1 1-1,-1-1 0,1 0 1,-1 0-1,0 0 1,1 0-1,-1 0 0,0 0 1,0 0-1,-1 0 0,1 0 1,0 0-1,-1-1 1,1 1-1,-1 0 0,0 0 1,1-2-21,0 1 20,15-54 124,19-45-113,-35 101-35,1 0 1,-1 0 0,1 0-1,0-1 1,-1 1-1,1 0 1,0 0 0,-1 0-1,1 0 1,0 0-1,0 0 1,0 0-1,0 0 1,0 1 0,0-1-1,0 0 1,0 0-1,1 1 1,-1-1 0,0 1-1,0-1 1,0 1-1,1 0 1,-1-1-1,0 1 1,1 0 0,-1 0-1,0 0 1,0 0-1,1 0 1,-1 0-1,0 0 1,1 0 0,-1 1-1,0-1 1,0 0-1,1 1 1,-1-1 0,1 1 3,6 6 3,1 0 0,-1 1 0,0 0 0,0 1 0,-1-1 0,0 1 0,0 1 0,-1-1 0,-1 1 0,1 0 0,-1 1 0,2 8-3,61 128 662,-58-133-576</inkml:trace>
  <inkml:trace contextRef="#ctx0" brushRef="#br0" timeOffset="-174358.157">12398 2890 544,'-6'-15'5585,"-1"6"-4640,5 1-264,-8-5 771,10 13-1426,0 0-10,0 0-6,1-7 221,-1 7-217,0 0 1,0 0 0,1 1 0,-1-1 0,0 0 0,0 0 0,0 0 0,0 0 0,0 0 0,1 1-1,-1-1 1,0 0 0,0 0 0,0 0 0,0 0 0,1 0 0,-1 0 0,0 0 0,0 0 0,0 0 0,1 0-1,-1 0 1,0 0 0,0 0 0,0 0 0,0 0 0,1 0 0,-1 0 0,0 0 0,0 0 0,0 0-1,1 0 1,-1 0 0,0 0 0,0 0 0,0 0 0,0 0 0,1 0 0,-1-1 0,0 1 0,0 0 0,0 0-16,27 71 235,-21 15 179,19 114 314,-16-34-264,-9-165-484,0 0-133,0 0 1,0 0 0,0 0 0,0 0 0,0 1-1,0-1 1,0 0 0,1 0 0,-1 0-1,0 0 1,1 1 0,-1-1 0,1 0 0,-1 0-1,1 0 1,0 0 0,-1 0 0,1 0 0,0 0-1,0-1 1,-1 1 0,1 0 0,0 0 0,0 0-1,0-1 154,7-7-1179</inkml:trace>
  <inkml:trace contextRef="#ctx0" brushRef="#br0" timeOffset="-173995.065">12415 2931 2393,'-1'-75'6285,"2"71"-6215,1-1 1,0 1-1,-1-1 0,1 1 1,1 0-1,-1 0 1,1 0-1,-1 0 0,1 0 1,0 1-1,1-1 0,-1 1 1,1 0-1,-1 0 1,1 0-1,0 0 0,0 1 1,2-1-71,3-3 24,-1 2-1,1-1 1,0 1 0,1 1-1,-1 0 1,1 0 0,-1 1 0,1 0-1,0 0 1,0 1 0,0 1-24,-6 0 11,1 0 0,-1 0 0,1 0 1,-1 1-1,0 0 0,1 0 0,-1 0 0,0 1 1,1 0-1,-1 0 0,0 0 0,0 0 0,0 0 0,-1 1 1,1-1-1,-1 1 0,1 0 0,-1 1 0,0-1 1,0 0-1,0 1 0,0 0 0,-1 0 0,3 3-11,-3-2 45,0 0 0,0 1 0,0-1-1,0 0 1,-1 1 0,1-1 0,-1 1-1,-1-1 1,1 1 0,-1 0 0,0-1-1,0 1 1,-1 0 0,0-1 0,1 1-1,-2-1 1,1 1 0,-1-1 0,0 0-1,0 1 1,0-1 0,-1 0 0,0 0-1,0-1 1,0 1 0,0-1 0,-1 1-1,1-1 1,-1 0 0,0 0 0,-1-1 0,0 1-45,-7 7 103,-2-1 0,1 0 0,-2-1 0,1 0 0,-1-1 0,-13 4-103,27-11-44,0 0 0,0-1 0,1 1 0,-1-1 1,0 1-1,0-1 0,0 1 0,0-1 0,0 1 0,0-1 0,-1 0 0,1 0 0,0 0 0,0 0 0,0 0 0,0 0 0,0 0 0,0 0 0,0 0 0,0 0 0,0 0 0,0-1 0,0 1 0,0 0 0,0-1 0,0 1 0,0-1 0,0 1 0,0-1 0,0 0 0,0 1 0,0-1 1,0 0-1,1 0 0,-1 1 0,0-1 0,1 0 0,-1 0 0,0 0 0,1 0 0,-1 0 0,1 0 0,0 0 0,-1 0 0,1 0 0,0 0 0,-1 0 0,1 0 0,0 0 0,0-1 0,0 1 0,0 0 0,0 0 0,0 0 0,0 0 0,0 0 0,1 0 0,-1 0 0,1-1 44,6-19-1081</inkml:trace>
  <inkml:trace contextRef="#ctx0" brushRef="#br0" timeOffset="-173564.97">12853 2805 3001,'1'4'6247,"-3"9"-4072,0 13-2244,2-20 97,-1 11 129,0 0-1,2 1 0,0-1 0,1 0 0,0 0 0,1 0 0,5 15-156,-7-31 10,-1 0 0,0 1 0,1-1 0,-1 0 0,1-1 0,0 1 0,-1 0 0,1 0 0,-1 0 0,1 0 1,0 0-1,0-1 0,0 1 0,-1 0 0,1 0 0,0-1 0,0 1 0,0-1 0,0 1 0,0-1 0,0 1 0,0-1 1,0 0-1,0 1 0,0-1 0,0 0 0,0 0 0,0 0 0,1 0 0,-1 0 0,0 0 0,0 0 0,0 0 0,0-1 1,0 1-1,0 0 0,0 0 0,0-1 0,0 1 0,0-1 0,0 1 0,0-1 0,0 0 0,0 1 0,0-1 0,0 0-10,37-36 293,71-121 50,-109 157-345,0 0 0,0 0 0,1 0 0,-1 0 0,0 0 0,0 0 0,1 1 0,-1-1 0,1 0 0,-1 0 0,1 0 0,-1 0 0,1 1 0,-1-1 0,1 0 0,0 1 0,-1-1 0,1 0 0,0 1 0,0-1 0,-1 1 1,1-1-1,0 1 0,0-1 0,0 1 0,0 0 0,0-1 0,-1 1 0,1 0 0,0 0 0,0-1 0,0 1 0,0 0 0,0 0 0,0 0 0,0 0 0,0 1 0,0-1 0,0 0 0,0 0 0,0 0 0,-1 1 0,1-1 0,0 1 1,0-1-1,0 0 0,0 1 0,-1-1 0,1 1 0,0 0 0,0-1 0,-1 1 0,1 0 0,0-1 0,-1 1 0,1 0 0,-1 0 0,1 0 0,-1-1 0,0 1 0,1 0 0,-1 1 2,3 6-13,0 0-1,-1 0 1,0 0-1,-1 1 0,0-1 1,0 1-1,0-1 1,-1 1-1,-1-1 14,12 74-20,-10-80-4,0 1 1,-1-1 0,1 1 0,0-1 0,0 0-1,0 1 1,0-1 0,1 0 0,-1 0 0,0 0-1,1 0 1,0 0 0,-1 0 0,1 0 0,0 0-1,0-1 1,0 1 0,0-1 0,0 1 0,1-1-1,-1 0 1,0 0 0,1 0 0,-1 0 0,0 0-1,1-1 1,-1 1 0,1-1 0,-1 0 0,1 1-1,-1-1 1,1 0 0,0-1 23,12-8-341</inkml:trace>
  <inkml:trace contextRef="#ctx0" brushRef="#br0" timeOffset="-173274.235">13202 2595 2192,'0'0'104,"0"-1"-1,0 1 1,-1-1-1,1 1 0,0-1 1,0 0-1,0 1 1,0-1-1,0 0 1,0 1-1,0-1 0,0 1 1,0-1-1,0 0 1,0 1-1,0-1 0,0 1 1,1-1-1,-1 0 1,0 1-1,0-1 0,1 1 1,-1-1-1,0 1 1,1-1-1,-1 1 0,0-1 1,1 1-1,-1-1 1,1 1-1,-1 0 0,1-1 1,-1 1-1,1 0 1,-1-1-1,1 1 0,-1 0 1,1 0-1,-1-1 1,1 1-1,0 0 0,-1 0 1,1 0-1,-1 0 1,1 0-1,0 0 1,-1 0-1,1 0 0,-1 0 1,1 0-1,0 0 1,-1 0-1,1 0 0,-1 1-103,5 2 171,-1 1-1,0-1 1,0 1-1,-1 0 1,1 1-1,-1-1 1,0 1-1,0-1 1,0 1-1,-1 0 0,1 0 1,-1 0-1,-1 1 1,1-1-1,-1 0 1,1 1-1,-1 2-170,7 33 1008,-1 1 0,-2 0 1,-1 40-1009,-1-24 475,7-4-110,-9-53-410,-1 0 1,1-1-1,-1 1 1,1 0-1,-1 0 0,1-1 1,0 1-1,-1 0 0,1-1 1,0 1-1,0-1 0,-1 1 1,1-1-1,0 1 1,0-1-1,0 1 0,-1-1 1,1 0-1,0 0 0,0 1 1,0-1-1,0 0 0,0 0 1,0 0-1,0 0 1,0 0-1,0 0 0,-1 0 1,1 0-1,0-1 0,0 1 1,0 0-1,0 0 1,0-1-1,0 1 0,-1-1 1,1 1-1,0 0 0,0-1 1,-1 0-1,1 1 0,0-1 1,-1 1-1,1-1 1,0 0-1,-1 0 0,1 1 1,-1-1-1,1 0 0,-1 0 1,1 0-1,-1 1 0,0-1 1,0 0-1,1 0 1,-1 0-1,0 0 0,0 0 1,0 0-1,0 0 0,0 0 1,0 0-1,0 0 0,0 0 1,0 1-1,0-2 45,1-21-919</inkml:trace>
  <inkml:trace contextRef="#ctx0" brushRef="#br0" timeOffset="-172873.951">13274 2822 2665,'-34'-59'1829,"34"59"-1766,-1 0 0,1-1 0,0 1 0,0 0 0,-1-1 0,1 1-1,0-1 1,0 1 0,0 0 0,0-1 0,0 1 0,0-1 0,0 1 0,-1 0-1,1-1 1,0 1 0,0-1 0,1 1 0,-1 0 0,0-1 0,0 1 0,0-1-1,0 1 1,0 0 0,0-1 0,0 1 0,1-1 0,-1 1 0,0 0 0,0-1-1,1 1 1,-1 0 0,0-1 0,0 1 0,1 0 0,-1 0 0,0-1 0,1 1-1,-1 0 1,0 0 0,1-1 0,-1 1 0,0 0 0,1 0 0,-1 0 0,1 0-1,-1 0 1,0 0 0,1-1 0,-1 1 0,1 0 0,-1 0 0,0 0 0,1 0-1,-1 1 1,1-1 0,-1 0 0,0 0 0,1 0 0,-1 0 0,1 0 0,-1 0-1,0 1 1,1-1 0,-1 0 0,0 0 0,1 1 0,-1-1 0,0 0 0,1 1-63,0-1 149,4 0 84,19 4 306,1-2-1,-1-1 1,0-2 0,1 0 0,15-3-539,73-16 239,-111 20-234,-1-1 0,0 1 0,0 0 1,0 0-1,1 0 0,-1 0 1,0 0-1,0 0 0,0 0 0,1 0 1,-1 1-1,0-1 0,0 0 1,0 1-1,1-1 0,-1 1 0,0-1 1,0 1-1,0-1 0,0 1 1,0 0-1,0 0 0,0-1 0,0 1 1,-1 0-1,1 0 0,0 0 1,0 0-1,-1 0 0,1 0 0,0 0 1,-1 0-1,1 1 0,-1-1 1,0 0-1,1 0 0,-1 0 0,0 0 1,1 1-1,-1-1 0,0 0 1,0 0-1,0 1 0,0-1 0,-1 0 1,1 0-1,0 1 0,0-1 1,-1 0-1,1 0 0,0 0 0,-1 0 1,1 1-1,-1-1-5,-60 183 1554,59-181-1541,1-1 1,0 1-1,0 0 1,0 0-1,0 0 1,1 0-1,-1-1 1,1 1-1,0 0 1,0 0-1,0 0 1,0 0 0,0 0-1,0 0 1,1 0-1,-1 0 1,1 0-1,0 0 1,0 0-1,0-1 1,0 1-1,1 0 1,-1-1-1,1 1 1,0-1-1,-1 1 1,1-1-1,0 0 1,0 0-1,0 0 1,1 0 0,-1 0-1,0 0 1,1-1-1,-1 1 1,1-1-1,0 0 1,-1 0-1,1 0 1,0 0-1,0 0 1,2 0-14,151-11-20,-142 8-623,-3 0 251</inkml:trace>
  <inkml:trace contextRef="#ctx0" brushRef="#br0" timeOffset="-172344.992">13463 2945 4721,'6'-8'4740,"18"4"-4452,-23 4-118,213-2 749,-190 0-820,-1-2-1,1 0 0,-1-2 1,0 0-1,-1-2 0,0 0 1,0-2-1,12-7-98,-8-8 139,-26 25-135,1-1-1,-1 0 0,0 1 0,1-1 0,-1 1 0,1-1 0,-1 0 0,0 1 0,0-1 0,1 0 1,-1 1-1,0-1 0,0 0 0,0 0 0,0 1 0,0-1 0,0 0 0,0 0 0,0 1 0,0-1 1,0 0-1,0 1 0,-1-1 0,1 0 0,0 1 0,0-1 0,-1 0 0,1 1 0,0-1 0,-1 0 1,1 1-1,0-1 0,-1 1 0,1-1 0,-1 1 0,1-1 0,-1 1 0,0-1 0,1 1 0,-1-1 1,1 1-1,-1 0 0,0-1 0,1 1 0,-1 0 0,0 0 0,1-1 0,-2 1-3,-72-10 120,71 10-82,0 1 0,1-1 0,-1 0-1,1 1 1,-1 0 0,1-1 0,-1 1 0,1 0 0,-1 0-1,1 0 1,0 1 0,0-1 0,0 1 0,-1-1 0,1 1 0,1 0-1,-1 0 1,0-1 0,0 1 0,1 1 0,-1-1 0,1 0-1,-1 0 1,1 0 0,0 1 0,0-1 0,0 2-38,-1 1 48,0 0 0,0 0-1,1 0 1,0 1 0,0-1 0,0 0 0,1 0 0,0 1 0,0-1-1,0 0 1,0 1 0,1-1 0,0 0 0,0 0 0,0 0-1,1 0 1,0 0 0,0 0 0,0 0 0,0 0 0,1-1 0,0 1-1,0-1 1,0 0 0,0 0 0,2 2-48,7 0 48,-1 0-1,1-1 1,0 0-1,0-1 1,1 0 0,0-1-1,-1 0 1,1-1-1,0 0 1,0-2 0,0 1-1,0-1 1,5-2-48,-5 3-187,0-1 0,-1 0 1,1-1-1,0 0 0,-1-1 1,1-1-1,-1 0 0,0-1 0,0 0 1,0-1-1,9-5 187,-9 0-741</inkml:trace>
  <inkml:trace contextRef="#ctx0" brushRef="#br0" timeOffset="-171925.993">14178 2863 5545,'-21'-32'2402,"10"29"777,14 18-933,21 69-1023,-2 29 408,-22-114-1619,0 1 0,1-1 0,-1 1 0,0-1-1,0 1 1,1-1 0,-1 1 0,1-1 0,-1 1 0,0-1 0,1 1-1,-1-1 1,1 1 0,-1-1 0,1 1 0,-1 0 0,1-1-1,-1 1 1,1 0 0,0 0 0,-1-1 0,1 1 0,-1 0 0,1 0-1,0 0 1,-1 0 0,1 0 0,-1 0 0,1 0 0,0 0 0,-1 0-1,1 0 1,0 0 0,-1 0 0,1 0 0,-1 1 0,1-1-1,0 0 1,-1 0 0,1 1 0,-1-1 0,1 0 0,-1 1 0,1-1-1,-1 1 1,1-1 0,-1 0 0,1 1 0,-1-1 0,0 1 0,1-1-1,-1 1 1,0 0 0,1-1 0,-1 1 0,0-1 0,0 1 0,0-1-1,1 1 1,-1 0 0,0-1 0,0 2-12,29-92 389,-27 79-384,0 0 0,1-1 0,0 2 1,1-1-1,0 0 0,0 1 0,1 0 0,1 0 0,0 0 1,0 0-1,1 1 0,0 1 0,0-1-5,-3 7-5,-1 0 0,0 1 0,1-1-1,-1 1 1,1 0 0,-1 0 0,1 0 0,-1 0-1,1 1 1,0 0 0,-1-1 0,1 1 0,0 1-1,-1-1 1,1 0 0,0 1 0,-1 0 0,1 0 0,-1 0-1,1 0 1,-1 1 0,1-1 0,-1 1 0,0 0-1,0 0 1,0 0 0,0 0 0,0 1 0,0-1 0,-1 1-1,1 0 1,-1 0 0,1 0 0,-1 0 0,0 0-1,-1 0 1,1 0 0,0 1 0,-1-1 0,0 1 0,1-1-1,-2 1 1,1 0 0,0-1 5,7 89 36,-8-80-69,-1-1-1,2 0 1,0 1-1,0-1 1,1 0-1,0 0 0,1 0 1,2 5 33,5 2 24,1-5-49</inkml:trace>
  <inkml:trace contextRef="#ctx0" brushRef="#br0" timeOffset="-170275.151">12503 3935 4889,'0'-1'129,"0"0"0,1 0 1,-1 0-1,0 0 0,0-1 0,0 1 0,0 0 0,0 0 1,0-1-1,-1 1 0,1 0 0,0 0 0,0 0 0,-1 0 1,1 0-1,-1-1 0,1 1 0,-1 0 0,1 0 0,-1 0 1,0 0-1,0 0 0,1 0 0,-1 1 0,0-1 0,0 0 1,0 0-1,0 1 0,0-1 0,0 0 0,0 1 0,0-1 1,0 1-1,0-1 0,0 1 0,-1 0 0,1-1-129,-13-10 902,-84-102 1421,92 108-2318,1-1 0,0 0 0,0 0 0,1 0 0,0-1-1,0 0 1,0 0 0,1 0 0,0 0 0,0 0-1,1-1 1,0 1 0,0-1 0,1 1 0,0-1 0,0 0-1,1 0 1,0 1 0,0-1 0,0 0 0,1 0-1,1 0 1,-1 1 0,1-1 0,0 1 0,3-4-5,-2 4-2,1 2 0,0-1 1,0 0-1,1 1 0,-1-1 0,1 1 1,1 1-1,-1-1 0,0 1 1,1 0-1,0 0 0,0 0 0,0 1 1,1 0-1,-1 0 0,1 1 1,0 0-1,-1 0 0,1 1 0,0-1 1,0 1-1,0 1 0,0 0 1,0 0-1,0 0 0,0 1 0,0 0 1,5 1 1,-10-2-1,-1 1 1,1-1-1,-1 1 1,1 0-1,-1-1 1,1 1-1,-1 0 1,0 0 0,0 0-1,1 0 1,-1 0-1,0 0 1,0 0-1,0 0 1,0 0-1,0 0 1,0 1-1,0-1 1,-1 0-1,1 1 1,0-1-1,-1 1 1,1-1-1,-1 1 1,1-1-1,-1 1 1,0-1 0,0 1-1,1-1 1,-1 1-1,0-1 1,-1 1-1,1 0 1,0-1-1,0 1 1,-1-1-1,1 1 1,-1 0 0,-26 54-14,-156 184 14,177-233-6,0 1 0,1 0 0,0 1 0,1-1 0,-1 1 0,2 0 0,-1 0 0,1 0 0,0 0 0,1 1 0,0-1 0,1 3 6,2-11-2,0 1 0,0-1 1,0 1-1,0-1 0,0 0 1,0 0-1,0 1 0,1-1 1,-1 0-1,0 0 0,1 0 0,-1 0 1,1 0-1,-1-1 0,1 1 1,-1 0-1,1-1 0,0 1 1,-1-1-1,1 0 0,0 1 0,-1-1 1,1 0-1,0 0 0,0 0 1,-1 0-1,1-1 0,0 1 1,-1 0-1,1-1 0,0 1 1,-1-1-1,1 1 0,-1-1 0,1 0 1,-1 0-1,2 0 2,150-48 17,-42 21-2098,-89 17 1295</inkml:trace>
  <inkml:trace contextRef="#ctx0" brushRef="#br0" timeOffset="-169796.383">13007 3654 3697,'-48'-26'5935,"45"25"-5840,0 1 0,0-1-1,0 1 1,0 0 0,0 0-1,0 0 1,0 0-1,0 0 1,1 1 0,-1-1-1,0 1 1,0 0 0,0 0-1,0 0 1,0 0-1,1 0 1,-1 1-95,-11 6 109,5-4-78,1 0 0,0 1 1,0 0-1,1 0 0,0 1 0,0 0 0,0 0 0,0 1 0,-5 6-31,12-12 1,-1 1-1,0-1 0,0 0 1,1 0-1,-1 1 0,0-1 0,1 1 1,0-1-1,-1 0 0,1 1 0,0-1 1,-1 1-1,1-1 0,0 1 0,0-1 1,0 1-1,0-1 0,1 1 0,-1-1 1,0 0-1,1 1 0,-1-1 0,0 1 1,1-1-1,0 0 0,-1 1 1,1-1-1,0 0 0,0 0 0,0 1 1,-1-1-1,1 0 0,0 0 0,1 0 1,-1 0-1,0 0 0,0 0 0,0-1 1,0 1-1,1 0 0,-1-1 0,0 1 1,1-1-1,-1 1 0,1-1 0,-1 1 0,61-1 26,-57-1-24,1 0 0,-1 0 0,1 0 0,0 1 0,-1 0 1,1 0-1,0 0 0,-1 1 0,1-1 0,-1 1 0,1 1 1,-1-1-1,0 1 0,1 0 0,-1 0 0,0 1 0,0-1 1,0 1-1,0 0 0,-1 1 0,1-1 0,-1 1 0,0 0 1,0 0-1,0 0 0,-1 1-2,-2 0 24,0 0-1,0 0 1,-1 0 0,0 0 0,0 0-1,0 0 1,0 0 0,-1 0 0,0 0-1,0 0 1,-1 0 0,1 0 0,-1-1-1,0 1 1,0 0 0,0-1 0,-1 0-1,0 0 1,1 1 0,-2-1 0,1-1 0,0 1-1,-1 0 1,1-1 0,-1 0 0,0 0-1,-2 1-23,3 0 16,0-1 0,-1 1 0,1-1 0,-1 0 0,0 0 0,0 0 0,0 0-1,-1-1 1,1 0 0,0 0 0,-1 0 0,0 0 0,1-1 0,-1 0 0,0 0 0,0 0-1,1 0 1,-1-1 0,0 0 0,0 0 0,0 0 0,0-1 0,0 1 0,0-1-16,-14-23-1651,20 9 973</inkml:trace>
  <inkml:trace contextRef="#ctx0" brushRef="#br0" timeOffset="-169446.846">13332 3715 4625,'-24'-29'4509,"21"27"-4420,0 0 0,1 0 0,-1 0 0,0 0 0,-1 1 0,1-1 0,0 1 0,0 0 0,-1 0 1,1 0-1,-1 0 0,1 1 0,0-1 0,-2 1-89,0 0 46,-1 0 1,1 0-1,-1 0 1,1 1-1,0 0 1,-1 0-1,1 0 1,0 1-1,0 0 0,0 0 1,0 0-1,0 1 1,0-1-1,1 1 1,-1 0-1,1 1 1,0-1-1,0 1 1,0 0-1,0 0 1,1 0-1,-1 0 0,1 1 1,0-1-1,1 1 1,-1 0-1,1 0 1,0 0-1,0 0 1,0 0-1,1 1 1,-1-1-1,1 0 1,1 1-1,-1-1 0,1 1 1,0 1-47,0-1 24,1 0 0,0 1 1,0-1-1,0 0 0,1-1 0,0 1 0,0 0 1,1 0-1,-1-1 0,1 1 0,0-1 0,1 0 1,-1 0-1,1 0 0,0-1 0,0 1 0,1-1 1,-1 0-1,1 0 0,0 0 0,0-1 1,0 0-1,0 0 0,1 0 0,-1-1 0,1 1 1,0-1-1,-1-1 0,1 1 0,0-1 0,0 0 1,0 0-1,0-1 0,0 0 0,0 0 0,0 0 1,0-1-1,0 0 0,3-1-24,-1-1-79,1 0-1,-1-1 1,1 0-1,-1 0 1,-1-1 0,1 0-1,-1 0 1,1-1-1,3-4 80,32-39-3368,-25 19 1897</inkml:trace>
  <inkml:trace contextRef="#ctx0" brushRef="#br0" timeOffset="-169018.373">13402 3487 3737,'-1'1'261,"-1"-1"0,0 0 1,1 1-1,-1-1 0,1 1 1,-1 0-1,1 0 0,-1 0 1,1-1-1,0 1 0,-1 0 1,1 1-1,0-1 0,0 0 1,0 0-1,0 0 0,0 1 1,0-1-1,0 1 0,0-1 1,0 1-262,-3 35 2066,27 41-781,-23-77-1229,64 214 2897,-63-213-2932,7 20 324,-7-22-338,-1 0 0,1 0 0,-1 0 0,0 1 0,1-1 0,-1 0 0,1 0 0,-1 0 1,0 0-1,1 0 0,-1 0 0,1 0 0,-1 0 0,0 0 0,1 0 0,-1 0 0,1 0 0,-1 0 0,1 0 1,-1 0-1,0 0 0,1 0 0,-1 0 0,1-1 0,-1 1 0,0 0 0,1 0 0,-1-1 0,0 1 0,1 0 0,-1 0 1,0-1-1,1 1 0,-1 0 0,0-1 0,0 1 0,1 0 0,-1-1 0,0 1 0,0-1 0,0 1 0,0 0 1,1-1-1,-1 1 0,0-1 0,0 1 0,0 0 0,0-1 0,0 1-7,29-80 285,-27 72-306,-1-1 1,1 1-1,1 0 0,-1 0 1,2 0-1,-1 0 0,1 1 1,0-1-1,0 1 0,1 0 1,0 0-1,0 0 0,1 1 0,0 0 1,4-3 20,-6 8-8,0 0 1,0 0 0,0 1-1,0-1 1,0 1 0,0 0-1,0 1 1,0-1-1,1 1 1,-1 0 0,0 0-1,0 0 1,-1 0 0,1 1-1,0-1 1,0 1-1,-1 0 1,1 1 0,-1-1-1,1 0 1,-1 1-1,0 0 1,0 0 0,0 0-1,0 0 1,-1 0 0,1 1-1,-1-1 1,0 1-1,2 3 8,-1 2 13,1 1-1,-1 0 1,-1 0-1,0 0 1,0 0-1,-1 1 0,0-1 1,-1 0-1,-1 11-12,2 17 56,0-39-112,-1 1 0,1-1 0,-1 1 0,1-1 0,-1 1 0,1-1 0,-1 1-1,1-1 1,-1 1 0,1 0 0,-1-1 0,1 1 0,0 0 0,-1 0 0,1-1-1,0 1 1,-1 0 0,1 0 0,0 0 0,-1 0 0,1 0 0,0 0-1,-1 0 1,1 0 0,0 0 0,-1 0 0,1 0 0,0 1 0,-1-1 0,1 0-1,-1 0 1,1 1 0,0-1 0,-1 0 0,1 1 0,-1-1 0,1 0 0,-1 1-1,1-1 1,-1 1 0,1-1 0,-1 1 0,1-1 0,-1 1 0,0 0 0,1-1-1,-1 1 1,0-1 0,0 1 0,1 0 0,-1-1 0,0 1 0,0 0-1,0-1 1,0 1 0,0 0 0,0-1 0,0 1 0,0 0 0,0-1 0,0 1-1,0 0 1,0-1 0,0 1 0,0 0 0,-1-1 0,1 1 0,-1 0 56,11-17-1409</inkml:trace>
  <inkml:trace contextRef="#ctx0" brushRef="#br0" timeOffset="-168310.183">13800 3727 4569,'24'-55'2430,"-24"55"-2288,0 0 0,0 0 1,0 0-1,-1 0 0,1 0 1,0 0-1,-1 0 0,1 0 1,0 0-1,0 0 0,-1 0 1,1 0-1,0 0 0,0 0 1,-1 0-1,1 0 0,0 0 0,0 0 1,-1 0-1,1 0 0,0 0 1,0 0-1,-1 0 0,1 0 1,0-1-1,0 1 0,-1 0 1,1 0-1,0 0 0,0 0 1,0-1-1,0 1 0,-1 0 0,1 0 1,0-1-1,0 1 0,0 0 1,0 0-1,0-1 0,0 1 1,-1 0-1,1 0 0,0-1 1,0 1-1,0 0-142,7 100 1205,6-23-294,-13-76-903,0-1 0,0 1 0,0-1 0,0 1 0,0-1 0,1 1 0,-1 0 0,0-1 0,0 1 0,0-1 0,1 1 0,-1-1 0,0 0 0,0 1 0,1-1 0,-1 1 0,0-1 0,1 1 0,-1-1 0,0 0 0,1 1 0,-1-1 0,1 0 0,-1 0 0,1 1 0,-1-1 0,1 0 0,-1 0 0,1 1 0,-1-1 0,1 0 0,-1 0 0,1 0 0,-1 0 0,1 0 0,-1 0 0,1 0 0,-1 0 0,1 0 0,-1 0 0,1 0 0,-1 0 0,1 0 0,-1-1 0,1 1 0,-1 0 0,1 0 0,-1-1 0,1 1 0,-1 0 0,1 0-8,19-23 184,56-167-172,-75 189-17,-1 0-1,1-1 1,0 1-1,0 0 1,0 0-1,0 0 1,0 0-1,0 0 1,0 0-1,1 0 1,-1 0-1,0 0 1,0 0-1,1 0 1,-1 1-1,0-1 1,1 1-1,-1-1 0,1 1 1,-1-1-1,1 1 1,-1 0-1,1 0 1,-1 0-1,1 0 1,-1 0-1,1 0 1,-1 0-1,1 0 1,-1 1-1,1-1 1,-1 0-1,0 1 1,1 0-1,-1-1 1,1 1-1,-1 0 0,0-1 1,0 1-1,1 0 1,-1 0-1,0 0 1,0 0-1,0 1 1,0-1-1,0 0 1,0 0-1,0 0 1,-1 1-1,1-1 1,0 1-1,-1-1 1,1 0-1,-1 1 1,1-1-1,-1 1 6,9 17 10,-1 1-1,-1 0 1,-1 0-1,0 0 1,-2 1-1,1 6-9,1 4 62,-6-31-62,0 4 8,0-1 1,0 0-1,1 1 0,-1-1 1,1 0-1,0 1 0,0-1 1,0 0-1,0 0 0,1 0 1,-1 0-1,1 0 0,0 0 0,0 0 1,0-1-1,0 1 0,0 0 1,0-1-1,1 0 0,-1 0 1,1 0-1,0 0 0,-1 0 0,1 0 1,0-1-9,29-23 109,-13 1-103,0-2-1,-2 0 1,-1-1-1,0-1 1,-2 0-1,7-19-5,-17 37-15,-3 7 14,0-1 0,-1 1 0,1-1 1,0 0-1,-1 1 0,1-1 0,-1 0 0,1 0 1,0 1-1,-1-1 0,0 0 0,1 0 0,-1 0 1,1 1-1,-1-1 0,0 0 0,0 0 0,1 0 0,-1 0 1,0 0-1,0 0 0,0 0 0,0 0 0,0 0 1,0 0-1,0 0 0,-1 1 0,1-1 0,0 0 0,0 0 1,-1 0-1,1 0 0,0 0 0,-1 0 0,1 1 1,-1-1-1,1 0 0,-1 0 0,0 1 0,1-1 1,-1 0-1,1 1 0,-1-1 0,0 1 0,0-1 0,1 0 1,-1 1-1,-1-1 1,-25 2-88,21 4 62,3 1 22,0 1 0,0 0 0,0 0 0,0 0 0,1 0 0,1 0-1,-1 0 1,1 1 0,0 6 4,17 35-2,-8-36 3,-7-9 3,1 1 0,0-1-1,0 1 1,1-1 0,-1 0 0,1 0 0,0 0 0,0 0 0,0-1 0,0 1-1,1-1 1,-1 0 0,1 1 0,0-2 0,0 1 0,0 0 0,1-1 0,-1 0 0,0 0-1,1 0 1,-1-1 0,1 0 0,0 1 0,-1-2 0,1 1 0,0 0 0,0-1-1,0 0 1,-1 0 0,1-1 0,0 1 0,0-1 0,-1 0 0,1 0-4,2-3-189,-1 0 1,0 0 0,0 0-1,-1-1 1,1 0 0,-1 0-1,0 0 1,0-1-1,0 1 1,-1-1 0,0-1-1,1-1 189,14-22-769</inkml:trace>
  <inkml:trace contextRef="#ctx0" brushRef="#br0" timeOffset="-168036.442">14475 3694 4905,'0'-2'2617,"0"1"-665,-2-1-328,2 1-583,0 1-209,0 4-256,4 21-48,11 38-144,-7-34-72,-1-6-136,2-3-48,0-8-8,0-9-40,-6-12-848,0-6-856,-3-13 992</inkml:trace>
  <inkml:trace contextRef="#ctx0" brushRef="#br0" timeOffset="-167851.603">14425 3504 5961,'-19'9'2657,"7"-7"-1409,3 5-376,11-2-576,5-4-120,8 5-856,4-4 528</inkml:trace>
  <inkml:trace contextRef="#ctx0" brushRef="#br0" timeOffset="-167628.636">14813 3721 6257,'4'-33'5653,"0"1"-5270,-6 29-345,-1 1 0,1-1-1,0 1 1,0 0 0,-1 0 0,1 0-1,-1 0 1,0 0 0,0 1-1,1-1 1,-1 1 0,0 0-1,0-1 1,0 1 0,-1 1 0,1-1-1,0 0 1,0 1 0,0 0-1,0 0 1,-1 0 0,1 0-1,0 0 1,0 1 0,0-1 0,-1 1-1,1 0 1,0 0 0,0 0-1,0 0 1,0 1 0,1-1 0,-2 1-38,-1 0 49,0 1 0,0-1 0,0 1 0,1 0 1,-1 1-1,1-1 0,0 1 0,0 0 0,0 0 1,0 0-1,1 0 0,-1 1 0,1-1 0,0 1 1,1 0-1,-1 0 0,1 0 0,0 0 0,0 1 1,1-1-1,-1 0 0,1 1 0,0 0 0,0-1 1,1 1-1,0-1 0,0 1 0,0 0 1,1 1-50,0-2 11,0-1 0,0 1 1,0-1-1,1 1 1,0-1-1,0 0 1,0 0-1,0 0 0,1 0 1,-1 0-1,1 0 1,0-1-1,0 1 1,0-1-1,1 0 0,-1 0 1,1 0-1,0 0 1,-1-1-1,1 1 0,0-1 1,1 0-1,-1 0 1,0-1-1,0 1 1,1-1-1,-1 0 0,1 0 1,-1-1-1,1 1 1,0-1-1,-1 0 1,1 0-1,-1-1 0,1 1 1,-1-1-1,1 0 1,-1-1-1,1 1 1,-1-1-1,0 1 0,0-1 1,0 0-1,2-2-11,38-52-1460,-31 22 904</inkml:trace>
  <inkml:trace contextRef="#ctx0" brushRef="#br0" timeOffset="-167113.459">14835 3334 6417,'-18'-13'4407,"14"25"-2674,15 70-531,13 63 361,10 75 821,-6-143-1913,-27-75-463,0 0 1,0 0 0,1 0-1,0 0 1,-1 0 0,1 0-1,0 0 1,0 0 0,0-1 0,0 1-1,0-1 1,0 1 0,0-1-1,0 0 1,1 0 0,-1 0-1,0 0 1,1 0 0,-1-1-1,1 1 1,-1-1 0,1 0-1,-1 1 1,1-1 0,-1 0 0,1-1-1,-1 1 1,1 0 0,-1-1-1,1 1-8,6-5 18,-1 0-1,1 0 0,-1-1 1,0 0-1,-1 0 0,0-1 1,0 0-1,0 0 0,-1-1 1,0 0-1,0 0 0,-1 0 1,4-8-18,66-125-312,-74 138 297,0 3 10,-1-1 0,1 1 0,0-1 0,0 0 0,-1 0 0,1 1 0,-1-1 0,1 0 0,-1 0 0,1 0 0,-1 0 0,1 0 0,-1 0 0,0 0 0,1 0 0,-1 1 0,0-1 0,0 0 0,0 0 1,0 0-1,0 0 0,0 0 0,0 0 0,0 0 0,0 0 0,0 0 0,0 0 0,-1 0 0,1 0 0,0 0 0,-1 0 0,1 0 0,-1 0 0,1 0 0,-1 0 0,1 1 0,-1-1 0,0 0 0,1 0 0,-1 1 0,0-1 0,0 0 0,1 1 0,-2-1 5,-1 0-7,0 1 0,0 0 0,0 0 0,0 0 0,-1 0 0,1 0 0,0 1 0,0-1 0,0 1 0,0 0 0,0 0 0,0 0 0,0 0 0,0 1 0,1-1 0,-1 1 0,0 0 0,1-1 0,-1 1 0,1 1 0,0-1 0,-1 0 0,1 0 0,0 1 0,1-1 0,-1 1 0,0 0 0,1 0 0,-1-1 0,0 3 6,1 0-5,0 1-1,0-1 1,0 1-1,1-1 0,0 1 1,0-1-1,0 1 0,1-1 1,0 1-1,0-1 0,0 1 1,0-1-1,1 0 0,0 1 1,0-1-1,1 0 0,-1 0 1,1-1-1,0 1 0,0-1 1,1 1-1,2 2 7,2 2-1,0 0 1,1-1-1,0 0 0,1 0 1,0-1-1,0-1 1,0 1-1,1-2 0,10 5 1,-15-7-100,1-1 0,-1 0-1,1-1 1,-1 1-1,1-1 1,0-1-1,-1 1 1,1-1-1,0 0 1,0-1-1,-1 1 1,1-2-1,0 1 1,-1-1-1,1 1 1,-1-2 0,0 1-1,0-1 1,0 0-1,0 0 1,5-4 100,20-21-666</inkml:trace>
  <inkml:trace contextRef="#ctx0" brushRef="#br0" timeOffset="-166764.789">15405 3703 4425,'-1'-32'2723,"-2"26"573,2 15 895,30 110-3032,-28-118-1145,0 4 35,1 0-1,-1 1 1,1-1 0,1 0 0,-1 0 0,1-1-1,-1 1 1,1 0 0,1-1 0,-1 0 0,1 1-1,-1-2 1,2 2-49,-4-5 10,-1 1-1,1-1 1,0 1-1,0-1 1,-1 0-1,1 1 1,0-1-1,0 0 1,0 0-1,0 0 0,-1 1 1,1-1-1,0 0 1,0 0-1,0 0 1,0-1-1,0 1 1,0 0-1,-1 0 1,1 0-1,0 0 1,0-1-1,0 1 1,-1-1-1,1 1 1,0 0-1,0-1 1,-1 1-1,1-1 1,0 1-1,-1-1 1,1 0-1,0 1 1,-1-1-1,1 0 1,-1 1-1,1-1 0,-1 0 1,0 0-1,1 0 1,-1 1-1,1-2-9,15-38 183,-15 38-176,12-58 91,-11 48-104,0 0 0,1 0 0,0 0 0,0 0 0,2 1 0,-1-1 0,1 1 0,7-10 6,-11 20-4,-1 0 0,1 0 1,-1 0-1,1 0 0,0 0 0,0 0 1,0 0-1,0 0 0,-1 0 1,1 1-1,0-1 0,0 0 1,0 1-1,1-1 0,-1 0 0,0 1 1,0 0-1,0-1 0,0 1 1,0 0-1,1-1 0,-1 1 1,0 0-1,0 0 0,0 0 1,1 0-1,-1 0 0,0 0 0,0 0 1,0 1-1,1-1 0,-1 0 1,0 1-1,0-1 0,0 1 1,0-1-1,0 1 0,0 0 0,0-1 1,0 1-1,0 0 4,33 40-77,-31-38 80,10 21 69,0 0 0,-2 1 0,-1 0 0,-1 1 0,3 12-72,4 11 184,-7-25-110,1-10-30</inkml:trace>
  <inkml:trace contextRef="#ctx0" brushRef="#br0" timeOffset="-150360.739">163 2615 2296,'-10'-27'1527,"10"27"-1471,0 0 0,0 0 0,-1-1-1,1 1 1,0 0 0,0 0-1,0 0 1,0-1 0,-1 1-1,1 0 1,0 0 0,0 0 0,0 0-1,-1 0 1,1 0 0,0 0-1,0-1 1,0 1 0,-1 0-1,1 0 1,0 0 0,0 0 0,-1 1-1,1-1 1,0 0 0,0 0-1,0 0 1,-1 0 0,1 0-1,0 0 1,0 0 0,0 1-1,0-1 1,-1 0 0,1 0 0,0 0-1,0 1 1,0-1 0,0 0-1,-1 0 1,1 1 0,0-1-1,0 0 1,0 0 0,0 1 0,0-1-1,0 0 1,0 1 0,0-1-1,-1 0 1,1 1 0,0-1-1,0 0 1,0 1 0,0-1-56,0 8 305,-1 0-1,1 0 1,1 0 0,-1 0 0,0 0 0,1 0 0,0 0-1,0 0 1,2 2-305,2 26 800,-2 7-46,-1-23-450,0 0 1,0 1-1,1-1 0,1-1 0,3 13-304,-7-32 11,0 1 0,0-1-1,0 0 1,0 1 0,0-1-1,0 0 1,0 1 0,0-1-1,0 0 1,0 1 0,0-1-1,0 0 1,0 1 0,0-1-1,0 0 1,0 1-1,0-1 1,0 0 0,0 0-1,1 1 1,-1-1 0,0 0-1,0 0 1,0 1 0,0-1-1,1 0 1,-1 0 0,0 1-1,0-1 1,0 0 0,1 0-1,-1 0 1,0 0 0,0 0-1,0 0 1,1 1 0,-1-1-1,0 0 1,0 0 0,0 0-1,1 0 1,-1 0-1,0 0 1,0 0 0,1 0-1,-1-1 1,0 1 0,0 0-1,0 0 1,1 0 0,-1 0-1,0 0 1,0 0 0,0-1-1,1 1 1,-1 0 0,0 0-1,0-1 1,0 1-11,6-22 517,0-137 127,-5 156-650,-1 0-1,1 0 0,-1 0 1,1 0-1,0 0 1,-1 0-1,1 1 1,0-1-1,0 0 1,1 1-1,-1-1 1,0 1-1,0 0 1,1 0-1,1-3 7,-3 5-8,1-1 0,0 0 1,-1 1-1,1-1 0,0 1 0,-1-1 1,1 1-1,0-1 0,0 1 0,-1 0 0,1 0 1,0-1-1,0 1 0,0 0 0,-1 0 1,1 0-1,0 0 0,0 1 0,-1-1 0,1 0 1,0 0-1,0 1 0,-1-1 0,1 1 1,0-1-1,0 1 0,-1-1 0,1 1 0,-1 0 1,1-1-1,0 1 0,-1 0 0,1 0 1,-1 0-1,1 0 0,-1 0 0,1 0 0,-1 0 1,1 1 7,16 91 349,-16-92-337,-1-1 0,1 1 0,-1-1 0,1 0 1,-1 1-1,1-1 0,-1 0 0,1 0 0,-1 0 0,1 1 0,-1-1 0,1 0 0,0 0 0,-1 0 0,1-1 0,-1 1 1,1 0-1,-1 0 0,1 0 0,-1-1 0,1 1 0,-1 0 0,1 0 0,-1-1 0,1 1 0,-1-1 0,1 1 0,-1-1 1,0 1-1,1-1 0,-1 0 0,1 1 0,-1-1 0,0 1 0,1-1 0,-1 0 0,0 0 0,0 1 0,1-1 1,-1 0-1,0 0 0,0 0 0,0 1 0,0-2-12,1 1 10,7-19 67,-5 13-51,0-1 1,0 1 0,1 0 0,0 0-1,0 0 1,0 1 0,3-4-27,-6 9-5,0 0 1,0 0-1,0 0 1,0 0-1,0 1 1,0-1-1,0 0 1,1 1-1,-1 0 1,0-1 0,0 1-1,1 0 1,-1 0-1,0 0 1,0 0-1,1 0 1,-1 0-1,0 0 1,0 1-1,0-1 1,1 1-1,-1 0 1,0-1 0,0 1-1,0 0 1,0 0-1,0 0 1,0 0-1,0 0 1,0 1-1,0-1 1,0 0-1,0 1 5,24 55-167,-23-54 166,34 95 79,-36-96-144,1-1-1,-1 0 1,0 0-1,1 0 1,-1 0-1,1 0 0,-1 0 1,0 0-1,1 0 1,0 0-1,-1 0 1,1-1-1,-1 1 1,1 0-1,0 0 1,-1-1-1,1 1 1,0-1-1,-1 1 0,1-1 1,0 1-1,-1-1 1,1 0-1,0 1 1,0-1-1,-1 0 1,1 0-1,0 0 67,3-4-721</inkml:trace>
  <inkml:trace contextRef="#ctx0" brushRef="#br0" timeOffset="-150105.078">482 2752 4329,'13'-44'2560,"-13"40"-407,0 1-521,3 5-816,-3-2-223,0 0-225,1 4-32,5 18-112,6 34-40,-12-29-40,3 0 0,-1-5 16,-1-3 16,1-10-288,-2-8-408,-1-9 328</inkml:trace>
  <inkml:trace contextRef="#ctx0" brushRef="#br0" timeOffset="-149941.329">480 2609 5345,'-8'-8'2649,"5"5"-961,0 1-720,2 2-592,1 0-304,0 0-72</inkml:trace>
  <inkml:trace contextRef="#ctx0" brushRef="#br0" timeOffset="-149635.94">602 2562 4729,'-3'-4'5404,"6"13"-1828,1 2-4076,-1-3 617,0 0 19,0 0 1,-1-1-1,0 1 0,0 0 0,0 1 0,0-1 0,0 8-136,4 71 1072,-5-61-905,1 0 0,0 0 1,1 0-1,1-1 0,2 8-167,-5-30 16,-1-1-1,1 1 0,-1-1 0,1 1 0,-1-1 0,1 0 0,0 1 0,0-1 0,0 0 0,0 0 1,0 0-1,0 0 0,0 0 0,0 0 0,0 0 0,1-1 0,-1 1 0,0-1 0,1 1 0,-1-1 0,1 0 1,-1 0-1,1 0 0,-1 0 0,1 0-15,2-2-133,-1 0 1,0 0-1,0 0 0,0-1 1,0 0-1,0 0 0,0 0 1,-1 0-1,1-1 0,0 0 1,-1 0-1,1 0 0,-1 0 1,2-4 132,8-7-2232,-3 4 1150</inkml:trace>
  <inkml:trace contextRef="#ctx0" brushRef="#br0" timeOffset="-149359.356">674 2831 4041,'-64'-35'2384,"62"31"-399,2 2-393,7-3-912,0-4-232,7 2-296,3 1-56,1 2 24,0 1-136,1-1-1272,-1 0 960</inkml:trace>
  <inkml:trace contextRef="#ctx0" brushRef="#br0" timeOffset="-148954.856">963 2618 4585,'-4'-17'3082,"4"15"-2892,0 0 0,0 0 0,-1 0 0,1 1 0,0-1-1,-1 0 1,1 0 0,-1 0 0,0 0 0,1 0 0,-1 1-1,0-1 1,0 1 0,1-1 0,-1 1 0,0-1 0,0 1-1,0 0 1,0-1 0,0 1 0,0 0 0,-1 0 0,1 0-1,0 0 1,0 1 0,0-1 0,-1 0 0,0 1-190,-2 0 50,-1 1 0,0 0 0,1 0 0,-1 1 0,1 0 1,-1 0-1,1 1 0,0 0 0,0 0 0,-1 1 0,1-1 0,1 1 0,-1 1 1,0-1-1,1 1 0,-1 0 0,1 1-50,1-5 11,1 0-1,0 1 1,0-1 0,0 0 0,0 1 0,0-1-1,0 1 1,0 0 0,0 0 0,1-1-1,-1 1 1,0 0 0,1 0 0,-1 0 0,1 0-1,-1 0 1,1 0 0,-1 0 0,1 1-1,0-1 1,0 0 0,0 0 0,0 0-1,0 0 1,0 1 0,0 0-11,2 0 12,0 0 0,0 0 1,1-1-1,-1 1 0,0-1 0,1 0 0,-1 0 1,1-1-1,-1 1 0,1-1 0,-1 0 0,1 0 1,0 0-1,-1 0 0,4-1-12,2 3 22,8 1 12,43 21 26,-56-23-58,-1 0 0,1 0 1,-1 0-1,0 0 0,1 0 1,-1 1-1,0 0 0,0 0 1,0 0-1,0 0 0,0 0 1,-1 1-1,1-1 0,0 1 1,-1 0-1,0-1 0,0 1 1,1 0-1,-2 0 0,2 2-2,-2 0 24,0 1-1,0-1 0,-1 1 0,1-1 0,-1 1 1,0-1-1,0 0 0,0 0 0,-1 1 0,1-1 1,-1-1-1,0 1 0,0 0 0,0-1 0,0 1 1,-1-1-1,0 0 0,1-1 0,-1 1 1,0-1-1,-1 1 0,1-1 0,0-1 0,-1 1 1,1-1-1,-1 0 0,0 0 0,0-1 0,1 0 1,-3 1-24,5-2-45,0 0 1,0-1 0,0 1 0,-1-1 0,1 0-1,0 1 1,0-1 0,0 0 0,0 0 0,0 0 0,0 0-1,-1 0 1,1-1 0,0 1 0,0 0 0,0-1-1,0 1 1,0-1 0,0 0 0,0 0 0,0 1 0,0-1-1,0 0 1,0 0 0,0-1 0,0 1 0,0 0-1,1 0 1,-1-1 0,0 1 0,0-1 44,-4-16-576</inkml:trace>
  <inkml:trace contextRef="#ctx0" brushRef="#br0" timeOffset="-148300.279">1045 2763 4801,'0'1'244,"0"0"0,1 0 0,-1 0 0,0 0 0,0 0 0,1-1 0,-1 1 0,0 0 0,1 0 0,-1 0 0,0 0 1,1-1-1,-1 1 0,1 0 0,-1 0 0,1-1 0,-1 1 0,1-1 0,-1 1 0,1-1 0,0 1 0,-1-1 0,1 1 0,0-1-244,27 5 1408,-25-5-1143,2 0-192,0 1 0,-1-2 1,1 1-1,0-1 0,-1 0 1,1 0-1,-1-1 0,1 0 1,-1 0-1,0-1 0,1 0 1,-1 0-1,0-1 1,0 1-1,0-1 0,0-1 1,-1 1-1,4-6-73,-6 9 9,-1 0-1,1 0 1,-1 0-1,0 0 1,1 0-1,-1 0 1,0 0 0,1 0-1,-1 0 1,0 0-1,0 0 1,1 0 0,-1-1-1,0 1 1,0 0-1,0 0 1,0 0-1,0-1 1,0 1 0,0 0-1,0 0 1,-1 0-1,1 0 1,0-1 0,0 1-1,0 0 1,-1 0-1,1 0 1,-1 0-1,1 0 1,0 0 0,-1 0-1,1 0 1,-1 0-1,1 0 1,-1 1 0,1-1-1,-1 0 1,0 0-1,1 1 1,-1-1 0,0 1-1,1-1 1,-1 1-1,0-1 1,0 1-1,1 0 1,-1-1-9,-6-1 26,1 1 0,-1 0-1,1 1 1,0 0 0,-1 1 0,1 0 0,-1 0 0,1 1-1,0 0 1,-1 1 0,1 0 0,0 1 0,0 0-1,-4 4-25,8-7 22,1 0-1,-1 0 0,0 0 0,1 0 1,-1 1-1,1-1 0,-1 1 0,1-1 0,0 1 1,-1 0-1,1 0 0,0 0 0,0 0 1,0 0-1,0 1 0,0-1 0,0 0 0,0 1 1,0-1-1,1 1 0,-1 0 0,1-1 1,-1 1-1,1 0 0,0-1 0,-1 1 0,1 0 1,0 0-1,0-1 0,0 1 0,0 0 1,1 0-1,-1-1 0,0 1 0,1 1-21,1 1 44,0-1 0,-1 1 0,1-1 0,1 1 0,-1-1 0,0 0 0,1 0 0,-1-1 0,1 1-1,0-1 1,-1 0 0,1 0 0,0 0 0,1 0 0,-1-1 0,0 0 0,0 0 0,2 0-44,2 1 58,0 0 0,0-1 0,0 0-1,0-1 1,0-1 0,0 1 0,0-2 0,5 0-58,-8-1-47,0 0 0,0 0 0,1 0 0,-1-1 1,0 1-1,0-2 0,-1 1 0,1-1 0,0 0 0,-1 0 0,1 0 0,-1-1 1,0 0-1,0 0 0,0 0 0,-1-1 0,1 1 0,-1-1 0,1 0 0,-1 0 1,0-2 46,8-35-2264,-17 42 4194,8 39-1382,0-33-532,-1 3 33,1-1 0,0 1 0,0 0 0,1 0 0,-1-1 0,1 0 0,0 1 0,0-1-1,1 0 1,-1 0 0,1-1 0,1 2-49,-4-7-27,0-1-1,0 0 1,1 0-1,-1 1 1,0-1-1,0 0 1,1 0-1,-1 1 0,0-1 1,0 0-1,0 0 1,1 0-1,-1 0 1,0 0-1,0 0 1,1 1-1,-1-1 1,0 0-1,0 0 1,1 0-1,-1 0 1,0 0-1,0 0 1,1-1-1,-1 1 1,0 0-1,0 0 1,1 0-1,-1 0 1,0 0-1,0-1 1,1 1-1,-1 0 1,0 0-1,0 0 1,0-1-1,1 1 1,-1 0-1,0-1 0,0 1 1,0 0-1,0-1 1,1 1-1,-1 0 1,0-1-1,0 1 1,0 0-1,0-1 1,0 1-1,0-1 1,0 1-1,0 0 1,0-1-1,0 1 1,0-1-1,0 1 1,0 0-1,0-1 1,0 1-1,0-1 28,2-13-640</inkml:trace>
  <inkml:trace contextRef="#ctx0" brushRef="#br0" timeOffset="-148125.003">1236 2572 6025,'-3'-2'2785,"2"1"-1257,2 1-992,-1 0-224,0 0-656,0 0-1216,5 1 1080</inkml:trace>
  <inkml:trace contextRef="#ctx0" brushRef="#br0" timeOffset="-147378.741">1399 2561 2905,'0'-1'361,"0"-1"0,0 1 0,0-1 1,0 1-1,0-1 0,0 0 0,0 1 1,0-1-1,-1 1 0,1-1 1,0 1-1,-1-1 0,1 1 0,0-1 1,-1 1-1,0 0 0,1-1 0,-1 1 1,1 0-1,-1 0 0,0-1 0,1 1 1,-1 0-1,0 0 0,0 0-361,0 0 67,-1 0 1,1 0-1,0 0 0,0 1 1,-1-1-1,1 0 0,0 1 1,-1 0-1,1-1 0,0 1 1,-1 0-1,1 0 0,-1 0 1,1 0-1,0 1 0,-1-1 0,1 1 1,0-1-1,-1 1 0,1 0 1,0-1-1,0 1 0,-1 0 1,1 0-1,0 1 0,0-1 1,-1 1-68,-2 4 109,1-1 1,-1 1 0,1 0 0,0 1 0,0-1 0,1 1 0,-1-1-1,1 1 1,0 1 0,0-1 0,1 0 0,-1 1 0,1-1-1,0 1 1,0 0 0,0 0 0,1-1 0,0 1 0,0 0-1,0 0 1,1 0 0,-1 0-110,25 160 851,-1 0-428,-15-139-214,-6-37-120,-21-102-2726,14 85 1921,0 5 257,1-1 1,0 0-1,1 0 1,0-14 458,7 22-172,42-16 634,-7 13 53,-27 11-300,0 0 0,0-1 0,-1-2 0,1 0 0,4-4-215,-16 11 12,0 0 1,0 1-1,0-1 0,0 0 1,0 0-1,0 0 0,0 0 1,-1 0-1,1 0 0,0 0 0,0-1 1,0 1-1,-1 0 0,1-1 1,0 1-1,-1-1 0,1 1 1,-1-1-1,1 1 0,-1-1 1,0 0-1,1 1 0,-1-1 0,0 0 1,0 1-1,0-1 0,0 0 1,0 0-1,0 1 0,0-1 1,0 0-1,0 0 0,0 1 0,0-1 1,-1 0-1,1 1 0,-1-1 1,1 1-1,-1-1 0,1 0 1,-1 1-1,1 0 0,-1-1 1,0 1-13,1 0 8,-1-1-1,0 2 1,0-1 0,1 0 0,-1 0 0,0 0 0,0 0 0,0 1 0,0-1 0,1 1 0,-1-1 0,0 1 0,0-1 0,0 1 0,0 0 0,0 0 0,0 0 0,0 0 0,0 0 0,0 0 0,0 0 0,0 0 0,0 1 0,0-1 0,1 0 0,-1 1 0,0-1 0,0 1 0,0 0 0,0 0 0,0-1 0,1 1 0,-1 0-8,-24 35 594,24-31-532,-1 0 0,0 0 1,1 0-1,0 1 0,0-1 0,0 1 0,0-1 1,0 1-1,1-1 0,0 1 0,0-1 0,0 1 0,0 0 1,0-1-1,1 1 0,-1-1 0,1 1 0,0-1 1,0 0-1,0 1 0,1-1 0,-1 0 0,1 0 1,0 0-1,-1 0 0,2-1 0,0 3-62,-1-2 35,1 1 0,0-1-1,0 0 1,0 0 0,0-1-1,0 0 1,1 1 0,-1-2 0,1 1-1,-1-1 1,1 1 0,0-2 0,0 1-1,0-1 1,0 0 0,0 0 0,1 0-1,-1-1 1,0 0 0,0-1 0,1 1-1,3-2-34,27-15-341,-18 4 193</inkml:trace>
  <inkml:trace contextRef="#ctx0" brushRef="#br0" timeOffset="-130766.269">1928 2561 4953,'-13'-11'8633,"12"15"-8299,-29 103 876,3-41 355,-27 50-1565,-5 9 450,27-44-186,30-75-245</inkml:trace>
  <inkml:trace contextRef="#ctx0" brushRef="#br0" timeOffset="-129935.04">139 3551 3425,'-22'-12'2015,"13"2"517,-2 4-639,6 8-1767,0 1 0,1 0-1,-1 0 1,1 0 0,-1 1 0,1 0 0,0 1 0,0-1 0,0 1 0,0 1 0,1-1 0,-1 1 0,1 0-1,0 0 1,0 0 0,0 0 0,1 1 0,-1 0 0,1 0 0,0 0 0,0 1 0,1 0-126,0-4 13,0 0 1,0-1-1,0 1 1,1 0-1,-1-1 1,1 1 0,-1 0-1,1 0 1,0 0-1,0-1 1,0 1-1,1 0 1,-1 0-1,1 0 1,-1-1-1,1 1 1,0 0 0,-1-1-1,1 1 1,0-1-1,1 0 1,-1 1-1,0-1 1,1 0-1,-1 0 1,1 0-1,-1 0 1,1-1 0,0 1-1,0-1 1,0 1-1,0-1 1,0 0-1,0 0 1,0-1-1,1 1 1,-1-1-1,2 1-13,-1-2 24,1-1 0,-1 0 0,1 0 0,-1 0-1,0-1 1,1 1 0,-1-1 0,0-1 0,0 1-1,0-1 1,0 1 0,0-2 0,0 1 0,-1 0-1,1-1 1,0 0 0,-1 0 0,0 0 0,0 0-1,1-1-23,5-8-150,17-32-3610,-13 26 2263</inkml:trace>
  <inkml:trace contextRef="#ctx0" brushRef="#br0" timeOffset="-129420.473">152 3283 5089,'0'0'94,"-1"0"0,1 0 0,0 0 0,-1-1 1,1 1-1,0 0 0,-1 0 0,1 0 0,0 0 0,-1 0 0,1 0 0,0 0 0,-1 0 0,1 0 1,0 0-1,-1 0 0,1 0 0,0 0 0,-1 0 0,1 1 0,0-1 0,-1 0 0,1 0 0,0 1 0,-1-1 1,1 0-1,0 0 0,0 1 0,-1-1 0,1 1 0,0-1 0,0 0 0,0 1 0,-1-1 0,1 1 1,0-1-1,0 1 0,0-1 0,0 1 0,-1-1 0,1 1 0,0-1 0,0 1 0,0-1 0,0 1 0,0-1 1,0 1-1,0-1 0,0 1 0,0-1 0,0 1 0,0-1 0,0 1 0,0-1 0,1 1 0,-1-1 1,0 1-1,0-1 0,0 1 0,0-1-94,0 4-18,4 117 1866,-1-57-607,3-1 0,8 51-1241,4-50 469,-18-62-453,1 0-1,0 0 0,0-1 1,0 1-1,1 0 0,-1-1 1,0 1-1,0-1 0,0 0 1,1 0-1,-1 0 0,1 0 1,-1 0-1,0 0 1,1 0-1,-1-1 0,1 1 1,-1-1-1,1 0 0,-1 0 1,1 0-1,-1 0 0,1 0 1,-1 0-1,1 0 0,-1-1 1,1 1-1,-1-1-15,5-3 36,-1-1 0,0 0-1,0 0 1,0-1 0,-1 1 0,1-2-1,-1 1 1,0-1 0,0 0 0,0 0 0,-1-1-1,1 1 1,-1-1 0,1-4-36,3-5 35,2-5 1,-2 8-11,0-1 0,-1-1 0,-1 1 0,1-2 1,1-10-26,-6 26 2,-1-1-1,0 1 1,1 0 0,-1-1 0,0 0 0,1 1 0,-1-1 0,0 1 0,0-1 0,0 1 0,0-1 0,0 0 0,0 1 0,0-1 0,0 1 0,0-1 0,-1 1 0,1-1 0,0 0 0,-1 1 0,1 0 0,0-1 0,-1 1 0,1-1 0,-1 1-1,0 0 1,1-1 0,-1 1 0,0 0 0,1 0 0,-1 0 0,-1-1-2,1 1-3,-1 0-1,1 1 0,0-1 1,-1 0-1,1 1 0,-1 0 1,1-1-1,-1 1 0,1 0 1,-1 0-1,0 0 1,1 1-1,-1-1 0,1 1 1,-1-1-1,1 1 0,0 0 1,-1-1-1,1 1 0,-1 0 1,1 1-1,0-1 1,-1 0-1,1 1 0,0-1 1,0 1-1,0-1 0,0 2 4,-2 1-16,1 0 1,-1 1-1,1 0 0,0 0 0,0 0 0,1 0 1,-1 0-1,1 0 0,-1 1 0,1-1 0,0 2 16,0-1-6,0 0 1,1 0-1,-1 0 0,1 1 0,0-1 0,0 0 0,1 0 1,-1 0-1,1 0 0,-1 0 0,1 0 0,0 0 0,1 0 0,-1 0 1,1-1-1,-1 1 0,1-1 0,0 0 0,1 0 0,-1 0 1,0 0-1,1 0 0,0-1 0,2 4 6,1-3-100,0 0-1,0 0 1,0-1 0,0 0-1,1 0 1,-1-1 0,1-1-1,-1 0 1,1 0 0,0-1-1,-1 0 1,1-1 0,0 0-1,0-1 1,-1 0 0,1-1-1,0 0 1,-1-1 0,1 0-1,-1 0 1,6-5 100,4-8-796</inkml:trace>
  <inkml:trace contextRef="#ctx0" brushRef="#br0" timeOffset="-128975.174">570 3448 6129,'-10'-9'3225,"8"7"-2978,1 0 0,-1 0 1,0 0-1,0 0 0,1 1 0,-1-1 0,0 1 0,0 0 1,0 0-1,0 0 0,0 1 0,0-1 0,0 1 1,-1-1-1,1 1 0,0 0 0,0 0 0,0 1 1,0-1-1,-2 1-247,1 1 34,-1 1 1,1-1 0,0 1-1,0 0 1,0 0-1,0 0 1,0 1 0,0 0-1,0 0 1,1 0 0,-1 0-1,1 1 1,0-1-1,-1 1 1,1 0 0,1 0-1,-1 0 1,0 1 0,1-1-1,0 1 1,0-1-1,0 1 1,0-1 0,1 1-1,-1 0 1,1 0 0,0 1-35,0-5 3,1 0 1,-1-1 0,1 1 0,0-1-1,0 1 1,-1-1 0,1 1-1,0-1 1,0 0 0,0 1 0,0-1-1,0 0 1,0 0 0,0 0 0,0 0-1,0-1 1,0 1 0,1 0-1,-1-1 1,0 1 0,0-1 0,0 0-1,1 0 1,-1 1 0,0-1 0,0 0-1,0-1 1,1 1 0,-1 0-1,0 0 1,1-1-4,4 1 21,-2 0-11,-1 0-8,0-1 1,0 1 0,0 0 0,0 0-1,0 1 1,0-1 0,0 1 0,0 0-1,0 0 1,-1 0 0,1 1-1,0 0 1,0 0 0,-1 0 0,1 0-1,-1 0 1,1 1 0,-1 0 0,0 0-1,1 0 1,-1 0 0,0 1 0,0-1-1,0 1 1,-1 0 0,1-1 0,-1 2-3,0-2 11,0 0 1,0 0 0,-1 0 0,1 0 0,-1 0 0,0 0 0,1 0-1,-1 1 1,0-1 0,0 0 0,0 0 0,-1 0 0,1 1-1,0-1 1,-1 0 0,1 0 0,-1 0 0,0 0 0,0 0-1,1 0 1,-1 0 0,0-1 0,-1 1 0,1 0 0,0-1-1,0 0 1,-1 1 0,1-1 0,-1 0 0,1 0 0,-1 0 0,0 0-1,0 0-11,0 0-71,1-1 0,0 0-1,0 0 1,-1 0 0,1 0-1,0 0 1,-1 0-1,1 0 1,-1-1 0,1 1-1,-1-1 1,1 0 0,0 1-1,-1-1 1,1 0-1,-1 0 1,1-1 0,-1 1-1,1 0 1,-1-1 0,1 1-1,0-1 1,-1 0-1,1 0 1,-1 0 0,1 0-1,0 0 1,0 0 0,-1-2 71,1-6-827</inkml:trace>
  <inkml:trace contextRef="#ctx0" brushRef="#br0" timeOffset="-128656.579">649 3453 7106,'-4'6'3000,"1"1"-1688,3 6-223,2 6-257,2 7-208,1 3-208,0 4-72,0 0-112,0-4-24,0-6-48,-1-6 0,1-11-376,-1-3-504,-2-16 456</inkml:trace>
  <inkml:trace contextRef="#ctx0" brushRef="#br0" timeOffset="-128378.119">629 3279 5609,'-5'-4'3305,"0"4"16,3 2-2665,2 4-176,4 1-528,3-1 232,6 1-168</inkml:trace>
  <inkml:trace contextRef="#ctx0" brushRef="#br0" timeOffset="-128087.703">751 3491 5937,'-3'16'6740,"23"110"-2207,-7-44-3430,-4-62-735,1-53-49,12-96-43,-21 119-272,2-8-45,-1 1 1,2-1 0,-1 1-1,2 1 1,-1-1-1,2 1 41,-6 15-8,0-1-1,0 1 0,1 0 1,-1-1-1,0 1 0,1 0 1,-1 0-1,1 0 0,-1 0 0,1 0 1,-1 0-1,1 0 0,-1 0 1,1 0-1,0 0 0,-1 0 1,1 0-1,0 1 0,-1-1 0,1 0 1,0 1-1,0-1 0,0 1 1,-1-1-1,1 1 0,0 0 1,0-1-1,0 1 0,-1 0 0,1 0 1,0 0-1,0 0 0,0 0 1,0 0-1,0 1 0,-1-1 1,1 0-1,0 1 0,0-1 0,0 1 1,-1-1-1,1 1 0,0-1 1,0 1 8,2 7-14,1 0 1,-1 0-1,0 0 0,0 1 1,-1 0-1,1 0 1,-1 0-1,-1 0 1,1 0-1,-1 0 1,0 1-1,0 0 14,3 38-4,7 38-360,-6-74-495,1-4 382</inkml:trace>
  <inkml:trace contextRef="#ctx0" brushRef="#br0" timeOffset="-127782.25">1155 3252 6697,'-14'-14'2168,"7"7"-1746,0 0-1,0 1 1,0 0-1,-1 0 1,1 2-1,-1-1 1,-2 1-422,9 3 66,0 1 0,-1 0 0,1 0 0,0 0 0,-1 0 0,1 0 0,0 0 0,-1 0 0,1 1 1,0-1-1,-1 1 0,1-1 0,0 1 0,0 0 0,-1 0 0,1 0 0,0 0 0,0 0 0,0 0 0,0 1 0,0-1 0,0 0 0,0 1 0,0-1 1,0 1-1,0 0 0,1-1 0,-1 1 0,0 0 0,1 0 0,-1 0 0,1 0 0,-1 0 0,1 0 0,0 0 0,-1 0 0,1 1-66,-4 22 618,2 0-1,-1 0 0,2 0 0,0 25-617,1-35 173,-1 128 913,4-1-1,4 0-1085,9-9 30,-12-116-412,-4-17 347,0 0-1,0 0 0,0 0 1,0 0-1,0 0 0,1 0 0,-1 1 1,0-1-1,0 0 0,0 0 1,0 0-1,0 0 0,1 0 1,-1 0-1,0 0 0,0 0 0,0 0 1,0 0-1,0 0 0,1 0 1,-1 0-1,0 0 0,0-1 1,0 1-1,0 0 0,0 0 0,0 0 1,1 0-1,-1 0 0,0 0 1,0 0-1,0-1 0,0 1 1,0 0-1,0 0 0,0 0 1,0-1-1,1 1 0,-1 0 0,0 0 1,0 0-1,0-1 0,0 1 1,0 0-1,0 0 0,0 0 1,0-1-1,0 1 0,0 0 0,0 0 1,0-1-1,0 1 0,0 0 1,0 0-1,0 0 0,0-1 1,0 1-1,0 0 0,0 0 0,0 0 1,0-1-1,0 1 0,0 0 1,-1 0-1,1 0 0,0-1 1,0 1-1,0 0 0,0 0 36,0-21-855</inkml:trace>
  <inkml:trace contextRef="#ctx0" brushRef="#br0" timeOffset="-127473.582">998 3644 6529,'-2'-5'1221,"1"4"-998,1 1 1,-1-1-1,1 0 1,0 0-1,-1 0 1,1 0-1,0 0 1,-1 0-1,1 0 1,0 0-1,0 0 0,-1 0 1,1 0-1,0 0 1,0-1-1,0 1 1,0 0-1,0 0 1,0 0-1,0 0 1,0 0-1,0 0 0,1-1-223,1-2 150,0 1 0,1 0-1,-1 0 1,1 0 0,-1 0-1,1 1 1,0 0 0,0 0-1,0 0 1,-1 0 0,4 0-150,-3 0 30,19-10 31,1 1 0,1 2 0,-1 2 0,17-2-61,-38 8 15,0 1-1,0-1 1,0 1 0,0-1 0,0 1-1,0 0 1,-1 0 0,1 0 0,0 1 0,0-1-1,0 1 1,0-1 0,0 1 0,0 0-1,-1 0 1,1 1 0,0-1 0,0 0 0,-1 1-1,1 0 1,-1 0 0,1-1 0,-1 1-1,1 1 1,-1-1 0,0 0 0,1 0 0,-1 1-1,0-1 1,0 1 0,0 0 0,0-1 0,-1 1-1,1 0 1,0 0 0,-1 0 0,1 0-15,-5 80 2568,1-56-2050,1 24 24,7-47-951,1-33-971,-3 7 988</inkml:trace>
  <inkml:trace contextRef="#ctx0" brushRef="#br0" timeOffset="-127163.456">1170 3353 6993,'-4'-5'2697,"2"1"-1969,4 2-392,8 0-304</inkml:trace>
  <inkml:trace contextRef="#ctx0" brushRef="#br0" timeOffset="-126903.975">1268 3363 7714,'1'58'2839,"-1"-57"-2770,-1 0 0,1-1 0,0 1 0,0 0-1,0 0 1,0 0 0,0 0 0,1 0 0,-1 0 0,0-1 0,0 1 0,0 0 0,0 0 0,1 0-1,-1 0 1,0-1 0,0 1 0,1 0 0,-1 0 0,0-1 0,1 1 0,-1-1 0,1 1 0,-1 0 0,0-1-1,1 1 1,-1-1 0,1 1 0,-1-1 0,1 0 0,-1 1 0,1-1 0,-1 0 0,1 1 0,0-1-1,-1 0 1,1 0 0,-1 0 0,1 0 0,-1 0 0,1 0 0,-1 0 0,1 0 0,0 0 0,-1 0 0,1-1-69,2 1 192,94-31 1546,-96 31-1719,-1 0 1,1-1-1,0 1 0,0 0 1,0 0-1,0 0 1,0 0-1,0 0 1,0 0-1,0 0 1,0 1-1,-1-1 1,1 0-1,0 1 0,0-1 1,0 1-1,0 0 1,0-1-1,-1 1 1,1 0-1,0 0 1,-1 0-1,1 0 1,0 0-1,-1 0 0,1 0 1,0 0-1,-1 0 1,1 0-1,-1 0 1,1 1-1,-1-1 1,0 0-1,1 1 0,-1-1 1,0 0-1,0 1 1,1-1-1,-1 1 1,0-1-1,0 1-19,-1 7 127,1-1 0,-1 1 0,0-1 0,-1 1 0,1-1 0,-1 0 0,0 0 0,-1 0-127,-1 10 176,-11 37 278,11-43-349,0 0-1,0 0 1,1 1-1,0 0 1,1 0 0,0 0-1,0 0 1,1 1 0,0-1-1,0 1 1,1 8-105,0-20 6,0 0 0,1 0 0,-1-1 0,0 1 0,1 0 0,-1 0 0,0 0 0,1-1 1,0 1-1,-1 0 0,1-1 0,-1 1 0,1-1 0,0 1 0,0-1 0,0 0 0,0 1 0,0-1 0,-1 0 1,1 0-1,1 0 0,-1 0 0,0 0 0,0 0 0,0 0 0,0-1 0,0 1 0,0-1 0,1 1 0,-1-1-6,38-2 114,15-19-576,-21-3-2753,-26 16 2272</inkml:trace>
  <inkml:trace contextRef="#ctx0" brushRef="#br0" timeOffset="-126528.075">1338 3643 8346,'-9'-9'5362,"16"2"-2501,90-23-2345,-85 23-550,0 0-1,0-1 1,-1-1-1,0 0 1,9-10 34,-19 18-20,10-9-271,-10 9 290,-1 1-1,0 0 1,0 0-1,0 0 0,1 0 1,-1 0-1,0 0 1,0 0-1,1 0 0,-1 0 1,0 0-1,0 0 1,0 1-1,1-1 0,-1 0 1,0 0-1,0 0 1,0 0-1,1 0 1,-1 1-1,0-1 0,0 0 1,0 0-1,1 0 1,-1 1-1,0-1 0,0 0 1,0 1-1,0-1 1,0 0-1,0 0 1,1 1-1,-1-1 0,0 0 1,0 1-1,0-1 1,0 0-1,0 1 0,0-1 1,0 0-1,0 1 1,0-1-1,0 1 0,0-1 1,0 0-1,0 1 1,0-1-1,0 0 1,0 1-1,0-1 0,0 0 1,0 1-1,-1-1 2,-2 85 2215,9 13-1433,0-75-853,-6-23 46,1 1 0,-1-1 1,0 0-1,0 1 0,1-1 0,-1 0 0,0 0 0,1 0 1,-1 0-1,0 1 0,1-1 0,-1 0 0,0 0 1,0 0-1,1 0 0,-1 0 0,0 0 0,1 0 1,-1 0-1,0 0 0,1 0 0,-1-1 0,0 1 1,1 0-1,-1 0 0,0 0 0,0-1 0,1 1 1,-1 0-1,0 0 0,0-1 0,1 1 0,-1 0 1,0-1-1,0 1 0,1-1 0,-1 1 0,0 0 0,0-1 1,0 1-1,0-1 0,1 1 0,-1-1 0,0 1 1,0-1-1,0 1 0,0 0 0,0-1 25,5-17-497</inkml:trace>
  <inkml:trace contextRef="#ctx0" brushRef="#br0" timeOffset="-126273.855">1484 3320 9138,'-6'4'3665,"2"3"-2633,7-1-456,4 1-64,1 1 1641,3-2-1561</inkml:trace>
  <inkml:trace contextRef="#ctx0" brushRef="#br0" timeOffset="-125160.028">1599 3605 8570,'-1'1'96,"1"-1"1,-1 1-1,1-1 1,-1 1-1,1-1 1,0 1-1,-1-1 1,1 1-1,-1-1 1,1 1-1,0 0 1,-1-1-1,1 1 1,0 0-1,0 0 1,-1-1-1,1 1 0,0 0 1,0 0-1,0 0 1,0-1-1,0 1 1,0 0-1,0 0 1,0 0-1,0 0 1,0-1-1,0 1 1,0 0-1,0 0 1,0 0-1,0-1 1,0 1-1,0 0 1,1 0-1,-1 0 1,0-1-1,0 1 1,1 0-1,-1-1 1,0 1-1,1 0 0,-1-1 1,0 1-1,1-1 1,-1 1-1,1-1 1,-1 1-1,1-1 1,-1 1-1,0-1 1,1 0-1,-1 1 1,1-1-1,-1 0 1,1 0-1,0 1 1,-1-1-97,6 1 93,-1 1 1,0-1 0,1-1 0,-1 0-1,1 0 1,-1-1 0,1 0 0,-1 0-1,0-1 1,1 0 0,-1 0 0,0-1-1,0 0 1,4-4-94,-4 3 31,1-1 0,-1 0 0,0-1 0,0 0 0,0 0 0,0-1 0,-1 0 0,0 0 0,3-6-31,-5 10 8,-1 0 0,0 0-1,1 0 1,-1 0 0,0 0 0,0 0 0,0 0-1,-1-1 1,1 1 0,-1 0 0,1-1 0,-1 1-1,1-1 1,-1 1 0,0-1 0,0 1 0,0-1-1,-1 1 1,1-1 0,0 1 0,-1-1 0,1 1-1,-1 0 1,0-1 0,0 1 0,0 0 0,0 0-1,0-1-7,0 2-1,0 0 0,1 0 0,-1 0 0,0 0 0,0 0 0,0 0 0,0 1 0,0-1 1,0 0-1,-1 1 0,1-1 0,0 1 0,0 0 0,-1 0 0,1 0 0,0 0 0,-1 0 0,1 0 0,-1 0 0,1 1 0,-1-1 0,1 1 0,-1 0 0,1 0 0,-1 0 0,1 0 0,-1 0 0,1 0 0,-1 0 0,1 1 0,-1-1 0,1 1 0,-1 0 0,1 0 0,-1 0 1,-3 4 96,-1 1 1,1 0-1,0 1 1,0 0-1,0 0 1,0 1-1,1-1 1,0 2-1,0-1 1,0 1-1,1 0 1,0 0-1,0 0 1,-2 8-97,4-12 39,1 0-1,-1 1 1,0-1 0,1 0 0,0 0 0,0 1-1,0-1 1,0 0 0,1 1 0,-1-1 0,1 0 0,0 0-1,0 0 1,0 0 0,0 0 0,1 0 0,-1 0 0,1-1-1,0 1 1,0-1 0,0 0 0,0 0 0,0 0-1,0 0 1,1 0 0,-1-1 0,2 2-39,1 1 29,0 0-1,0-1 1,1 0-1,0 0 1,-1-1-1,1 0 1,0 0 0,0-1-1,0 0 1,0-1-1,1 0 1,-1 0-1,0-1 1,2-1-29,-3 1 21,0-1 0,0 0 1,0-1-1,0 0 0,0 0 0,0-1 1,0 1-1,0-2 0,0 1 0,-1-1 0,1 0 1,0-1-1,-1 0 0,0 0 0,0 0 1,0-1-1,0 0 0,0 0 0,0-1 1,-1 1-1,0-1 0,1-1 0,-1 1 0,2-7-21,-3 3 12,0 0 0,0 0 0,-1 0 0,1-1 0,-1 1 0,-1-1-1,1 1 1,-1-1 0,-1-7-12,1 14 0,-1 1-1,1-1 1,-1 1-1,1-1 1,-1 1-1,0-1 1,0 1-1,0 0 1,0 0-1,0 0 1,-1 0-1,1 0 1,-1 0-1,-1-2 1,3 5 0,0 0-1,0 0 1,0 0-1,0-1 1,0 1-1,-1 0 1,1 0-1,0 0 1,0-1-1,0 1 0,0 0 1,0 0-1,0 0 1,-1-1-1,1 1 1,0 0-1,0 0 1,0-1-1,0 1 0,0 0 1,0-1-1,0 1 1,0 0-1,0 0 1,0-1-1,0 1 1,0 0-1,0 0 0,0-1 1,0 1-1,0 0 1,0-1-1,0 1 1,0 0-1,0 0 1,0-1-1,0 1 1,1 0-1,-1 0 0,0-1 1,0 1-1,0 0 1,0 0-1,0 0 1,0-1-1,0 1 1,1 0-1,-1 0 0,0 0 1,0 0-1,0-1 1,0 1-1,1 0 1,-1 0 0,13-5-44,-6 3 36,35-16 16,-38 16-7,0-1-1,0 0 1,0 0-1,0-1 1,-1 0-1,1 0 0,-1 0 1,1-1-1,-1 1 1,0-1-1,0-1 1,0 1-1,0-1 1,1-3-1,-4 8-5,0 1 0,0-1 0,0 1 1,0-1-1,1 1 0,-1-1 0,0 1 1,0-1-1,1 1 0,-1 0 0,0-1 1,0 1-1,1-1 0,-1 1 0,0 0 0,1-1 1,-1 1-1,0 0 0,1 0 0,-1 0 1,0-1-1,1 1 0,-1 0 0,1 0 1,-1 0-1,0 0 0,1 0 0,-1 0 0,0 0 1,1 0-1,-1 0 0,1 0 0,-1 0 5,-1 5-105,-5 94 26,-5-10 38,10-79 38,0-7 2,0 1 1,1 0-1,-1-1 0,1 1 0,-1 0 0,1 0 0,0 0 1,0 0-1,0-1 0,0 1 0,1 0 0,-1 0 1,1 0-1,-1-1 0,1 1 0,0 0 0,0-1 1,0 1-1,0-1 0,0 0 0,0 1 0,1-1 0,-1 0 1,1 0-1,0 0 0,-1-1 1,4 2 5,0-1 0,0 0 0,1-1 1,-1 0-1,0 0 0,0-1 0,1 0 0,-1 0 0,0-1 0,1 0 0,-1-1 1,0 1-1,1-2 0,-1 1 0,0-1 0,0-1 0,0 1 0,0-1 0,0-1 1,0 1-1,0-1 0,0-1 0,-1 1 0,0-1 0,1 0 0,0-3-5,-1 1-111,0 0 0,-1-1 0,1 0 0,-1 0-1,-1 0 1,1 0 0,-1-1 0,1 1 0,-1-1-1,-1 0 1,1 0 0,-1 0 0,0-1 0,-1 1-1,1 0 1,-1-1 0,0 1 0,-1-4 111,2-7 5,-1 19 5,0 0-1,0-1 1,0 1 0,1 0-1,-1 0 1,0-1 0,0 1-1,0 0 1,0-1 0,0 1 0,-1 0-1,1-1 1,0 1 0,0 0-1,0 0 1,-1-1 0,1 1-1,0 0 1,-1 0 0,1 0-1,-1 0 1,1 0 0,-1 0 0,1 0-1,-1 0 1,0 0 0,1 0-1,-1 0 1,0 0 0,1 1-1,-1-1 1,0 0 0,1 1-1,-1-1-9,-1 12 396,3 56 91,8 17 193,-1-26-196,-7-57-476,-1-1 0,0 1 0,1-1 0,-1 0 0,0 1 0,1-1 0,-1 0 0,1 0 0,-1 0 0,0 1 0,1-1 0,-1 0 0,0 0 0,1 0 0,-1 0 0,1 0-1,-1 0 1,0 0 0,1 0 0,-1 0 0,1 0 0,-1 0 0,0-1 0,1 1 0,-1 0 0,1 0 0,-1-1 0,0 1 0,1 0 0,-1-1 0,0 1 0,1 0 0,-1-1-1,0 1 1,0-1 0,1 1 0,-1-1 0,0 1 0,0-1 0,1 1 0,-1-1 0,0 1 0,0-1 0,0 1 0,0-1 0,0 0 0,1 1 0,-1-1 0,0 1 0,0-1-9,0 0 2,19-83 219,-16 67-210,0 2-11,-1 1-1,1 0 1,1 1-1,0-1 1,0 1-1,2-2 2,-5 12-4,0 0 0,0 0 0,1 1 1,-1-1-1,1 1 0,0 0 0,-1-1 0,1 1 0,0 0 1,0 0-1,0 1 0,0-1 0,0 1 0,0-1 0,0 1 0,0 0 1,0 0-1,0 0 0,0 1 0,1-1 0,-1 1 0,0 0 0,0 0 1,0 0-1,1 1 0,-1-1 0,0 1 0,2 0 4,-1 0-3,0 1-1,0 0 1,0 0-1,1 0 0,-1 1 1,-1 0-1,1-1 1,0 2-1,0-1 1,-1 0-1,1 1 1,-1 0-1,1 0 1,-1 0-1,0 0 0,0 0 1,0 1-1,-1 0 1,1-1-1,0 3 4,1 3 5,-1 1 0,0 0 0,0-1 1,0 1-1,-1 0 0,0 0 0,0 1 0,-1-1 0,0 3-5,0 4 31,-1-12 280,1 1 0,0 0 0,0-1 0,0 1 0,1-1 0,-1 1 0,1 0 0,0-1 0,1 5-311,8 13 1196</inkml:trace>
  <inkml:trace contextRef="#ctx0" brushRef="#br0" timeOffset="-305421.07">4382 37 3281,'36'-21'2312,"-35"21"-2217,-1 0-1,1 1 0,-1-1 1,1 0-1,-1 0 1,0 0-1,1 0 0,-1 1 1,1-1-1,-1 0 1,0 0-1,1 1 0,-1-1 1,0 0-1,1 1 1,-1-1-1,0 0 0,0 1 1,1-1-1,-1 1 1,0-1-1,0 0 0,0 1 1,1-1-1,-1 1 1,0-1-1,0 1 0,0-1 1,0 0-1,0 1 1,0-1-1,0 1 0,0-1 1,0 1-1,0-1 1,0 1-1,0-1 0,0 1 1,0-1-1,-1 0 1,1 1-1,0-1 0,0 1 1,0-1-1,-1 0 1,1 1-95,0 2 604,8 150 3366,49 239-1836,-32-302-1874,-25-90-341,0 0 1,0 0 0,0-1 0,0 1-1,0 0 1,0-1 0,1 1 0,-1 0 0,0-1-1,0 1 1,0 0 0,0 0 0,1-1-1,-1 1 1,0 0 0,0 0 0,0 0 0,1-1-1,-1 1 1,0 0 0,1 0 0,-1 0-1,0 0 1,0-1 0,1 1 0,-1 0 0,0 0-1,1 0 1,-1 0 0,0 0 0,0 0-1,1 0 1,-1 0 0,0 0 0,1 0 0,-1 0-1,0 0 1,1 0 0,-1 0 0,0 0-1,0 0 1,1 0 0,-1 1 0,0-1 0,1 0-1,-1 0 1,0 0 0,0 0 0,1 1-1,-1-1 1,0 0 0,0 0 0,0 0 0,1 1-1,-1-1 1,0 0 0,0 1 0,0-1 80,3-12-1377</inkml:trace>
  <inkml:trace contextRef="#ctx0" brushRef="#br0" timeOffset="-305094.955">4544 540 5577,'-7'-2'2945,"5"-5"-745,-4-4-415,-10-32-697,24 21-272,8-7-384,2-1-112,7 0-136,0 0-40,-2 1-24,1 0 24,-3 4-456,-1 3-440,-2 9 472,-4 0-456</inkml:trace>
  <inkml:trace contextRef="#ctx0" brushRef="#br0" timeOffset="-304769.216">4585 341 6257,'-10'8'3129,"10"5"-977,1-2-423,6 2-513,5 2-352,7 3-480,1 0-128,7 4-168,1 0-32,2 3-8,0 0 8,-1-4-8,-1 0-280,-2-11-2152,-7-2 1712</inkml:trace>
  <inkml:trace contextRef="#ctx0" brushRef="#br0" timeOffset="-304450.047">5132 436 9274,'0'-6'1361,"1"-49"3790,-1 52-5132,0 0 0,0-1 0,0 1 0,-1 0 0,0 0 0,1 0 0,-1 0 0,0 1 0,0-1 0,0 0 0,-1 0 0,1 0 0,-1 1 0,1-1 0,-1 1 0,0-1 0,0 1 0,0 0 0,0 0 0,-1 0 0,1 0 0,0 0 0,-1 0 0,1 1 0,-3-2-19,2 3 1,0-1 1,0 0-1,1 1 1,-1-1-1,0 1 1,0 0-1,0 0 1,0 0-1,0 1 1,0-1-1,0 1 1,0 0-1,0-1 1,0 1-1,0 0 1,1 1-1,-1-1 1,0 1-1,1-1 1,-1 1-1,1 0 1,0-1-1,-1 1 1,1 1-2,-45 58 117,42-54-95,1 0 0,1 0-1,0 1 1,0-1 0,0 1 0,1 0-1,0 0 1,0-1 0,1 1 0,0 1 0,0-1-1,1 0 1,0 0 0,1 0 0,0 0-1,0 0 1,0 0 0,1 0 0,2 3-22,-3-8 10,0 0 1,1-1 0,-1 1 0,1-1-1,0 1 1,0-1 0,0 0-1,0 0 1,0 0 0,1 0 0,-1 0-1,0-1 1,1 1 0,-1-1 0,1 1-1,0-1 1,-1 0 0,1 0 0,0 0-1,0-1 1,0 1 0,0-1-1,0 1 1,0-1 0,-1 0 0,1 0-1,0 0 1,0-1 0,0 1 0,0-1-1,0 1-10,5-2 41,1-1 0,-1 1 0,0-1 0,0-1 0,0 1 0,-1-1-1,1-1 1,-1 0 0,0 0 0,1 0-41,6-8 74,-1-1 0,0 0 0,0-1 1,-2 0-1,0-1 0,0 0 0,0-5-74,2 17-194,18 4-1175,8-6 823</inkml:trace>
  <inkml:trace contextRef="#ctx0" brushRef="#br0" timeOffset="-304047.988">4907 175 7858,'-5'-3'3408,"1"3"-1959,4 0-337,6 1-560,2 0-208,11 0-136,4 0-48,7-2-72,3-1-24,4-1 8,-3 2 112,3 1-824,1 2 528</inkml:trace>
  <inkml:trace contextRef="#ctx0" brushRef="#br0" timeOffset="-303652.989">5356 318 6673,'7'8'7967,"26"93"-6633,-17 24 126,-13-154-546,-2-5-725,-1 19-165,0 1 0,1 0 0,1 0 0,0 0 0,0 0 0,2 0 0,0 0 0,4-9-24,-7 20-38,0 1 0,0 0 0,0-1 0,1 1 0,-1 0 0,1 0 0,-1 0 0,1 0 0,0 0 0,0 0 0,0 0 0,0 0-1,0 1 1,0-1 0,1 1 0,-1 0 0,0 0 0,1 0 0,-1 0 0,1 0 0,-1 0 0,1 1 0,-1-1 0,1 1 0,0-1 0,-1 1-1,1 0 1,0 0 0,-1 1 0,1-1 0,-1 0 0,1 1 0,0 0 38,52 17-4993,-27-7 3083</inkml:trace>
  <inkml:trace contextRef="#ctx0" brushRef="#br0" timeOffset="-303315.23">5669 361 7898,'0'0'76,"0"-1"1,1 1 0,-1 0 0,0 0-1,1 0 1,-1 0 0,0 0-1,1 0 1,-1 0 0,1 0 0,-1 0-1,0 0 1,1 0 0,-1 0-1,0 0 1,1 0 0,-1 0-1,1 0 1,-1 0 0,0 0 0,1 0-1,-1 1 1,0-1 0,1 0-1,-1 0 1,0 1 0,1-1 0,-1 0-1,0 0 1,0 1 0,1-1-1,-1 0 1,0 1 0,0-1 0,1 0-1,-1 1 1,0-1 0,0 0-1,0 1 1,0-1 0,0 0 0,0 1-1,0-1 1,1 1 0,-1-1-1,0 0 1,0 1 0,0-1 0,0 1-1,0-1 1,-1 0 0,1 1-1,0-1 1,0 0 0,0 1-1,0-1 1,0 1 0,0-1 0,-1 0-1,1 1 1,0-1 0,0 0-1,-1 0 1,1 1 0,0-1-77,-9 22 2555,23 93-633,31 208-935,-25-241-904,-20-82-106,0 0 0,-1 0 0,1-1 0,0 1 0,0 0 0,0 0 0,0 0 0,0-1 0,0 1 0,0 0 0,0 0 0,0-1 0,0 1 0,0 0 0,0 0 0,0-1 0,0 1 0,0 0 0,0 0 0,0-1 0,0 1 0,0 0 0,0 0 0,1 0 0,-1-1 0,0 1 0,0 0 0,0 0 0,0 0 0,0-1 0,1 1 0,-1 0 0,0 0 0,0 0 0,0 0 0,1-1 0,-1 1 0,0 0 0,0 0 0,0 0 0,1 0 0,-1 0 0,0 0 0,0 0 0,1 0 0,-1 0 0,0 0 0,0 0 0,1 0 0,-1 0 0,0 0 0,0 0 0,0 0 0,1 0 0,-1 0 0,0 0 0,0 0 0,1 0 0,-1 0 0,0 0 0,0 0 0,0 0 1,1 1-1,-1-1 0,0 0 0,0 0 0,0 0 0,1 1 23,0-25-609</inkml:trace>
  <inkml:trace contextRef="#ctx0" brushRef="#br0" timeOffset="-303039.303">5675 467 7890,'-11'-45'5860,"11"41"-5742,1 1 0,-1 0-1,1 0 1,0 0 0,0 0 0,0 0-1,0 0 1,0 0 0,0 0 0,1 0-1,0 1 1,-1-1 0,1 0-1,0 1 1,0-1 0,0 1 0,1 0-1,-1 0 1,0 0 0,3-1-118,2-2 15,0 0 0,1 0 1,0 1-1,0 0 0,0 0 1,0 1-1,0 0 0,1 1 1,-1 0-1,1 0 0,0 1 1,-1 0-1,1 1 0,0 0 0,0 0 1,-1 1-1,1 0 0,0 0 1,-1 1-1,1 0 0,-1 1 1,1 0-1,-1 0 0,0 1 1,0 0-1,-1 0 0,1 1-15,-5-3 37,-1 1 1,0-1-1,0 1 0,0 0 0,0 0 1,0 0-1,0 0 0,-1 0 0,1 0 1,-1 0-1,0 1 0,0-1 0,0 1 1,0-1-1,-1 0 0,1 1 0,-1-1 1,0 1-1,0-1 0,0 1 0,0-1 1,-1 1-1,1-1 0,-1 1 0,0-1 1,0 0-1,0 1 0,-2 1-37,-2 8 123,-2 0-1,0-1 0,0 0 1,-1 0-1,0 0 1,-5 3-123,9-8 12,-1-1 1,1 0-1,-1 0 0,0 0 1,-1-1-1,1 1 1,-1-2-1,0 1 0,-1 0 1,1-1-1,-1 0 1,0-1-1,1 0 0,-2 0 1,1 0-1,0-1 0,0 0 1,-1 0-1,1-1 1,-1 0-1,-6 0-12,13-1-70,-1 0 0,1 0 0,0 0-1,0 0 1,-1-1 0,1 1 0,0 0 0,0-1 0,0 1 0,-1-1 0,1 1-1,0-1 1,0 0 0,0 1 0,0-1 0,0 0 0,0 0 0,0 0-1,0 1 1,0-1 0,0 0 0,1 0 0,-1 0 0,0-1 0,1 1 0,-1 0-1,1 0 1,-1 0 0,1-1 70,-2-15-847</inkml:trace>
  <inkml:trace contextRef="#ctx0" brushRef="#br0" timeOffset="-302618.608">6032 436 6113,'2'20'7087,"34"-12"-5097,-18-8-1842,0-2 1,0 0 0,0-1-1,-1-1 1,0 0-1,0-2 1,0 0-1,0-1 1,-1 0 0,5-5-149,-18 12 12,-1-1 0,0 0 0,0 0 0,0 0 0,0-1 0,0 1 0,0 0 0,0-1 0,0 1 0,0-1 0,-1 0 0,1 0 1,-1 0-1,1 1 0,-1-1 0,0-1 0,1 1 0,-1 0 0,0 0 0,-1 0 0,1-1 0,0 1 0,0 0 0,-1-1 0,0 1 0,1 0 1,-1-1-1,0 1 0,0-1 0,0 1 0,0 0 0,-1-1 0,1 1 0,-1-1 0,1 1 0,-1 0 0,-1-3-12,-2 2 8,-1-1 0,1 0 0,-1 1 0,0 0 0,0 1 0,0-1 0,0 1 0,0 0 0,-1 0 0,1 0 0,0 1 0,-1 0 0,0 0 0,1 0 0,-1 1 0,0 0 0,1 0 0,-1 0 0,-3 1-8,2-1 47,-1 0-1,0 1 0,0 0 0,1 0 0,-1 1 0,0 0 0,1 0 1,0 1-1,-1 0 0,1 0 0,0 1 0,1 0 0,-1 0 0,1 0 1,-1 1-1,1 0 0,1 0 0,-1 1 0,1 0 0,0 0 0,0 0 1,0 1-1,1-1 0,0 1 0,0 0 0,1 0 0,0 0 0,0 1 1,1-1-1,0 1 0,0 0 0,1 0 0,0-1 0,0 1 0,0 6-46,2-8 29,0 1 0,0-1-1,0 0 1,1 0-1,0 0 1,0 0 0,1 0-1,-1 0 1,1-1-1,0 1 1,1-1 0,-1 0-1,1 0 1,0 0-1,1 0 1,-1-1 0,1 1-1,0-1 1,0-1-1,0 1 1,0-1 0,0 0-1,1 0 1,0 0-1,0-1 1,-1 0 0,1 0-1,0 0 1,2-1-29,4 2-60,0-1-1,1 0 1,-1-1 0,0-1 0,1 0-1,-1-1 1,1 0 0,-1-1 0,0 0-1,0-1 1,0-1 0,0 0 0,0 0-1,-1-1 1,1-1 0,-2 0 0,1 0-1,0-1 1,-1 0 0,0-1 0,-1 0-1,2-3 61,27-46-4562,-24 33 3102</inkml:trace>
  <inkml:trace contextRef="#ctx0" brushRef="#br0" timeOffset="-302319.361">6445 386 6833,'-16'-44'3395,"15"44"-3247,0 0 1,0 0 0,0 0-1,1 0 1,-1 0 0,0 0 0,0 0-1,0 1 1,0-1 0,1 0-1,-1 1 1,0-1 0,0 1 0,1-1-1,-1 1 1,0-1 0,1 1-1,-1-1 1,1 1 0,-1 0 0,0-1-1,1 1 1,0 0 0,-1 0-1,1-1 1,-1 1 0,1 0 0,0 0-1,-1 0 1,1-1 0,0 1-1,0 0 1,0 0 0,0 0 0,0 0-1,0 0 1,0-1 0,0 1-1,0 0 1,0 0 0,0 1-149,15 105 2602,-9-59-2176,14 58 461,-20-106-877,0 0 0,0 0 1,0-1-1,0 1 0,0 0 0,0 0 0,1 0 0,-1 0 0,0-1 0,0 1 0,0 0 0,0 0 0,0 0 1,0 0-1,0-1 0,0 1 0,0 0 0,1 0 0,-1 0 0,0 0 0,0 0 0,0-1 0,0 1 0,0 0 0,1 0 1,-1 0-1,0 0 0,0 0 0,0 0 0,0 0 0,1 0 0,-1 0 0,0 0 0,0 0 0,0 0 0,0 0 0,1 0 1,-1 0-1,0 0 0,0 0 0,0 0-10,-2-67 315,0 54-309,1-1-1,0 1 1,1 0 0,0-1 0,1 1-1,1-1 1,0 1 0,0 0-1,2 0 1,-1 0 0,2 0-1,-1 1 1,7-11-6,-5 17-61,0 0 0,0 0 0,0 1 0,1 0 0,0 0 0,0 1 0,1 0 0,-1 0 0,1 1-1,-1 0 1,1 0 0,0 1 0,0 0 0,0 0 0,1 1 0,-1 0 0,0 0 0,1 1 0,6 1 61,28-3-351</inkml:trace>
  <inkml:trace contextRef="#ctx0" brushRef="#br0" timeOffset="-301431.23">6799 149 3121,'-5'-21'5710,"12"24"-3393,0 7-2005,1 0-1,-2 0 1,1 0 0,-1 1 0,-1 0-1,0 1 1,-1-1 0,0 1 0,0 0 0,1 10-312,0-2 188,7 28 212,-3 1 0,-2 1 0,0 31-400,-1-18 301,3-10-37,-9-53-259,0 1 0,0-1 0,1 0 0,-1 0-1,0 1 1,0-1 0,0 0 0,0 0-1,0 0 1,0 1 0,0-1 0,1 0-1,-1 0 1,0 0 0,0 1 0,0-1-1,0 0 1,1 0 0,-1 0 0,0 0-1,0 0 1,1 1 0,-1-1 0,0 0 0,0 0-1,0 0 1,1 0 0,-1 0 0,0 0-1,0 0 1,1 0 0,-1 0 0,0 0-1,0 0 1,1 0 0,-1 0 0,0 0-1,0 0 1,1 0 0,-1 0 0,0 0 0,0-1-1,1 1 1,-1 0 0,0 0 0,0 0-1,0 0 1,1 0 0,-1 0 0,0-1-1,0 1 1,0 0 0,0 0 0,1 0-1,-1-1 1,0 1 0,0 0 0,0 0-1,0-1 1,0 1 0,0 0 0,0 0 0,0 0-1,0-1 1,0 1 0,1 0 0,-1 0-1,0-1 1,0 1 0,-1 0-5,37-138 624,-35 136-622,2-11-8,1 0-1,1 1 1,0-1-1,1 1 1,0 0 0,0 0-1,1 1 1,3-3 6,-10 13-6,1 1 0,-1-1 0,1 1 0,0-1 0,-1 1 0,1-1 0,0 1 0,-1-1-1,1 1 1,0-1 0,0 1 0,-1 0 0,1-1 0,0 1 0,0 0 0,-1 0 0,1 0 0,0 0 0,0-1 0,0 1 0,0 0 0,-1 0 0,1 1 0,0-1 0,0 0 0,0 0 0,-1 0 0,1 1 0,0-1 0,0 0 0,0 0 0,-1 1 0,1-1 0,0 1 0,-1-1 0,1 1 0,0-1 0,-1 1 0,1 0 0,-1-1 0,1 1 0,-1-1 0,1 1 0,-1 0 0,1 0 0,-1-1 0,1 1 6,15 38-137,-10-7 32,-4-15 39,0-1 0,2 0 0,0 0 0,1-1-1,0 1 1,1-1 0,1 0 0,9 13 66,6-6-839,4-12 351</inkml:trace>
  <inkml:trace contextRef="#ctx0" brushRef="#br0" timeOffset="-301111.694">7248 450 5417,'22'-45'2561,"-23"45"-929,5 3-232,4 5-375,2 1-73,6 3-248,-3 3-120,4 5-200,3-1-72,-1 5-112,-1-1-48,1-1-24,-3-4 24,-1-7-56,-1-5-360,-2-7 200</inkml:trace>
  <inkml:trace contextRef="#ctx0" brushRef="#br0" timeOffset="-300796.741">7523 396 7066,'-11'0'3400,"-2"6"-1423,6 3-217,3 9-704,2 0-296,2 14-311,-2 6-137,-1 11-104,-2 7-24,-4 5-40,2 3-8,0-5-16,0-3 0,5-12 16,2-10-96,7-17-968,2-9 696</inkml:trace>
  <inkml:trace contextRef="#ctx0" brushRef="#br0" timeOffset="-288811.698">142 815 3809,'0'0'3932,"-1"4"-2775,1 1-468,0 1-348,-1-1 0,1 0 1,0 1-1,0-1 0,1 0 1,-1 1-1,1-1 1,-1 0-1,1 0 0,0 1 1,1 0-342,21 94 2941,-10 32-1748,-7-105-1325,-1-22-2237,-2-7 1485</inkml:trace>
  <inkml:trace contextRef="#ctx0" brushRef="#br0" timeOffset="-288535.981">180 1089 6249,'-7'-55'2977,"12"51"-1177,1-2-343,2 0-601,2 1-208,3-3-336,0 1-88,3 0-96,-2-1-16,-1 0 0,-1 0-216,-3-1-1144,-3 1-2265,-2-3 2249</inkml:trace>
  <inkml:trace contextRef="#ctx0" brushRef="#br0" timeOffset="-288276.652">291 862 4713,'-9'-32'3019,"9"23"4618,7 38-6436,7 44-171,-8-24-412,1-1 0,8 32-618,-14-75-105,-1-1-1,1 0 1,0 1 0,1-1-1,-1 0 1,0 0 0,1 0-1,-1-1 1,1 1-1,0 0 1,0-1 0,0 0-1,0 1 1,2 1 105,5-1-565</inkml:trace>
  <inkml:trace contextRef="#ctx0" brushRef="#br0" timeOffset="-287470.178">535 965 7722,'0'-27'5135,"0"25"-5082,0 1 0,0 0 0,-1-1 0,1 1 0,0 0 1,-1-1-1,1 1 0,-1 0 0,1 0 0,-1-1 0,1 1 1,-1 0-1,0 0 0,1 0 0,-1 0 0,0 0 0,1 0 1,-1 0-1,0 1 0,0-1 0,0 0 0,1 1 0,-1-1 1,0 1-1,0-1-53,-3 1 69,1 0 1,-1 0 0,1 0 0,0 0-1,-1 1 1,1 0 0,0 0-1,-1 1 1,1 0 0,0-1 0,0 2-1,0-1 1,0 0 0,0 1 0,0 0-1,1 0 1,-1 0 0,0 1-1,1-1 1,-1 1 0,1 0 0,0 0-1,0 1 1,0-1 0,-1 5-70,1-5 37,1 0-1,0 0 1,-1 0 0,1 0 0,0 1 0,0-1 0,1 0 0,-1 1-1,1-1 1,-1 1 0,1-1 0,0 1 0,0 0 0,0-1 0,0 1 0,1-1-1,-1 1 1,1-1 0,0 0 0,0 1 0,0-1 0,0 0 0,0 0-1,0 0 1,2 4-37,-2-6 11,0-1 0,0 1 0,0-1-1,0 1 1,1-1 0,-1 0 0,0 0-1,0 0 1,0 0 0,1 0 0,-1 0 0,0-1-1,1 1 1,-1-1 0,0 1 0,1-1-1,-1 0 1,0 0 0,1 1 0,-1-2 0,0 1-1,1 0 1,-1 0 0,0-1 0,1 1-1,-1-1 1,0 0 0,1 1 0,-1-2-11,35-32 209,-30 26-189,-1-1 1,0 0 0,0 0 0,0-1-1,-1 0 1,0 0 0,0-1 0,-1 0-1,0 0 1,0 0 0,1-6-21,-4 4-84,-5 27-10,3-5 152,0 1 0,0-1 0,1 1 0,-1-1 0,1 1 0,1-1 0,-1 1 0,1 0 1,0 0-1,1-1 0,0 1 0,-1 0 0,2-1 0,-1 0 0,1 1 0,1 3-58,-3-12 7,0 0 0,1 0-1,-1-1 1,0 1 0,0 0 0,0-1 0,1 1 0,-1 0 0,0-1 0,1 1 0,-1-1 0,0 1 0,1-1 0,-1 1 0,0-1 0,1 1 0,-1-1 0,1 0 0,-1 1 0,1-1 0,-1 0 0,1 1 0,-1-1 0,0 0 0,1 0 0,-1 0 0,1 0 0,-1 0 0,1 0 0,-1 0 0,1 0 0,-1 0 0,1 0 0,-1 0-1,1 0 1,-1-1 0,1 1 0,-1 0 0,1 0 0,-1-1 0,0 1 0,1-1 0,-1 1 0,1 0 0,-1-1 0,0 1 0,1-2-7,15-28 65,-15 29-68,13-35-240,-10 24-33,0 1 0,0 0-1,1 0 1,0 1 0,1 0 0,4-8 276,-9 18-6,-1 0 1,0-1-1,0 1 1,1-1 0,-1 1-1,0 0 1,0-1-1,1 1 1,-1 0 0,0-1-1,1 1 1,-1 0-1,0 0 1,1 0 0,-1-1-1,0 1 1,1 0-1,-1 0 1,0 0-1,1 0 1,-1 0 0,1 0-1,-1 0 1,0 0-1,1 0 1,-1 0 0,0 0-1,1 1 1,-1-1-1,0 0 1,1 0 0,-1 0-1,0 1 1,1-1-1,-1 0 1,0 1 0,0-1-1,1 0 1,-1 1-1,0-1 1,0 1 0,1-1-1,-1 0 1,0 1-1,0-1 1,0 1 0,1-1-1,-1 1 1,0-1-1,0 1 1,0 0-1,0-1 1,0 1 0,0-1-1,0 1 1,0 0 5,13 103 1444,-13-103-1433,1 1 0,-1-1-1,0 1 1,1-1 0,-1 1 0,1-1-1,-1 1 1,1-1 0,0 0 0,-1 0-1,1 1 1,0-1 0,0 0 0,-1 0-1,1 0 1,0 0 0,0-1 0,0 1-1,0 0 1,0 0 0,0-1 0,0 1 0,0-1-1,0 1 1,0-1 0,0 0 0,0 0-1,0 0 1,0 1 0,0-1 0,0-1-1,0 1 1,0 0 0,0 0 0,0-1-1,0 1 1,0-1 0,0 1 0,0-1-1,0 0 1,0 1 0,0-1 0,0 0-1,0 0 1,-1 0 0,1 0 0,0-1-11,5-7-28,0 1 1,-1-2 0,0 1 0,0-1 0,0 0-1,-1-1 1,0 1 0,0-2 27,19-44-591,-23 55 588,1 1 0,-1 0 0,0 0 1,0 0-1,0 0 0,0 0 0,0-1 0,0 1 0,0 0 0,0 0 0,0 0 0,1 0 0,-1 0 0,0 0 0,0 0 0,0-1 0,0 1 0,0 0 0,0 0 0,1 0 0,-1 0 0,0 0 0,0 0 0,0 0 0,0 0 0,0 0 0,1 0 0,-1 0 0,0 0 0,0 0 0,0 1 0,0-1 0,0 0 0,0 0 0,1 0 0,-1 0 0,0 0 0,0 0 0,0 0 0,0 1 0,0-1 0,0 0 0,0 0 0,0 0 0,1 0 0,-1 0 0,0 1 0,0-1 0,0 0 0,0 0 0,0 0 0,0 1 0,0-1 0,0 0 0,0 0 0,0 0 0,0 1 0,0-1 0,0 0 0,0 0 0,0 0 0,0 1 0,0-1 0,0 0 0,0 0 0,0 1 0,0-1 1,0 0-1,0 0 3,1 18 46,-1-18-43,0 16 129,0-7-75,0 0 1,0-1-1,0 1 1,1-1-1,-1 1 1,1-1-1,1 1 1,-1-1-1,1 0 1,0 0-1,0 0 1,0 0-1,3 5-57,-5-12-129,1-1 0,-1 1-1,0 0 1,1-1-1,-1 1 1,1 0 0,-1-1-1,1 1 1,-1-1 0,1 1-1,-1-1 1,1 0 0,-1 1-1,1-1 1,-1 0-1,1 1 1,-1-1 0,1 0-1,-1 0 1,1 0 0,-1 0-1,1 0 1,0 0 0,-1 0-1,1 0 1,-1 0 0,1 0 129,7-4-1474</inkml:trace>
  <inkml:trace contextRef="#ctx0" brushRef="#br0" timeOffset="-287170.939">896 736 8674,'0'3'4266,"2"6"-3101,-1-4-468,16 158 4167,-4-22-3498,-4-89-1498,-9-52 178,0-1 0,0 1 0,0 0 0,0 0 0,0 0 0,0 0 0,0 0-1,0 0 1,0 0 0,0-1 0,0 1 0,0 0 0,0 0 0,0 0 0,0 0-1,1 0 1,-1 0 0,0 0 0,0 0 0,0 0 0,0 0 0,0 0 0,0 0-1,0 0 1,0-1 0,0 1 0,0 0 0,0 0 0,0 0 0,1 0 0,-1 0-1,0 0 1,0 0 0,0 0 0,0 0 0,0 0 0,0 0 0,0 0 0,0 1-1,0-1-44,0-12 828</inkml:trace>
  <inkml:trace contextRef="#ctx0" brushRef="#br0" timeOffset="-286897.788">891 962 6881,'0'8'3625,"-2"-7"-600,8 3-1161,3-4-447,1-2-377,6-3-544,-3-3-184,2 3-184,1 1-8,0 2 3385,0 1-2609</inkml:trace>
  <inkml:trace contextRef="#ctx0" brushRef="#br0" timeOffset="-280340.706">15497 1463 4017,'-18'-82'2710,"4"45"3112,36 56-3446,-8 1-2013,-2 0 0,0 1 1,-2 1-1,0 0 0,-1 0 1,-1 1-1,-1 0 1,0 7-364,41 108 961,-48-138-955,0 1 0,0-1 0,0 1 0,0-1 0,0 1 0,0-1 0,0 1 0,1-1-1,-1 1 1,0-1 0,0 0 0,0 1 0,0-1 0,1 1 0,-1-1 0,0 0 0,1 1-1,-1-1 1,0 0 0,1 1 0,-1-1 0,0 0 0,1 1 0,-1-1 0,0 0 0,1 0-1,-1 0 1,1 1 0,-1-1 0,1 0 0,-1 0 0,0 0 0,1 0 0,-1 0 0,1 0 0,-1 0-1,1 0 1,-1 0 0,1 0 0,-1 0 0,0 0 0,1 0 0,-1 0 0,1 0 0,-1 0-1,1-1 1,-1 1 0,0 0 0,1 0 0,-1 0 0,1-1 0,-1 1-6,10-25 32,-9 8-320,-1 1 1,-1-1-1,-1 0 1,0 1-1,-1-1 0,0 1 1,-1 0-1,-2-2 288,-5-26-536,6 21 286,1 10 188,0-1 0,1 1 0,1-1 1,0 0-1,1 1 0,0-1 1,1 0-1,0 0 0,1 0 1,1 0-1,3-12 62,-5 26 5,0 1-1,1-1 1,-1 1-1,0-1 1,1 0-1,-1 1 1,0-1 0,0 1-1,1-1 1,-1 0-1,1 1 1,-1-1 0,0 0-1,1 1 1,-1-1-1,1 0 1,-1 0 0,1 0-1,-1 1 1,1-1-1,-1 0 1,1 0-1,-1 0 1,1 0 0,-1 0-1,1 0 1,-1 0-1,1 0 1,-1 0 0,1 0-1,-1 0 1,1 0-1,-1 0 1,1 0-1,-1 0 1,1-1 0,-1 1-1,1 0 1,-1 0-1,0-1 1,1 1 0,-1 0-1,1-1 1,-1 1-1,0 0 1,1-1 0,-1 1-1,0-1 1,1 1-1,-1 0 1,0-1-1,0 1 1,1-1 0,-1 1-1,0-1 1,0 1-1,0-1 1,0 1 0,0-1-1,1 1 1,-1-1-1,0 1 1,0-1 0,0 1-1,0-1 1,-1 0-5,28 140 1551,-23-121-1453,1 0 1,1 0 0,0-1-1,1 0 1,1 0 0,0-1-1,1 0 1,9 11-99,-17-25 14,2 0 0,-1 1 0,0-1 1,0 0-1,1 0 0,-1-1 0,1 1 0,-1 0 0,1-1 0,0 0 0,0 1 0,-1-1 0,1 0 0,0 0 1,0-1-1,0 1 0,0-1 0,0 1 0,0-1 0,0 0 0,0 0 0,0-1 0,0 1 0,0 0 0,0-1 1,0 0-1,0 0 0,0 0 0,0 0 0,0 0-14,5-3 36,-1-1 0,1 1-1,-1-1 1,0-1 0,0 1 0,0-1 0,-1-1 0,0 1 0,5-7-36,37-76 274,-25 40-224,-23 48-54,0 1-1,0-1 1,0 0 0,0 1 0,0-1 0,0 0 0,1 0-1,-1 1 1,0-1 0,0 0 0,1 1 0,-1-1 0,1 1-1,-1-1 1,0 0 0,1 1 0,-1-1 0,1 1 0,-1-1-1,1 1 1,0-1 0,-1 1 0,1 0 0,-1-1-1,1 1 1,0 0 0,-1-1 0,1 1 0,0 0 0,-1 0-1,1 0 1,0 0 0,-1-1 0,1 1 0,0 0 0,0 0-1,-1 0 1,1 1 0,0-1 0,-1 0 0,1 0 0,0 0-1,-1 0 1,1 1 0,0-1 0,-1 0 0,1 1 0,0-1-1,-1 0 1,1 1 0,-1-1 0,1 1 0,-1-1 0,1 1-1,-1-1 1,1 1 0,-1-1 0,1 1 0,-1 0 0,0-1-1,1 1 1,-1 0 0,0 0 4,7 13-21,0 0-1,-1 1 1,-1-1 0,0 2-1,-1-1 1,-1 0 0,0 1 0,-1 5 21,7 32 27,-8-48-22,1 5 14,-1 1 0,1 0-1,1-1 1,-1 0 0,2 1 0,0-1 0,0 0-1,0-1 1,1 1 0,1-1 0,0 0 0,0 0-1,0-1 1,1 0 0,6 5-19,9-8-671,-15-3 394</inkml:trace>
  <inkml:trace contextRef="#ctx0" brushRef="#br0" timeOffset="-279844.163">16391 1545 8274,'0'2'2999,"24"92"1062,-12-64-3462,-7-15-285,0-1 1,1 0-1,1-1 1,0 1-1,1-2 1,4 6-315,-11-16 23,1-1-1,0 1 1,0 0 0,0 0 0,1-1 0,-1 0-1,0 1 1,1-1 0,-1 0 0,0 0 0,1 0-1,-1 0 1,1-1 0,0 1 0,-1-1 0,1 1 0,-1-1-1,1 0 1,0 0 0,-1 0 0,1 0 0,0-1-1,-1 1 1,1-1 0,-1 0 0,1 1 0,-1-1-1,1 0 1,-1 0 0,0-1 0,1 1 0,-1-1-1,1 0-22,71-60 245,-61 49-296,-1-2 0,-1 0 0,0 0 0,-1-1 0,0 0 0,5-14 51,-2 11-198,-2 33-39,11 142 437,-22-154-203,0 0 0,0 0 1,1-1-1,-1 1 0,1 0 1,-1 0-1,1-1 0,0 1 0,0 0 1,0-1-1,0 1 0,0-1 0,0 1 1,0-1-1,0 0 0,0 0 1,1 1-1,-1-1 0,1 0 0,-1 0 1,1 0-1,-1 0 0,1 0 0,-1-1 1,1 1-1,0 0 0,-1-1 1,1 1-1,0-1 0,0 0 0,-1 1 1,1-1-1,0 0 0,0 0 0,0 0 1,-1-1-1,1 1 0,0 0 0,0-1 1,-1 1-1,1-1 0,0 1 1,0-1 2,14-10-203</inkml:trace>
  <inkml:trace contextRef="#ctx0" brushRef="#br0" timeOffset="-279454.191">16981 1572 8234,'-2'20'5859,"16"15"-4198,-7-21-953,41 110 2086,-48-123-2776,0 0 0,1-1 1,-1 1-1,0 0 0,1 0 0,-1-1 0,1 1 0,-1 0 0,0-1 1,1 1-1,0 0 0,-1-1 0,1 1 0,-1-1 0,1 1 0,0-1 1,-1 1-1,1-1 0,0 1 0,-1-1 0,1 1 0,0-1 1,0 0-1,0 0 0,-1 1 0,1-1 0,0 0 0,0 0 0,0 0 1,-1 0-1,1 0 0,0 0 0,0 0 0,0 0 0,-1 0 0,1-1 1,0 1-1,0 0 0,0 0 0,-1-1 0,1 1 0,0-1 0,0 1 1,0-1-19,21-30 265,-5-12-165,-14 33-111,1 0-1,0 0 1,0 0 0,1 0 0,0 1-1,1 0 1,0 0 0,4-4 11,-9 12-6,0 0 0,0 0 0,0 0 1,0 0-1,0 0 0,0 0 0,1 0 1,-1 0-1,0 1 0,0-1 0,1 0 1,-1 1-1,0-1 0,1 1 0,-1 0 0,1-1 1,-1 1-1,0 0 0,1 0 0,-1 0 1,1 0-1,-1 0 0,1 0 0,-1 0 1,0 0-1,1 1 0,-1-1 0,1 1 1,-1-1-1,0 1 0,0-1 0,1 1 0,-1 0 1,0 0-1,0 0 0,0-1 0,0 1 1,1 0-1,-1 0 0,-1 1 0,1-1 1,0 0 5,30 55-82,-22-25 72,-7-22 15,0 0 0,1-1 1,0 1-1,0-1 0,1 1 0,0-1 1,1 0-1,-1-1 0,5 5-5,23 5 2655,-11-16-1492</inkml:trace>
  <inkml:trace contextRef="#ctx0" brushRef="#br0" timeOffset="-279082.935">17719 1698 9842,'5'-42'6058,"-1"-3"-4758,-4 41-1278,-1 0 0,0 0 0,0 0 0,0 0 0,0 0 1,0 1-1,-1-1 0,0 1 0,1-1 0,-1 1 0,-1-1 0,1 1 1,0 0-1,-1 0 0,0 0 0,1 1 0,-1-1 0,0 0 0,-1 1 1,1 0-1,0 0 0,-1 0 0,1 0 0,-1 1 0,1-1 0,-1 1 1,0 0-1,1 0 0,-1 0 0,0 1 0,0-1 0,0 1 0,0 0 1,0 0-1,1 0 0,-1 1 0,0-1 0,0 1 0,0 0 0,1 0 1,-1 0-1,0 1 0,-2 1-22,1 0 20,1 0 0,-1 1 0,1 0 1,0 0-1,0 0 0,1 0 0,-1 0 0,1 1 0,0 0 1,0-1-1,1 1 0,-1 0 0,1 0 0,0 1 1,0-1-1,1 0 0,-1 1 0,1 0 0,1-1 0,-1 1 1,1-1-1,0 1 0,0 0 0,0-1 0,1 1 0,0-1 1,0 1-1,0-1 0,1 1 0,-1-1 0,1 0 0,1 0 1,-1 0-1,1 0 0,0 0 0,0 0 0,0-1 1,0 1-1,1-1-20,-1 0 11,1 0 0,-1 0 0,1 0 0,-1 0 1,1-1-1,0 0 0,0 0 0,1 0 0,-1 0 1,1-1-1,-1 0 0,1 1 0,0-2 0,0 1 1,0-1-1,0 1 0,0-1 0,0-1 0,0 1 1,0-1-1,0 0 0,0 0 0,0 0 0,1-1 1,-1 0-1,0 0 0,0 0 0,1-1-11,-1-2-277,0 1 0,1-1-1,-1 0 1,0 0 0,-1-1-1,1 0 1,-1 1 0,0-2 0,0 1-1,0 0 1,-1-1 0,0 0-1,2-4 278,6-24-1180</inkml:trace>
  <inkml:trace contextRef="#ctx0" brushRef="#br0" timeOffset="-278778.507">17707 1209 8826,'-11'4'3977,"4"5"-2105,3-1 1,3 7-761,1 5-208,9 8-184,1 4-48,7 12-48,0 6-23,1 17-145,2 6-88,-3 0-176,0-8-64,2-17-128,-2-9 1384,0-11-1048</inkml:trace>
  <inkml:trace contextRef="#ctx0" brushRef="#br0" timeOffset="-283094.622">12152 1425 3209,'2'-3'5867,"8"7"-4190,5 12-582,35 70 532,43 154 1944,-89-237-3201,-4-19-176,-35-245-1046,30 228 851,-13-36 98,18 69-83,0 0-1,-1 0 0,1 0 1,-1 0-1,1 0 0,0 1 1,-1-1-1,1 0 1,-1 0-1,1 0 0,0 0 1,-1 0-1,1 0 0,0 1 1,-1-1-1,1 0 0,0 0 1,-1 1-1,1-1 0,0 0 1,-1 0-1,1 1 1,0-1-1,0 0 0,-1 1 1,1-1-1,0 0 0,0 1 1,0-1-1,0 0 0,-1 1 1,1-1-1,0 1 1,0-1-1,0 0 0,0 1 1,0-1-1,0 1 0,0-1 1,0 0-1,0 1 0,0-1 1,0 1-1,0-1 1,0 0-1,1 1 0,-1-1 1,0 0-1,0 1 0,0-1 1,0 1-1,1-1 0,-1 0 1,0 1-1,0-1 0,1 0-13,3 17 140,0 0 0,2-1 0,0 0 0,1 0-1,0 0 1,1-1 0,1 0 0,1-1 0,0 0-1,0 0 1,2 0-140,7 10 269,1-1 0,0-1 0,2-1-1,12 9-268,-27-23 55,1-1-1,0-1 0,1 0 0,-1 0 0,1 0 1,0-1-1,0 0 0,1-1 0,-1 0 0,1-1 1,-1 0-1,1 0 0,0-1 0,-1 0 0,7-1-54,-12 0 18,-1 0 0,0 0 0,1 0-1,-1-1 1,0 1 0,1-1-1,-1 0 1,0 0 0,0 0-1,1 0 1,-1-1 0,0 1-1,0-1 1,-1 0 0,1 0-1,0 0 1,-1 0 0,1 0-1,-1-1 1,1 1 0,-1-1-1,0 1 1,0-1 0,0 0-1,0 0 1,-1 0 0,1 0 0,-1 0-1,0 0 1,0-1 0,0 1-1,0 0 1,-1-1 0,1 1-1,-1-1-17,-2-7 25,0-1 1,-1 0-1,0 0 0,-1 1 0,0 0 0,-1 0 1,-3-6-26,-8-20 27,13 29 174,2 8-214,1-1 0,-1 1 0,0-1 0,0 1-1,1-1 1,-1 0 0,1 1 0,-1-1 0,0 0 0,1 0 0,0 0 0,-1 1 0,1-1-1,-1 0 1,1 0 0,0 0 0,-1 0 0,1 0 0,0 0 0,0 0 0,0 0-1,0 0 1,0 1 0,0-1 0,0 0 0,0 0 0,0 0 0,0 0 0,1 0 0,-1 0-1,0 0 1,1 0 0,-1 0 0,0 1 0,1-1 0,-1 0 0,1 0 0,-1 0-1,1 1 1,0-1 0,-1 0 0,1 1 0,0-1 0,-1 1 0,1-1 0,0 0 0,0 1-1,0 0 1,-1-1 0,1 1 0,0-1 0,0 1 13,11 2 595</inkml:trace>
  <inkml:trace contextRef="#ctx0" brushRef="#br0" timeOffset="-282631.941">13003 1684 7914,'-2'-34'7213,"2"31"-7137,0 0 1,-1 0-1,1 0 0,-1 0 0,1 0 1,-1 1-1,0-1 0,0 0 0,0 0 0,-1 1 1,1-1-1,-1 0 0,1 1 0,-1 0 1,0-1-1,0 1 0,0 0 0,0 0 1,0 0-1,0 0 0,-1 0 0,1 0 1,-1 1-1,1 0 0,-2-2-76,2 3 23,0-1 0,0 1 0,0 0 0,0 0-1,0 0 1,0 0 0,0 0 0,0 0 0,0 0 0,0 1 0,0-1 0,0 1-1,0-1 1,0 1 0,0 0 0,0 0 0,0 0 0,1 0 0,-1 0 0,0 0 0,1 1-1,-1-1 1,1 0 0,-1 1 0,1-1 0,0 1 0,0 0 0,0-1 0,-1 1-1,2 0 1,-1 0 0,-1 1-23,0 2 28,-1 0-1,1 1 1,0-1-1,0 0 1,1 1-1,-1 0 1,1-1-1,0 1 1,1 0-1,-1-1 1,1 5-28,1-3 37,0-1 1,0 0-1,0 1 1,1-1-1,0 0 0,0 0 1,1 0-1,-1 0 1,1 0-1,0-1 0,1 1 1,-1-1-1,1 0 1,0 0-1,1 0 0,-1-1 1,1 1-1,0-1 1,2 2-38,-3-6 23,0 1 1,0 0-1,-1-1 1,1 0-1,0 0 1,0 0-1,-1 0 1,1 0-1,0-1 1,0 0-1,-1 0 1,1 0-1,0 0 1,-1-1-1,1 1 1,-1-1-1,0 0 1,1 0-1,-1 0 1,0 0-1,0-1 1,0 1-1,-1-1 1,1 0-1,-1 0 1,1 0-1,-1 0 0,0 0 1,0-1-1,0 1 1,-1 0-1,1-2-23,32-33 121,-32 38-123,-1 0 0,1 0 0,-1 0-1,0 0 1,1 1 0,-1-1 0,1 0 0,-1 1 0,0-1 0,0 1 0,1 0 0,-1-1 0,0 1-1,0 0 1,0 0 0,0 0 0,1-1 0,-1 1 0,0 0 0,-1 1 0,1-1 0,0 0 0,0 0-1,0 0 1,-1 0 0,1 1 0,-1-1 0,1 0 0,-1 1 0,1-1 0,-1 1 0,0-1 0,1 0-1,-1 1 1,0-1 0,0 1 0,0 0 2,3 5 1,26 58 32,-29-64-37,0-1 0,1 1 0,-1 0 0,0-1 0,1 1 0,-1-1 0,1 1 0,-1-1 0,1 1 0,-1-1-1,1 0 1,-1 1 0,1-1 0,-1 1 0,1-1 0,0 0 0,-1 0 0,1 1 0,-1-1 0,1 0 0,0 0 0,-1 0 0,1 0 0,0 1 0,-1-1 0,1 0 0,0 0 0,-1-1 0,1 1 0,0 0 0,-1 0 0,1 0 0,-1 0 0,1 0 0,0-1 0,-1 1 0,1 0 0,0-1 3,3-7 88</inkml:trace>
  <inkml:trace contextRef="#ctx0" brushRef="#br0" timeOffset="-282345.937">12780 1469 7450,'-12'-1'3416,"1"1"-1791,11 1-265,12 0-544,10 0-392,14 0-232,5-1-72,6-2-24,0 2 16,-3-3-360,-1 1-456,-3 2 456</inkml:trace>
  <inkml:trace contextRef="#ctx0" brushRef="#br0" timeOffset="-281667.068">13476 1671 6489,'-4'-3'4561,"1"-10"-2215,3 7-1470,-1 0-695,0 1-1,-1-1 0,0 0 0,0 0 0,0 1 0,-1-1 0,1 1 0,-1 0 0,0-1 1,-1 1-1,1 1 0,-1-1 0,0 1 0,0-1 0,-1 1 0,-1-1-180,5 4 14,0 0 0,-1 1 0,1-1-1,-1 0 1,1 1 0,-1-1 0,0 1-1,1 0 1,-1-1 0,0 1-1,1 0 1,-1 0 0,0 0 0,1 0-1,-1 0 1,1 1 0,-1-1 0,0 0-1,1 1 1,-1-1 0,1 1 0,-1 0-1,1-1 1,-1 1 0,1 0 0,-1 0-1,1 0 1,0 0 0,0 0 0,-1 0-1,1 1 1,0-1 0,0 0-1,0 0 1,0 1 0,0-1 0,0 1-14,-25 58 390,25-54-359,1 0 0,-1-1 0,1 1 0,0 0 0,1 0 0,-1-1 0,1 1 0,0 0 0,1-1 0,-1 1 0,1-1-1,0 1 1,0-1 0,1 0 0,-1 0 0,1 0 0,0 0 0,1 0 0,-1-1 0,1 0 0,0 1 0,0-1 0,0-1 0,1 1 0,2 1-31,29 15 116,-29-17-106,0 0 0,0 1-1,0 0 1,-1 0 0,1 0-1,-1 1 1,0 0 0,0 0 0,-1 0-1,1 1 1,-1 0 0,0 0-1,-1 0 1,0 1 0,0-1-1,0 1 1,1 3-10,1 10 16,-1-1 1,-1 1-1,0 0 0,-1 0 1,-2 0-1,0 1 0,-1-1 0,-1 0 1,-2 13-17,3-24 23,-1-1 1,-1 1-1,1-1 1,-1 1-1,-1-1 1,0 1-1,0-1 1,0 0 0,-1-1-1,0 1 1,-1-1-1,0 1 1,0-1-1,-5 5-23,8-10 14,1-1-1,-1 0 0,1 0 1,-1 1-1,0-1 0,0-1 1,1 1-1,-1 0 0,0 0 1,0-1-1,0 1 0,0-1 1,0 1-1,0-1 0,0 0 1,0 0-1,0 0 0,0 0 1,0 0-1,0 0 0,0 0 1,0-1-1,0 1 0,0-1 1,0 0-1,0 0 0,1 1 1,-1-1-1,0 0 0,0 0 1,1-1-1,-1 1 1,1 0-1,-2-1-13,-1-2-1,0 0 0,0 0 1,1-1-1,-1 1 0,1-1 1,0 1-1,0-1 0,0 0 1,1-1-1,0 1 0,0 0 1,0-1 0,-1-10-79,0 0 0,2 0 0,0 0 0,0-1 0,2 1 0,0 0 1,0 0-1,2 0 0,0 0 0,1 0 0,0 0 0,2 1 0,-1 0 1,2 0-1,0 0 0,1 1 0,0 0 0,1 0 0,0 1 0,1 1 0,1-1 1,1 0 78,9-11-23,4-5 3,0 1 0,2 1 1,1 2-1,1 1 0,19-12 20,10-6 42,-57 41-38,0 0 1,-1 1 0,1-1 0,-1 0-1,1 0 1,-1 0 0,1 0 0,-1 0-1,0 0 1,1 0 0,-1 0 0,0 0-1,0 1 1,1-1 0,-1 0 0,0 0 0,0 0-1,0 0 1,0 0 0,-1 0 0,1 0-1,0 0 1,0 0 0,0 0 0,-1 0-1,1 0 1,0 0 0,-1 0 0,1 0-1,-1 0 1,1 0 0,-1 1 0,0-1 0,1 0-1,-1 0 1,0 1 0,1-1 0,-1 0-1,0 1 1,0-1 0,0 1 0,0-1-1,0 1-4,-42-15 105,40 16-91,-1-1 0,1 1 0,-1 0 0,1 1 0,-1-1 0,1 1 0,0-1-1,-1 1 1,1 0 0,0 0 0,0 1 0,0-1 0,1 0 0,-1 1 0,0 0 0,1 0 0,0 0 0,0 0 0,0 0 0,0 0 0,0 0 0,0 1 0,1-1 0,0 1-1,-1-1 1,1 1 0,1 0 0,-1-1 0,0 1 0,1 0 0,0-1 0,0 1 0,0 0 0,0 0 0,1-1 0,-1 1 0,1 0 0,0-1 0,0 1 0,0 0-1,1-1 1,0 2-14,4 5 27,0-1 0,0 0 0,1 0 1,0 0-1,0-1 0,1 0 0,0-1 0,1 0 0,0 0 0,0-1 0,0 0 0,1 0 0,-1-1 0,1-1 0,1 0 0,-1 0 0,0-1 0,1 0 0,9 1-27,-16-3-51,0 0 0,0 0 0,0 0 1,0-1-1,0 1 0,0-1 0,0 0 0,0 0 1,0-1-1,0 1 0,0-1 0,0 0 0,0 0 1,-1 0-1,1 0 0,0-1 0,0 0 0,-1 1 1,1-1-1,-1-1 0,0 1 0,4-3 51,10-14-453</inkml:trace>
  <inkml:trace contextRef="#ctx0" brushRef="#br0" timeOffset="-281346.266">13934 1367 9210,'-10'-4'4041,"10"9"-2225,1 2-127,4 10-729,2 8-168,0 13-112,4 9-8,1 10 8,1 2-23,1-1-177,-2-4-128,1-11-176,1-6-56,-2-14 1104,1-6-904</inkml:trace>
  <inkml:trace contextRef="#ctx0" brushRef="#br0" timeOffset="-285987.641">8763 1390 5073,'-18'-25'2605,"18"25"-2483,0 0 0,0-1 0,0 1 0,0 0 0,0-1 0,0 1 0,0 0 0,0-1 0,-1 1 0,1 0 0,0-1 0,0 1 0,0 0 0,0-1 0,-1 1 0,1 0 0,0-1 0,0 1 0,0 0 0,-1 0 0,1-1 0,0 1 0,0 0 0,-1 0 0,1 0 0,0 0 0,-1-1 0,1 1 0,0 0 0,-1 0 0,1 0 0,0 0 0,-1 0 0,1 0 0,0 0 0,-1 0 0,1 0 0,0 0-1,-1 0 1,1 0 0,0 0 0,-1 0 0,1 0 0,0 0 0,-1 0 0,1 0 0,0 0 0,-1 1 0,1-1 0,0 0 0,-1 0 0,1 0 0,0 1 0,0-1 0,-1 0 0,1 0 0,0 1 0,0-1-122,0 22 1269,37 87 445,58 167 336,-68-220-2844,-21-61-4907,-6-2 3620</inkml:trace>
  <inkml:trace contextRef="#ctx0" brushRef="#br0" timeOffset="-285702.943">8818 1644 5921,'-9'-3'3209,"9"1"-873,5-2-359,10 2-881,4 1-344,8-4-392,4 0-136,5 2-96,1-2-8,1 0-264,-3 0-432,-7-3 376</inkml:trace>
  <inkml:trace contextRef="#ctx0" brushRef="#br0" timeOffset="-285418.572">9070 1371 8706,'-17'4'3865,"6"4"-1993,4 3-376,8 4-711,7 8-161,4 9-200,4 5-48,0 9-72,2-1 0,-1 5-8,-1-1-40,-1-5-56,-7-4-40,1-12-88,-1-8-232,-1-11-832,3-7 680</inkml:trace>
  <inkml:trace contextRef="#ctx0" brushRef="#br0" timeOffset="-285046.224">9438 1673 6905,'4'-18'4048,"3"-19"-43,-13-17-2653,5 52-1336,0 1 0,1-1 0,-1 1 0,0-1 0,-1 1-1,1-1 1,0 1 0,0-1 0,-1 1 0,1 0 0,0 0 0,-1 0 0,1 0 0,-1 0-1,1 0 1,-1 0 0,0 0 0,1 1 0,-1-1 0,0 1 0,0-1 0,0 1 0,1 0-1,-1 0 1,0-1 0,0 1 0,0 0 0,1 1 0,-1-1 0,0 0 0,0 1 0,1-1-1,-1 1 1,0-1-16,-55 34 912,51-27-801,-1-1-1,1 1 1,0 0-1,1 1 0,0 0 1,0-1-1,0 2 0,1-1 1,0 0-1,1 1 1,-1 2-111,3-7 17,0 0 1,0 0-1,0 1 1,0-1-1,1 1 0,0-1 1,0 0-1,0 1 1,0-1-1,1 1 1,0-1-1,0 0 1,0 0-1,0 1 1,1-1-1,-1 0 1,1 0-1,0 0 1,0 0-1,1-1 1,-1 1-1,1-1 1,0 1-1,2 1-17,-3-3 8,0 0 0,0 0-1,0-1 1,0 1 0,0-1 0,0 1 0,0-1-1,1 0 1,-1 0 0,1 0 0,-1 0-1,1 0 1,-1-1 0,1 1 0,-1-1-1,1 0 1,-1 0 0,1 0 0,0 0 0,-1 0-1,1 0 1,-1-1 0,1 1 0,-1-1-1,1 0 1,-1 0 0,1 0 0,-1 0 0,0 0-1,1 0 1,-1-1 0,1 0-8,60-62 219,-10-28-109,-46 109-229,-6 0 114,1 1 1,0-1-1,2 0 0,0 0 1,0 0-1,2 0 0,0-1 1,7 15 4,4-15-52,-8-15 2560,1-5-1377</inkml:trace>
  <inkml:trace contextRef="#ctx0" brushRef="#br0" timeOffset="-284580.665">9880 1658 5905,'-1'-3'820,"-13"-30"5423,-4 1-3624,17 30-2560,-1 0 0,1 0 0,-1 0 0,0 0 0,1 0 0,-1 1 0,0-1 0,0 1 0,0-1 0,0 1 0,-1 0 0,1 0 0,0 0 0,0 0 0,-1 0 0,1 1 0,0-1 0,-1 1 0,1-1 0,-1 1 0,1 0 0,-1 0 0,1 0 0,0 0 0,-1 1 0,1-1 0,-2 1-59,-3 2 83,0 0 1,0 1 0,0 0 0,1 0-1,0 1 1,0 0 0,0 0 0,0 0-1,1 1 1,0-1 0,0 1 0,0 1-1,1-1 1,0 1 0,0 0 0,0 0-1,1 0 1,0 0 0,1 0 0,-1 1-1,1-1 1,1 1 0,-1 0 0,2 0-1,-1 1-83,0-6 12,1 0 0,-1 0-1,1 0 1,0 0 0,0 0-1,0 0 1,0 0-1,1 0 1,-1 0 0,1 0-1,0 0 1,-1 0-1,2 0 1,-1 0 0,0 0-1,0-1 1,1 1-1,-1 0 1,1-1 0,0 0-1,0 1 1,0-1 0,0 0-1,0 0 1,1 0-1,-1 0 1,0 0 0,1 0-1,-1-1 1,1 0-1,0 1 1,0-1 0,-1 0-1,1 0 1,0 0 0,0-1-1,0 1 1,0-1-1,0 1 1,0-1 0,2 0-12,2-3 15,0 0 0,0 0 1,-1 0-1,1-1 1,0 0-1,-1 0 1,0 0-1,0-1 1,0 0-1,-1-1 1,0 1-1,0-1 1,0 0-1,0 0 1,-1 0-1,0-1 1,-1 0-1,1 0 1,1-5-16,31-43-80,-36 54 78,0 1-1,0-1 0,1 1 1,-1-1-1,0 1 0,1-1 0,-1 1 1,1-1-1,-1 1 0,0-1 1,1 1-1,-1-1 0,1 1 1,0 0-1,-1-1 0,1 1 1,-1 0-1,1-1 0,-1 1 1,1 0-1,0 0 0,-1 0 1,1-1-1,0 1 0,-1 0 0,1 0 1,-1 0-1,1 0 0,0 0 1,-1 0-1,1 0 0,0 1 1,-1-1-1,1 0 0,-1 0 1,1 0-1,0 1 0,-1-1 1,1 0-1,-1 1 0,1-1 0,-1 0 1,1 1-1,-1-1 0,1 1 1,-1-1-1,1 1 0,-1-1 1,0 1-1,1-1 0,-1 1 1,0-1-1,1 1 0,-1 0 1,0-1-1,0 1 0,1-1 1,-1 1-1,0 0 0,0-1 0,0 1 1,0 0-1,0-1 0,0 1 1,0 0-1,0-1 0,0 1 1,0-1-1,0 1 0,-1 0 3,7 32-9,-6-27 15,0 0-1,1 0 1,0 0-1,0 0 0,0 0 1,1 0-1,-1 0 0,1-1 1,1 1-1,-1 0 1,1-1-1,0 0 0,0 0 1,1 0-1,-1 0 0,1 0 1,0-1-1,1 1 1,-1-1-1,5 3-5,-8-6-186,1-1 0,-1 1-1,0-1 1,1 1 0,-1-1 0,1 0 0,-1 1-1,0-1 1,1 0 0,-1 0 0,1 0 0,-1 0 0,1 0-1,-1 0 1,0-1 0,1 1 0,-1 0 0,1-1-1,-1 1 1,0-1 0,0 0 0,1 1 0,0-2 186,1-5-1686</inkml:trace>
  <inkml:trace contextRef="#ctx0" brushRef="#br0" timeOffset="-284277.142">10167 1808 11266,'-7'-18'5013,"4"-12"-3157,2 7-1352,-2 7-329,0 4 58,1 0-1,0 0 1,1 0 0,0 0 0,1 0 0,1 0-1,-1 0 1,2 0 0,0 1 0,0-1-1,1 0 1,2-4-233,-3 13 15,1 0 0,0 0 0,1 0 0,-1 1 0,0-1 0,1 1 0,0-1 0,-1 1 0,1 1 0,0-1 0,0 0 0,0 1 0,0 0 0,0 0 0,1 0 0,-1 0 0,0 1 0,0 0 0,0 0 0,1 0 0,-1 0 0,0 1 0,2-1-15,6 0-153,11 0-291,1 0 174</inkml:trace>
  <inkml:trace contextRef="#ctx0" brushRef="#br0" timeOffset="-299856.014">8149 139 8954,'-5'0'3425,"1"3"-2609,7 4-368,8 3-248,5 0-624,12 1 328</inkml:trace>
  <inkml:trace contextRef="#ctx0" brushRef="#br0" timeOffset="-300101.556">8006 415 8266,'-55'-41'6474,"52"39"-6399,-1 0 0,1 1-1,-1-1 1,0 1 0,0 0 0,0 0 0,1 0 0,-1 1 0,0 0 0,0-1 0,0 1 0,0 1 0,0-1 0,0 0 0,0 1 0,0 0 0,0 0 0,1 0 0,-1 1-1,0-1 1,1 1 0,-1 0 0,1 0 0,-2 1-75,-2 2 18,0 0 0,1 0-1,0 1 1,0-1 0,0 1 0,0 1 0,1-1-1,0 1 1,1 0 0,-1 0 0,1 0-1,1 1 1,-1 0 0,1-1 0,1 1-1,-1 0 1,1 0 0,1 1 0,-1 3-18,2-11 2,0 0-1,0 0 1,0 0 0,0 0 0,0 0 0,0 0 0,1 0 0,-1 0 0,0 0 0,1 0 0,-1 0 0,0-1 0,1 1 0,-1 0 0,1 0 0,-1 0 0,1-1 0,0 1-1,-1 0 1,1 0 0,0-1 0,-1 1 0,1-1 0,0 1 0,0-1 0,0 1 0,0-1 0,-1 1 0,1-1 0,0 0 0,0 0 0,0 1 0,0-1 0,0 0-1,0 0 1,0 0 0,0 0 0,0 0 0,0 0 0,0 0 0,-1 0 0,1 0 0,0-1 0,0 1 0,0 0 0,0-1 0,0 1-2,44-19 99,59-50 56,-103 68-156,0 1 0,-1-1 0,1 0-1,-1 1 1,1-1 0,0 1 0,-1-1 0,1 1 0,0 0 0,-1-1 0,1 1-1,0 0 1,0-1 0,-1 1 0,1 0 0,0 0 0,0 0 0,-1 0 0,1 0-1,0 0 1,0 0 0,0 0 0,-1 0 0,1 0 0,0 0 0,0 0 0,0 1-1,-1-1 1,1 0 0,0 1 0,-1-1 0,1 0 0,0 1 0,0-1 0,-1 1-1,1-1 1,-1 1 0,1-1 0,-1 1 0,1 0 0,-1-1 0,1 1-1,-1 0 1,1-1 0,-1 1 0,0 0 0,1-1 0,-1 1 0,1 1 1,2 42-40,-3-38 44,8 244 80,-4-214 63,-1 1-1,-2 0 0,-2 0 0,-1 0 1,-2 0-1,-7 29-146,-22 38 468,33-103-461,0-1 1,0 1-1,-1 0 1,1-1-1,-1 1 1,1 0-1,-1-1 1,1 1 0,-1-1-1,1 1 1,-1-1-1,1 1 1,-1-1-1,0 1 1,1-1-1,-1 1 1,0-1-1,1 0 1,-1 1-1,0-1 1,1 0-1,-1 0 1,0 0-1,0 1 1,0-1-1,1 0 1,-1 0-1,0 0 1,0 0-1,1 0 1,-1 0-1,0-1 1,0 1-1,1 0 1,-1 0-1,0-1 1,0 1-1,1 0 1,-1-1-1,0 1 1,1 0-1,-1-1 1,1 1-1,-1-1 1,0 1-1,1-1 1,-1 0-1,1 1 1,-1-1-1,1 0-7,-24-37 52,18 26-99,1-1 0,0 0 0,1 0 1,1 0-1,0 0 0,0-1 0,1 1 0,1-1 1,1 0-1,0 1 0,0-1 0,1 0 0,1 1 1,0-1-1,1 1 0,0 0 0,1 0 0,1 0 1,0 0-1,1 1 0,0-1 0,8-10 47,8-5-24,1 1 1,1 0-1,2 2 0,12-9 24,68-72-20,-20-11-62,-73 166 375,23 128 553,-36-177-878,0 0 0,1-1 0,-1 1 0,0 0 0,0 0 0,1-1 0,-1 1 0,0 0 0,0 0 0,1 0 0,-1-1 0,0 1 0,1 0 0,-1 0 0,0 0 0,1 0 0,-1 0 0,0 0 0,1 0 0,-1 0 0,0 0 0,1 0 0,-1 0 0,0 0 0,1 0 0,-1 0 0,0 0 0,1 0 0,-1 0 0,0 0-1,1 0 1,-1 0 0,0 1 0,1-1 0,-1 0 0,0 0 0,1 0 0,-1 1 32,2-26-502</inkml:trace>
  <inkml:trace contextRef="#ctx0" brushRef="#br0" timeOffset="-298992.223">8441 487 8858,'5'3'508,"0"-1"0,0 0 1,0 0-1,0 0 0,1-1 1,-1 0-1,0 0 0,1 0 0,-1-1 1,1 1-1,1-1-508,2-1 108,0 0 0,0 0 0,0-1 0,0 0 0,-1 0 0,1-1 0,-1 0 0,1-1 0,-1 0 0,2-2-108,-7 5 13,0 0 1,0 0-1,0 0 0,-1-1 1,1 1-1,-1-1 1,1 0-1,-1 0 1,1 0-1,-1 0 0,0 0 1,0-1-1,0 1 1,0-1-1,-1 1 1,1-1-1,-1 0 0,1 1 1,-1-1-1,0 0 1,0 0-1,0 0 1,0 0-1,-1 0 0,1 0 1,-1 0-1,0 0 1,0 0-1,0-1 1,0 1-1,0 0 0,-1 0 1,1 0-1,-1 0 1,0 0-1,0 0 1,0 0-1,0 0 0,-1 1 1,1-1-1,-1 0 1,1 1-1,-1-1-13,-1 0 10,0 1-1,0-1 0,-1 1 1,1 0-1,0 0 1,-1 0-1,0 0 1,1 1-1,-1-1 1,0 1-1,0 0 1,0 0-1,0 0 1,1 1-1,-1-1 0,0 1 1,0 0-1,0 0 1,0 1-1,0-1 1,0 1-1,0 0 1,0 0-1,0 0 1,0 0-1,1 1 0,-1 0 1,1-1-1,-3 3-9,0 0 92,0 0-1,1 0 1,-1 1 0,1-1-1,0 1 1,0 1-1,1-1 1,-1 1-1,1 0 1,1 0-1,-1 0 1,1 0-1,0 0 1,0 1 0,1 0-1,-2 5-91,2-5 65,0 0 0,1 0 0,0 1 0,0-1 0,0 0 0,1 1 0,0-1 0,0 1 0,1-1 0,0 0 0,0 1 0,1-1 0,0 0 0,0 0 0,1 0 0,0 0 0,0-1 0,0 1 0,1-1-1,0 1 1,0-1 0,0-1 0,1 1 0,0 0 0,0-1 0,1 0 0,-1-1 0,1 1 0,0-1 0,0 0 0,1 0 0,-1-1 0,1 0 0,0 0 0,1 0-65,0-2 11,0 0-1,1-1 1,-1 1-1,0-2 1,0 1-1,0-1 1,0-1 0,0 1-1,0-1 1,0-1-1,-1 0 1,1 0-1,-1 0 1,1-1 0,-1 0-1,0 0 1,-1-1-1,1 0 1,-1 0-1,0 0 1,0-1 0,-1 0-1,1-1 1,-1 1-1,2-4-10,2-4-176,0 0 1,0-1-1,-1 0 0,-1 0 0,-1-1 0,0 0 0,-1 0 1,0 0-1,-1-1 0,-1 1 0,-1-1 0,0-1 176,-4-1-209,2 19 207,0 0 0,0-1-1,0 1 1,-1 0-1,1 0 1,0-1 0,0 1-1,0 0 1,0 0 0,0 0-1,-1-1 1,1 1-1,0 0 1,0 0 0,0 0-1,-1 0 1,1 0 0,0-1-1,0 1 1,-1 0-1,1 0 1,0 0 0,0 0-1,-1 0 1,1 0 0,0 0-1,0 0 1,-1 0-1,1 0 1,0 0 0,0 0-1,-1 0 1,1 0 0,0 0-1,0 0 1,-1 0-1,1 0 1,0 1 0,0-1-1,-1 0 1,1 0 0,0 0-1,0 0 1,0 0-1,-1 1 1,1-1 0,0 0-1,0 0 1,0 0 0,0 1-1,-1-1 1,1 0 0,0 0-1,0 1 1,0-1-1,0 0 1,0 0 0,0 1-1,0-1 1,0 0 0,0 0-1,0 1 3,-5 7 118,1 1-1,1-1 1,-1 1-1,1 0 1,1 0-1,0 0 1,0 1 0,1-1-1,0 1 1,1-1-1,-1 0 1,2 1-1,0-1 1,0 3-118,-1-1 80,0 0 10,1 0 0,-1 0 0,2 1-1,-1-1 1,1 0 0,1-1 0,0 1 0,1 0 0,0-1 0,4 8-90,-7-17 5,-1 0 0,0 0 0,1 0 0,-1 0 0,0-1 0,1 1 0,-1 0 0,1 0 0,0 0 0,-1-1 0,1 1 0,0 0 0,-1-1 0,1 1 0,0-1 0,0 1 0,-1-1 0,1 1 0,0-1 0,0 1 0,0-1 0,0 0 0,0 1 0,-1-1 0,1 0 0,0 0 0,0 0 0,0 0 0,0 0 0,0 0 0,0 0 0,0 0 0,0 0 0,0 0 0,0-1 0,0 1 0,-1 0 0,1 0 0,0-1 0,0 1 0,0-1 0,0 1 0,-1-1 0,1 1 0,0-1 0,0 0 0,-1 1 0,1-1 0,-1 0 0,1 1 0,0-1 0,-1 0 0,1 0 0,-1 0 0,0 1 0,1-1 0,-1 0-5,7-14 23,0-1 1,-2 0-1,0 0 1,0 0-1,-2 0 0,0-1 1,0 1-1,-1-9-23,5-30 21,-6 50-20,0-1-2,-1 0-1,1 0 0,0 0 0,0 1 1,0-1-1,1 0 0,0 1 0,0-1 0,1 1 1,-1 0-1,1 0 0,0 0 0,0 0 1,1 0-1,0 1 0,0-1 0,0 1 0,4-4 2,-6 7-2,0 1 0,0-1-1,0 1 1,0-1-1,0 1 1,0-1 0,0 1-1,1 0 1,-1 0-1,0 0 1,0 0-1,0 1 1,0-1 0,0 1-1,0-1 1,0 1-1,0 0 1,0-1-1,0 1 1,0 0 0,0 0-1,-1 1 1,1-1-1,0 0 1,-1 1-1,1-1 1,0 0 0,-1 1-1,0 0 3,33 56-8,-20 37 24,-14-84-14,0 1-1,1 0 0,1 0 0,0-1 1,0 1-1,1-1 0,1 1 1,0-1-1,0 0 0,1-1 0,1 1-1,-5-9 0,0 1 0,0-1 0,1-1 0,-1 1 0,1 0 0,-1 0-1,1 0 1,0-1 0,0 1 0,0-1 0,0 0 0,0 1 0,0-1-1,0 0 1,0 0 0,0 0 0,0 0 0,1-1 0,-1 1 0,0-1-1,1 1 1,-1-1 0,0 0 0,1 0 0,-1 0 0,0 0-1,1 0 1,-1-1 0,1 1 0,-1-1 0,0 1 0,0-1 0,1 0-1,-1 0 1,0 0 0,0 0 0,0 0 0,0-1 0,1 0 0,7-6 4,-1 0 1,0 0-1,0-1 0,-1 0 1,0 0-1,0-1 1,0-3-5,102-181 34,-96 145-86,-13 48 49,-1 0 0,0 0 1,0 0-1,0 0 0,0 0 1,0 0-1,-1 0 1,1 0-1,0 0 0,0 0 1,-1 0-1,1 0 1,0 0-1,-1 0 0,1 1 1,-1-1-1,1 0 0,-1 0 1,1 0-1,-1 0 1,0 1-1,1-1 0,-1 0 1,0 1-1,0-1 0,0 0 1,1 1-1,-1-1 1,0 1-1,0 0 0,0-1 1,0 1-1,0 0 1,0-1-1,0 1 0,0 0 1,0 0-1,0 0 0,0 0 1,0 0-1,0 0 1,0 0-1,0 0 0,0 0 1,0 1-1,-1-1 3,-4 1 1,0 1-1,0 0 1,0 0-1,0 0 1,0 1 0,0 0-1,1 0 1,-1 0-1,1 1 1,0 0-1,0 0 1,0 0 0,0 1-1,1-1 1,0 1-1,0 0 1,0 0-1,0 1 1,1-1 0,0 1-1,0 0 1,0 0-1,1 0 1,0 0-1,0 1 1,1-1 0,0 0-1,-1 4 0,2-4 25,0 0-1,0-1 1,1 1 0,-1 0-1,1-1 1,0 1 0,1 0-1,0-1 1,0 0 0,0 1-1,0-1 1,1 0 0,-1 0-1,1 0 1,1-1 0,-1 1-1,1-1 1,-1 1 0,1-1-1,0 0 1,1-1 0,-1 1-1,1-1 1,0 0 0,1 1-25,10 4 20,0 0 1,0-1 0,0-1 0,0 0-1,1-1 1,0-1 0,12 1-21,113 4 2268,-63-17-1272</inkml:trace>
  <inkml:trace contextRef="#ctx0" brushRef="#br0" timeOffset="-115973.477">10538 20 1896,'1'-1'123,"-1"1"0,0-1 0,0 0 0,0 0 0,0 1 0,-1-1-1,1 0 1,0 1 0,0-1 0,0 0 0,0 0 0,-1 1 0,1-1 0,0 0-1,-1 1 1,1-1 0,-1 1 0,1-1 0,0 0 0,-1 1 0,1-1 0,-1 1-1,0-1 1,1 1 0,-1 0 0,1-1 0,-1 1 0,0-1 0,1 1-1,-1 0 1,0 0 0,1-1 0,-1 1 0,0 0 0,1 0 0,-1 0 0,0 0-1,0 0 1,1 0 0,-1 0 0,0 0 0,1 0 0,-1 0 0,0 0 0,0 0-1,1 1 1,-1-1 0,0 0 0,1 0 0,-1 1 0,1-1 0,-1 1-1,0-1-122,-7 11 270,1 0 0,0 0 0,1 1 0,0 0 0,1 0-1,-3 11-269,-3 3 231,-192 445 1464,190-441-1511,1 1-1,2 0 1,0 1-1,2 0 1,0 9-184,11-20-1275,4-19 697</inkml:trace>
  <inkml:trace contextRef="#ctx0" brushRef="#br0" timeOffset="-115361.056">10879 202 2553,'-15'-8'1431,"14"8"-1362,1 0 1,-1 0 0,1 0 0,-1 0 0,0 0 0,1 1 0,-1-1 0,0 0 0,1 0 0,-1 1 0,1-1 0,-1 0 0,0 1 0,1-1 0,-1 0 0,1 1 0,-1-1 0,1 1 0,0-1 0,-1 1 0,1-1 0,-1 1 0,1-1 0,0 1 0,-1 0 0,1-1 0,0 1 0,0-1-1,0 1 1,-1 0 0,1-1 0,0 1 0,0 0 0,0-1 0,0 1 0,0 0 0,0-1 0,0 1-70,-1 2 203,-43 153 2954,10 9-1922,34-142-1009,0-23-215,0 0-1,0 0 1,0 0 0,1 0-1,-1 0 1,0-1-1,0 1 1,0 0 0,0 0-1,1 0 1,-1 0-1,0 0 1,0 0 0,0 0-1,0 0 1,1 0-1,-1 0 1,0 0 0,0 0-1,0 0 1,0 0-1,0 0 1,1 1 0,-1-1-1,0 0 1,0 0-1,0 0 1,0 0-1,0 0 1,1 0 0,-1 0-1,0 0 1,0 1-1,0-1 1,0 0 0,0 0-1,0 0 1,0 0-1,0 0 1,1 0 0,-1 1-1,0-1 1,0 0-1,0 0 1,0 0 0,0 0-1,0 1-10,103-219 862,-97 200-875,1 0 0,1 1 1,1 0-1,1 0 0,0 1 1,1 1-1,0 0 0,2 0 1,-1 1-1,6-4 13,-5 8-34,0 1-1,0 0 1,1 1 0,0 0-1,0 1 1,1 0 0,0 2-1,0 0 1,0 0 0,1 1-1,0 1 1,6 0 34,-20 3-7,-1 0 6,-1-1-1,1 1 1,-1-1 0,1 1-1,0 0 1,-1 0-1,1-1 1,-1 1-1,1 0 1,0 0-1,-1 0 1,1-1-1,-1 1 1,1 0-1,0 0 1,-1 0 0,1 0-1,0 0 1,-1 0-1,1 0 1,0 1-1,-1-1 1,1 0-1,-1 0 1,1 0-1,0 1 1,-1-1-1,1 0 1,-1 1 0,1-1-1,-1 0 1,1 1-1,-1-1 1,1 1-1,-1-1 1,1 1-1,-1-1 1,0 1-1,1-1 1,-1 1-1,0 0 1,1-1 0,-1 1-1,0-1 1,0 1-1,0 0 1,1-1-1,-1 1 1,0 0-1,0-1 1,0 1-1,0 0 1,0 0 1,-3 5 12,0 0-1,0 0 1,0-1-1,-1 1 1,1-1 0,-2 1-1,1-1 1,0 0-1,-1-1 1,0 1 0,0-1-1,-1 0-11,2 0 8,-153 126 209,141-115-185,9-8 16,-1 0 0,1 0 0,-1-1 0,0 0 0,0-1 0,-1 0 0,0 0 0,0-1 0,-4 2-48,13-6-13,0 0-1,0 0 1,-1 0-1,1 0 1,0 0-1,0 0 1,0 0-1,-1 0 1,1 0-1,0 0 1,0 0-1,0 0 1,-1 0-1,1 0 1,0 0-1,0-1 1,0 1-1,0 0 1,-1 0-1,1 0 1,0 0-1,0 0 1,0 0-1,0-1 1,0 1-1,-1 0 1,1 0-1,0 0 1,0 0-1,0-1 1,0 1-1,0 0 1,0 0-1,0 0 1,0 0-1,0-1 1,0 1-1,0 0 1,0 0-1,0 0 1,0-1-1,0 1 1,0 0-1,0 0 1,0 0-1,0-1 1,0 1-1,0 0 1,0 0-1,0 0 1,0-1-1,0 1 1,0 0-1,0 0 1,0 0-1,0 0 1,1-1-1,-1 1 1,0 0-1,0 0 1,0 0-1,0 0 1,0 0-1,1-1 1,-1 1-1,0 0 1,0 0 13,11-11-393</inkml:trace>
  <inkml:trace contextRef="#ctx0" brushRef="#br0" timeOffset="-115017.223">11596 96 3673,'0'-2'112,"-1"1"0,1-1 0,-1 0 1,0 1-1,1-1 0,-1 0 0,0 1 1,0-1-1,0 1 0,0-1 0,0 1 0,0 0 1,-1 0-1,1-1 0,0 1 0,-1 0 1,1 0-1,-1 0 0,1 0 0,-1 0 1,1 1-1,-1-1 0,1 0 0,-1 1 0,0-1 1,1 1-1,-1 0 0,0-1 0,0 1 1,1 0-1,-1 0 0,0 0 0,0 0-112,-6 2 65,1-1-1,0 2 0,0-1 0,-1 1 1,1 0-1,1 0 0,-1 0 0,0 1 1,1 0-1,0 1 0,0 0 0,0 0 1,0 0-1,1 0 0,0 1 0,0 0 1,1 0-1,-1 0 0,1 1 0,0 0 1,1 0-1,0 0 0,0 0 0,0 0 1,1 0-1,0 1 0,0 5-64,-5 39 408,3-1-1,2 1 1,4 28-408,-2-42 172,0-10-567,1 0 0,1 0 0,2 0 0,1-1 0,1 3 395,-3-18-977</inkml:trace>
  <inkml:trace contextRef="#ctx0" brushRef="#br0" timeOffset="-114800.364">11244 391 2985,'0'-8'1592,"6"4"-256,9 1-616,15 1-255,4 1-153,6 1-160,2-2-40,0-1 8,3 0 0,1-5-288,-3 1-528,0-5 455</inkml:trace>
  <inkml:trace contextRef="#ctx0" brushRef="#br0" timeOffset="-114330.516">11873 63 4785,'0'-1'136,"0"1"0,-1-1 0,1 1 0,-1 0 0,1-1 0,-1 1 0,1-1 0,0 1 0,-1 0 0,1 0 1,-1-1-1,0 1 0,1 0 0,-1 0 0,1 0 0,-1-1 0,1 1 0,-1 0 0,1 0 0,-1 0 0,0 0 0,1 0 0,-1 0 0,1 0 0,-1 1 0,0-1 0,1 0 0,-1 0 0,1 0 0,-1 0 0,1 1 0,-1-1 1,1 0-1,-1 1 0,1-1 0,-1 0 0,1 1-136,-20 32 859,7 4-353,1 0-1,2 1 0,1 1 0,3-1 0,0 1 1,1 24-506,5-57 43,-1 0 1,1 1-1,0-1 0,0 0 1,0 1-1,1-1 1,0 0-1,0 1 1,1-1-1,0 0 1,0 0-1,0 0 1,1 0-1,-1-1 1,1 1-1,1-1 1,-1 1-1,1-1 0,0 0 1,0-1-1,1 1 1,-1-1-1,1 0 1,0 0-1,0 0 1,0 0-1,4 1-43,3-4 48,1 0 0,-1-1 0,0 0 1,1-1-1,-1-1 0,0 0 0,0 0 0,0-1 0,0-1 0,0 0 0,-1 0 0,1-2 0,-1 1 0,-1-1 1,1-1-1,-1 0 0,3-2-48,149-105 381,-157 111-371,2-2 8,0 0 0,-1 0 1,1 0-1,-1-1 0,0 1 0,-1-2 0,1 1 1,-1 0-1,0-1 0,3-7-18,-8 14 2,1 0-1,-1-1 1,0 1-1,0-1 1,1 1 0,-1-1-1,0 1 1,0-1-1,0 1 1,0-1-1,1 1 1,-1-1 0,0 1-1,0-1 1,0 1-1,0-1 1,0 1-1,0-1 1,0 1 0,0-1-1,-1 1 1,1-1-1,0 1 1,0-1 0,0 1-1,0-1 1,-1 1-1,1-1 1,0 1-1,0 0 1,-1-1 0,1 1-1,0-1 1,-1 1-1,1 0 1,-1-1-1,1 1 1,0 0 0,-1 0-1,1-1 1,-1 1-1,1 0 1,-1 0-1,1-1 1,-1 1 0,1 0-1,-1 0 1,1 0-1,-1 0 1,1 0-1,-1 0 1,1 0-2,-30 3-4,28-2 5,-124 35-75,123-35 66,0 0 0,-1 0 0,1 1-1,0 0 1,0 0 0,0 0-1,0 0 1,0 0 0,0 0-1,0 1 1,1 0 0,-1-1-1,1 1 1,0 0 0,0 0-1,0 0 1,0 1 0,0-1-1,1 0 1,-1 1 0,1-1-1,0 1 1,0-1 0,1 1-1,-1 0 1,0-1 0,1 1-1,0 0 1,0 2 8,0-2-4,-1-1 0,1 1 0,0 0 0,-1-1 0,2 1 0,-1-1 1,0 1-1,1 0 0,0-1 0,-1 1 0,2-1 0,-1 0 0,0 1 0,0-1 0,1 0 0,0 0 0,0 1 0,0-1 0,0-1 0,2 4 4,6 1 5,1-1-1,-1 0 1,1 0 0,0-1-1,0-1 1,0 1-1,1-2 1,0 0-1,0 0 1,11 0-5,-7 0-200,1-1 1,-1 0 0,1-1 0,0-1-1,15-2 200,42-18-3907,-37 3 2328</inkml:trace>
  <inkml:trace contextRef="#ctx0" brushRef="#br0" timeOffset="-113578.405">12570 409 3585,'87'-42'2080,"-72"27"-213,-39-15 1293,22 29-3155,0 0 0,0 0 1,-1 0-1,1 0 0,-1 1 1,1-1-1,0 1 0,-1-1 1,1 1-1,-1 0 0,0 0 1,1 0-1,-1 0 0,1 0 1,-1 1-1,1-1 0,0 1 1,-1 0-1,1 0 0,-1 0 1,-1 0-6,-7 4-13,5-3-4,1 0 0,-1 1 0,1-1 1,0 1-1,0 0 0,0 0 0,0 1 1,0-1-1,0 1 0,1 0 0,-3 4 17,7-8 1,-1 1-1,1-1 1,0 1-1,-1-1 1,1 1-1,0 0 1,0-1-1,-1 1 1,1-1-1,0 1 1,0 0-1,0-1 0,0 1 1,0 0-1,0-1 1,0 1-1,0 0 1,0-1-1,0 1 1,0-1-1,0 1 1,0 0-1,0-1 1,0 1-1,1 0 1,-1-1-1,0 1 1,1-1-1,-1 1 1,0-1-1,1 1 1,-1-1-1,1 1 0,-1-1 1,0 1-1,1-1 1,-1 1-1,1-1 1,-1 0-1,1 1 1,0-1-1,-1 0 1,1 0-1,-1 1 1,1-1-1,0 0 0,32 7 174,-27-6-155,2-1-15,-1 1 1,0 0-1,0 0 0,0 1 0,0 0 1,0 0-1,0 0 0,-1 1 1,1 0-1,-1 1 0,1-1 1,-1 1-1,0 1 0,-1-1 1,1 1-1,-1 0 0,0 0 0,0 0 1,0 1-1,-1 0 0,0 0 1,2 3-5,3 14 136,0 1 1,-2 1-1,-1 0 1,0 0-1,-2 0 1,1 21-137,-3-31 150,-1-1 0,0 1 0,-1 0 0,-1 0 0,0 0 1,-1 0-1,-1 0 0,0 0 0,-1-1 0,-4 13-150,6-23 46,0-1 0,-1 1-1,1 0 1,0-1 0,-1 0-1,0 1 1,0-1 0,0-1-1,0 1 1,0 0 0,-1-1-1,1 1 1,-1-1 0,0 0-1,0 0 1,1-1 0,-1 1-1,0-1 1,0 0 0,-1 0-1,1 0 1,0 0 0,0-1-1,0 0 1,0 0 0,-1 0-1,1 0 1,0-1 0,0 0-1,-3 0-45,-2-1 43,0-1 0,0 1-1,0-1 1,1-1-1,0 0 1,-1 0 0,1-1-1,1 0 1,-1 0 0,1-1-1,0 0 1,0 0 0,-4-5-43,8 8-7,1 0 0,-1 0 1,1 0-1,0 0 1,0 0-1,0-1 1,0 1-1,0-1 1,1 1-1,0-1 1,-1 0-1,1 1 1,1-1-1,-1 0 0,0 0 1,1 0-1,0 0 1,0 1-1,0-1 1,0 0-1,1 0 1,0 0-1,-1 0 1,1 0-1,1 1 1,-1-1-1,0 1 0,1-1 1,0 1-1,0-1 1,1-1 6,7-5-49,1 0 1,1 0 0,0 1-1,0 1 1,0 0-1,1 0 1,0 1 0,1 1-1,0 1 1,4-2 48,0 0-27,231-119-214,-177 88 185,66-43 18,-135 78 47,0 1 0,0-1 0,0 0 0,0 0 0,-1 0 0,1 0 0,-1 0 0,1-1 0,-1 1 0,0-1 0,-1 1 0,1-1 0,-1 0 0,2-2-9,-3 4 3,0 0 1,0 0-1,0 1 1,1-1-1,-2 0 1,1 0 0,0 0-1,0 1 1,-1-1-1,1 0 1,-1 0-1,1 1 1,-1-1-1,1 0 1,-1 1 0,0-1-1,0 0 1,0 1-1,0-1 1,0 1-1,0 0 1,-1-1 0,1 1-1,0 0 1,-1 0-1,1 0 1,-1 0-1,1 0 1,-1 0-1,1 0 1,-1 1 0,0-1-1,0 0-3,-5-1-1,-1 1 1,1 0-1,0 0 0,-1 1 1,1-1-1,-1 2 0,1-1 0,0 1 1,-1 0-1,1 1 0,0 0 1,0 0-1,0 0 0,0 1 1,0 0-1,0 0 0,1 1 0,-1 0 1,1 0-1,0 1 0,-3 3 1,5-5 25,0 1-1,0 0 1,0 0-1,1 0 0,-1 0 1,1 1-1,0-1 1,1 1-1,-1 0 0,1 0 1,0 0-1,0 0 1,0 0-1,1 0 0,0 1 1,0-1-1,0 0 1,0 1-1,1-1 0,0 1 1,0-1-1,1 1 1,-1-1-1,1 0 0,0 1 1,1-1-1,-1 0 1,1 0-1,0 1 0,0-1 1,1-1-1,-1 1 1,1 0-1,3 3-24,0-1 34,0 0 0,1 0 0,0 0 0,1-1 0,-1 0 0,1-1 0,0 1 0,1-1 0,-1-1 0,1 0 0,0 0 0,0-1 0,0 0 0,1-1 0,8 2-34,13 1-136,0-1 1,1-2-1,0-1 1,7-2 135,57-3-295</inkml:trace>
  <inkml:trace contextRef="#ctx0" brushRef="#br1" timeOffset="-91944.285">335 4173 3801,'11'-46'2207,"-11"45"-2092,0 1 0,0-1-1,0 0 1,0 1 0,0-1 0,0 0 0,0 1-1,0-1 1,0 0 0,0 1 0,-1-1 0,1 1-1,0-1 1,0 0 0,0 1 0,0-1-1,-1 1 1,1-1 0,0 1 0,0-1 0,-1 1-1,1-1 1,0 1 0,-1-1 0,1 1 0,0-1-1,-1 1 1,1 0 0,0-1 0,-1 1 0,1 0-1,0 0 1,-1-1 0,1 1 0,-1 0 0,1 0-1,-1 0 1,1 0 0,0 0 0,-1 0 0,1 0-1,-1 0 1,1 0 0,0 0 0,-1 0 0,1 0-1,-1 0 1,1 1 0,0-1 0,-1 0-115,-1 0 929,2 2-574,9 70 587,43 230 1137,-41-223-2121,-12-69-2898,-4-17 1712</inkml:trace>
  <inkml:trace contextRef="#ctx0" brushRef="#br1" timeOffset="-91443.343">298 4498 3209,'-18'56'4414,"17"-55"-4279,1 0 0,0 1 1,0-1-1,1 1 0,-1-1 0,0 0 0,0 1 0,0-1 1,0 0-1,1 1 0,-1-1 0,0 0 0,1 0 1,-1 0-1,1 1 0,-1-1 0,1 0 0,-1 0 0,1 0 1,0 0-1,-1 0 0,1 0 0,0 0 0,-1-1 1,1 1-1,0 0 0,-1-1 0,1 1 0,1 0-135,1 3 368,6 5 157,-1-1 1,1 0 0,0 0-1,1-2 1,5 4-526,3 1 472,-15-8-422,0-1-1,0 0 0,0-1 1,0 1-1,0-1 0,0 0 1,0 0-1,0 0 0,1-1 1,-1 0-1,0 0 0,0 0 1,0 0-1,0-1 0,0 0 1,2-1-50,-2-1 41,0 0 0,1 0-1,-1-1 1,0 0 0,0 0 0,-1-1 0,1 1 0,-1-1 0,1 0 0,-1 0 0,0 0 0,0 0 0,0-1 0,-1 1 0,1-1-1,-1 0 1,0 1 0,0-1 0,1-5-41,14-61 44,-3 47-2966,-3 17 1769</inkml:trace>
  <inkml:trace contextRef="#ctx0" brushRef="#br1" timeOffset="-90539.395">38 4913 4641,'0'0'2184,"-1"2"-919,1 4-273,0-6-392,0 0-104,1 16-80,1 10 8,7 35 8,0-23 1,-1 4-65,-1 4-64,-4-1-96,-1-5-24,-1-5-16,3-3 24,-2-8-336,0-7-528,1-9 432</inkml:trace>
  <inkml:trace contextRef="#ctx0" brushRef="#br1" timeOffset="-90083.908">2 5167 5265,'-2'4'5874,"10"-4"-4718,41-25-884,3-24-6,-11 12-51,-39 38-217,-1-1-1,0 1 1,1 0 0,-1-1-1,0 1 1,1 0-1,-1 0 1,0 0 0,0 0-1,1 1 1,-1-1-1,0 0 1,0 1 0,0-1-1,0 1 1,0 0-1,0 0 1,-1-1 0,1 1-1,0 0 1,0 0 0,-1 0-1,1 0 1,-1 0-1,1 0 1,-1 1 0,0-1-1,1 0 1,-1 1 2,12 76-13,5 21 790,-17-101-763,0 1 0,0 0 0,0-1 0,1 1 0,-1 0 0,0 0 0,0-1 0,0 1 1,0 0-1,0 0 0,1-1 0,-1 1 0,0 0 0,0 0 0,0 0 0,1 0 0,-1 0 0,0-1 0,0 1 0,0 0 0,1 0 0,-1 0 0,0 0 1,0 0-1,1 0 0,-1 0 0,0 0 0,0 0 0,0 0 0,1 0 0,-1 1 0,0-1 0,0 0 0,1 0 0,-1 0 0,0 0 0,0 0 0,0 1 1,0-1-1,1 0 0,-1 0 0,0 0 0,0 1 0,0-1 0,0 0 0,1 1 0,-1-1 0,0 0 0,0 0 0,0 1 0,0-1 0,0 0 0,0 1-14,-12-143 529,11 141-553,1-1 0,0 1 1,0-1-1,0 1 1,0-1-1,0 1 1,0-1-1,1 0 1,-1 1-1,0-1 1,0 1-1,1-1 1,-1 1-1,0-1 0,1 1 1,-1 0-1,1-1 1,-1 1-1,1 0 1,0 0-1,-1-1 1,1 1-1,0 0 1,-1 0-1,1 0 1,0 0-1,0 0 1,0 1-1,0-1 0,-1 0 1,1 1-1,0-1 1,0 0-1,0 1 1,0 0-1,0-1 1,1 1 23,24-4-3572,-11 5 2344</inkml:trace>
  <inkml:trace contextRef="#ctx0" brushRef="#br1" timeOffset="-89677.168">468 5103 6537,'-22'-24'5688,"20"22"-5620,0 0-1,0 0 1,0 1-1,0-1 0,0 1 1,0 0-1,0 0 1,0 0-1,0 0 1,-1 1-1,1-1 0,0 1 1,0 0-1,0 0 1,-1 0-1,1 0 1,0 1-1,0-1 0,0 1 1,0 0-1,-1 0 1,1 0-1,0 1 1,0-1-1,0 1 0,0-1-67,-3 4 1,0-1 0,1 1 0,-1 0 0,0 1 0,1-1 0,0 2 0,0-1 0,0 1 0,-2 4-1,-12 48 31,18-58-30,-1 1 0,1 0 0,0 0 0,0 0 0,0 0 0,-1 0 0,1 0 1,0 0-1,1 0 0,-1 0 0,0 0 0,0-1 0,0 1 0,1 0 0,-1 0 0,1 0 1,-1 0-1,1-1 0,-1 1 0,1 0 0,0-1 0,-1 1 0,1-1 0,0 1 1,0-1-1,0 1 0,0-1 0,0 0 0,0 0 0,0 0 0,0 1-1,3 0 13,1-1 0,-1 1 1,0-1-1,1 0 0,-1-1 0,0 0 0,1 0 0,-1 0 0,1-1 0,-1 0 0,0 0 0,1-1 0,-1 0 0,0 0 0,0 0 0,0-1 1,0 0-1,0 0 0,0-1 0,3-3-13,-4 4 21,-1 0 0,1 0 0,-1 0 0,0-1 0,1 1 0,-1-1 0,0 0 0,0 0 0,-1 0 0,1 0 0,0-1 0,-1 1 0,0-1 0,1 1 0,-1-1 0,0 0 0,-1 1 0,1-1 0,-1 0 0,1 0 0,-1-3-21,0 7-46,0 0 0,0 0 0,0 0 0,0 0-1,0 0 1,0 0 0,0 0 0,0 0 0,0-1 0,0 1 0,-1 0-1,1 0 1,0 0 0,0 0 0,-1 0 0,1 0 0,-1 0-1,1 1 1,0-1 0,-1 0 0,1 0 0,-1 0 0,1 1 0,-1-1-1,0 0 1,1 1 0,-1-1 0,1 0 0,-1 1 0,0-1 0,1 1-1,-1 0 1,0-1 0,1 1 0,-1 0 0,0 0 0,1 0-1,-1 0 47,0 3-2691,3 6 1127</inkml:trace>
  <inkml:trace contextRef="#ctx0" brushRef="#br1" timeOffset="-89307.336">642 5054 6361,'-33'-14'6422,"30"14"-6357,1 0-1,0 0 1,-1 0-1,1 1 1,0-1-1,0 1 1,-1 0-1,1 0 1,0 1-1,0-1 1,0 1-1,0-1 1,0 1 0,0 0-1,0 0 1,0 0-1,0 1 1,1-1-1,-1 1 1,-1 2-65,0 2 63,0 0 0,0 0 1,1 1-1,0-1 1,-1 1-1,2 0 0,-1 0 1,0 0-1,1 0 1,0 0-1,0 1 0,1-1 1,0 0-1,0 1 0,0-1 1,0 0-1,1 5-63,0-10 18,-1-1 0,1 1 0,-1 0 0,1-1-1,0 1 1,-1-1 0,1 1 0,0-1 0,0 0 0,0 1 0,1-1-1,-1 0 1,0 0 0,0 0 0,1 0 0,-1-1 0,1 1-1,-1-1 1,1 1 0,-1-1 0,1 0 0,-1 0 0,1 0 0,0 0-1,0 0 1,-1-1 0,1 1-18,2 0 33,1 0-1,-1 0 1,0-1-1,1 0 1,-1 0-1,0-1 1,0 0-1,1 0 1,-1 0-1,4-3-32,4-4-330,0 0 1,0-2-1,0 0 1,0-1-1,-1-1 1,-1 0-1,6-8 330,-2 0-976</inkml:trace>
  <inkml:trace contextRef="#ctx0" brushRef="#br1" timeOffset="-89003.489">738 4819 6809,'-5'-5'2728,"4"12"90,1-7-2516,5 38 781,10 113 459,-13-106-1045,11 104 616,-13-148-1121,8 37 277,-8-37-286,0 0 1,1 0-1,-1 0 1,0 0-1,0 0 1,1 0-1,-1 0 1,0 0-1,1-1 1,-1 1-1,1 0 1,-1 0-1,1-1 1,-1 1-1,1 0 1,-1-1-1,1 1 1,-1 0-1,1-1 1,0 1-1,-1-1 1,1 0-1,-1 1 1,1-1-1,0 0 0,-1 0 1,1 1-1,0-1 1,-1 0-1,1 0 1,0 0 16,0-1-228,0 0 0,0 0 0,0 0 0,0-1 0,0 1 0,0 0 0,0-1 0,0 1 0,0-1 0,0 1 1,-1-1-1,1 0 0,0 0 0,-1 1 0,1-1 0,-1 0 0,1 0 0,-1 0 0,0 0 0,1-2 228,-1 4-26,3-21-1052</inkml:trace>
  <inkml:trace contextRef="#ctx0" brushRef="#br1" timeOffset="-88786.424">811 5139 3425,'2'-46'2160,"-2"46"-175,3 0-369,0-2-616,-3 1-208,0 0-240,6-7-167,9-5-209,18-37-40,-18 31-40,-2 1-8,-1 6-248,-3 2-561,-3 3 489</inkml:trace>
  <inkml:trace contextRef="#ctx0" brushRef="#br1" timeOffset="-88576.855">791 5146 6857,'-2'6'2793,"5"0"-1793,4-2-136,2-1-295,1 3-97,3 1-152,1 0-80,3 3-104,-2-2-24,0 2-8,0 1 16,0-5-88,-2-1-272,-2-5-1432,0-4 1159</inkml:trace>
  <inkml:trace contextRef="#ctx0" brushRef="#br1" timeOffset="-87733.611">997 5017 5921,'-2'-28'2733,"2"28"-2517,0 0 0,0 0 0,0 1 1,-1-1-1,1 0 0,0 0 0,0 0 1,0 0-1,0 0 0,0 0 0,0 0 0,0 0 1,-1 0-1,1 0 0,0 0 0,0 0 0,0 0 1,0 0-1,0 0 0,0 0 0,0 0 1,-1 0-1,1 0 0,0 0-216,20 29 923,-14-18-774,-3-6-59,0 0 0,0 0 0,-1 1 0,1-1 0,-1 1 0,0 0 0,0 0 0,-1 1 0,2 4-90,6 105 1524,-9-116-1516,0 1 1,0 0-1,0 0 1,0-1-1,0 1 0,0 0 1,0-1-1,0 1 1,0 0-1,0 0 0,0-1 1,0 1-1,0 0 1,0 0-1,0-1 0,0 1 1,1 0-1,-1-1 1,0 1-1,0 0 0,0-1 1,1 1-1,-1-1 0,0 1 1,1 0-1,-1-1 1,0 1-1,1-1 0,-1 1 1,0-1-1,1 0 1,-1 1-1,1-1 0,-1 0 1,1 1-1,-1-1 1,0 0-1,1 0 0,-1 0 1,1 1-1,-1-1 1,1 0-1,-1 0 0,1 0 1,-1 0-1,1 0 1,-1 0-1,1-1 0,-1 1 1,1 0-1,-1 0-8,5-7 33,-1 1 0,0-1-1,0 0 1,0-1 0,0 0 0,-1 0-1,0 0 1,0 0 0,0-1-1,-1 0 1,2-7-33,4-13 11,-5 14-14,1 0 0,0 1 0,0-1 0,1 2 0,1-1 0,-1 1 0,8-11 3,-13 23-3,0 0 1,0 0 0,1 0 0,-1 0-1,0 1 1,1-1 0,-1 0 0,1 0-1,-1 1 1,0-1 0,1 0 0,-1 1-1,1-1 1,-1 1 0,1-1 0,-1 1 0,1-1-1,0 1 1,-1-1 0,1 1 0,-1 0-1,1 0 1,-1-1 0,1 1 0,0 0-1,-1 0 1,1 0 0,0 0 0,-1 0 0,1 0-1,-1 0 1,1 1 0,0-1 0,-1 0-1,1 0 1,-1 1 0,1-1 0,-1 1-1,1-1 1,0 1 0,-1-1 0,1 1 0,-1-1-1,0 1 1,1 0 0,-1-1 0,1 1-1,-1 0 1,1 0 2,1 8-7,0-1-1,0 1 0,-1 0 1,0 0-1,0 0 0,0 0 1,-1 0-1,0 0 0,0 7 8,0-7-4,0 10-3,0-13 7,0 0-1,0 1 1,0 0-1,0-1 1,0 0-1,1 1 1,0-1-1,0 1 1,0-1-1,0 0 1,1 0-1,-1 0 1,1 0-1,0 0 1,0-1-1,1 1 1,-2-5 3,0 1-1,0-1 1,0 0-1,0 0 1,0 1-1,0-1 1,0 0-1,1-1 1,-1 1-1,0 0 1,0-1-1,1 1 1,-1-1-1,0 1 1,0-1-1,1 0 1,-1 0-1,0 0 1,1 0-1,-1 0 1,0-1-1,1 1 1,-1 0-1,0-1 1,0 0-1,1 1 1,-1-1 0,0 0-1,0 0 1,0 0-1,0 0 1,1 0-1,-1-1 1,0 0-3,33-53 82,-28 42-72,0-1 0,-1 0 0,1-1 0,-2 0 0,1 0 0,-1 0 0,-1-1 0,0 0 0,1-8-10,-4 23-8,0 0 0,1 0 0,-1 0 1,0-1-1,0 1 0,0 0 1,1-1-1,-1 1 0,0 0 0,0 0 1,0-1-1,-1 1 0,1 0 1,0 0-1,0-1 0,0 1 0,-1 0 1,1 0-1,0-1 0,-1 1 1,1 0-1,0 0 0,-1 0 0,1 0 1,-1 0-1,1 0 0,-1 0 1,0 0-1,1 0 0,-1 1 1,1-1-1,-1 0 0,0 0 0,0 1 1,1-1-1,-1 1 0,0-1 1,0 1-1,1 0 0,-1-1 0,0 1 1,0 0-1,0 0 0,1 0 1,-1 0-1,0 0 0,0 0 0,0 0 1,0 0-1,1 0 0,-1 1 1,0-1-1,0 0 0,1 1 0,-1 0 8,-2 2-10,1 0 0,-1 1 0,1 0-1,0 0 1,0 0 0,0 0 0,0 1-1,0-1 1,0 1 0,1 0 0,0 0-1,-1 0 1,1 0 0,0 0 0,1 0-1,-1 0 1,0 0 0,1 1 0,0-1-1,0 0 1,0 0 0,0 1-1,1-1 1,-1 0 0,1 0 0,0 1-1,0-1 1,0 0 0,0 0 0,0-1-1,1 1 1,0 0 0,-1-1 0,1 1-1,0-1 1,0 0 0,1 0 0,-1 0-1,2 1 11,-1 1-27,0-1-1,1 0 0,-1-1 0,1 1 0,0-1 0,0 0 0,0-1 1,0 1-1,0-1 0,1 0 0,-1-1 0,0 0 0,1 0 1,-1 0-1,1-1 0,0 0 0,-1-1 0,1 0 0,0 0 0,-1 0 1,1-1-1,0 0 0,-1 0 0,1-1 0,1-1 28,11-11-283</inkml:trace>
  <inkml:trace contextRef="#ctx0" brushRef="#br1" timeOffset="-87431.636">1474 4764 7938,'-7'-6'3256,"4"10"-2047,1 4-233,3 10-352,3 8-40,3 8 8,0 4 56,1 12-31,-2 4-25,1 6-160,-2-4-120,-2-9-112,1-8-40,-2-18-256,1-4-304,-3-19-1401,0-9-2736,-3-15 2977</inkml:trace>
  <inkml:trace contextRef="#ctx0" brushRef="#br1" timeOffset="-87170.376">1454 4951 7746,'-6'14'3288,"4"2"-1919,3-4-449,8-3-536,1-3-136,8-6-88,0-6 16,3-5-776,1-4-664,-2 2 776</inkml:trace>
  <inkml:trace contextRef="#ctx0" brushRef="#br1" timeOffset="-84918.086">344 5576 3809,'-4'5'2128,"-1"-3"-303,5 5-329,0 4-520,2 4-168,6 7-280,0 4-55,3 4-49,0 3-8,2 4-64,-2 0-48,0 1-88,-2-2-16,-2-8-248,-3-4-528,-1-10 400</inkml:trace>
  <inkml:trace contextRef="#ctx0" brushRef="#br1" timeOffset="-84622.188">304 5858 3825,'-1'0'184,"0"0"0,1 0 0,-1 0 0,0 0 0,1 0 0,-1 1 0,1-1 1,-1 0-1,0 1 0,1-1 0,-1 1 0,1-1 0,-1 1 0,1-1 0,-1 1 0,1-1 0,-1 1 1,1 0-1,-1 0 0,1-1 0,0 1 0,-1 0 0,1 0 0,0 0 0,-1 0 0,1-1 0,0 1 0,0 0 1,-1 0-1,1 0 0,0 0 0,0 0 0,0 0 0,0 0 0,0 0 0,0 1-184,5 38 2039,-1-31-1907,0 0 1,0 0-1,1-1 1,-1 0-1,1 0 1,0 0-1,0-1 1,1-1-1,0 1 1,-1-1 0,1-1-1,1 0 1,-1 0-1,0-1 1,1 0-1,-1-1 1,1 0-1,0 0 1,0-1-1,0-1 1,3 0-133,-5-2 57,-1 0 1,1-1 0,-1 0-1,1-1 1,-1 1-1,0-1 1,0-1-1,1 1 1,-1-1-1,-1 0 1,1-1-1,0 1 1,-1-1-1,1 0 1,-1-1-1,0 1 1,0-1-1,-1 0 1,1 0 0,-1 0-1,2-6-57,4-5 66,3-6-138,-8 20-283,2 4 149</inkml:trace>
  <inkml:trace contextRef="#ctx0" brushRef="#br1" timeOffset="-86730.992">1901 4982 5689,'-3'-27'4693,"-6"-12"-2519,7 36-2095,0 0 0,1 0 0,-1 0 1,0 0-1,0 1 0,-1-1 0,1 1 0,0 0 0,0 0 0,-1 0 1,1 0-1,-1 1 0,1-1 0,-1 1 0,0 0 0,1 0 0,-1 1 1,0-1-1,1 1 0,-1 0 0,0 0 0,1 1 0,-1-1 0,1 1 1,-1 0-1,0 0-79,-1 1 61,-1 0-1,1 1 1,0 0 0,0 0-1,0 1 1,0 0 0,0 0 0,0 0-1,0 1 1,1 0 0,0 0-1,-1 0 1,1 1 0,1 0 0,-1 0-1,0 0 1,1 0 0,0 1-1,0-1 1,0 1 0,0 0 0,1 0-1,0 0 1,0 0 0,0 0-1,0 0 1,1 1 0,-1-1 0,1 0-1,0 1 1,1-1 0,-1 0 0,1 1-1,1 3-60,-2-8 14,1 1-1,-1 0 1,1-1-1,0 1 0,0-1 1,0 1-1,0-1 1,0 1-1,0-1 1,1 0-1,-1 0 1,1 0-1,-1 0 0,1-1 1,0 1-1,0-1 1,0 1-1,0-1 1,0 0-1,0 0 0,0 0 1,0-1-1,0 1 1,0-1-1,1 0 1,-1 0-1,0 0 1,1 0-1,-1-1 0,1 1 1,-1-1-1,0 0 1,1 0-1,-1-1 1,1 1-1,-1-1 1,0 0-1,2 0-13,-1-1 19,1 0-1,0-1 1,-1 0 0,1 0 0,-1 0-1,0-1 1,0 1 0,0-1-1,0-1 1,0 1 0,0-1 0,-1 1-1,1-1 1,-1 0 0,0-1-1,0 1 1,0-1-19,24-102 159,-18 66-135,-8 38-23,0 3-2,1 0 0,-1 0 0,0 0 0,0 0 0,0 0 0,0 0 0,0 0 0,1 0 0,-1 0 0,0 1 0,1-1 0,-1 0 1,0 0-1,1 1 0,-1-1 0,0 0 0,1 0 0,-1 1 0,1-1 0,-1 1 0,1-1 0,-1 1 0,1-1 0,-1 1 0,1-1 0,-1 1 1,5 14-61,-5-11 53,-6 83-9,5-63 181,0 0 0,2 0 1,-1 0-1,2 0 0,0 0 0,2 5-164,-4-26 5,0 0-1,0-1 1,0 1-1,0 0 1,1 0-1,-1 0 0,0-1 1,1 1-1,-1 0 1,1-1-1,-1 1 1,1-1-1,0 1 1,-1-1-1,1 1 0,0-1 1,0 0-1,-1 1 1,1-1-1,0 0 1,0 0-1,0 0 1,0 0-1,0 0 0,0 0 1,0-1-1,0 1 1,0 0-1,1-1 1,-1 0-1,0 1 1,0-1-1,0 0 0,0 0 1,0 0-1,1 0-4,0-3-212,1 0 0,-1 0 0,0 0 0,1-1 0,-1 1-1,0-1 1,-1 0 0,1 0 0,0 0 0,-1 0 0,2-4 212,0-3-531,8-18-263</inkml:trace>
  <inkml:trace contextRef="#ctx0" brushRef="#br1" timeOffset="-86307.965">2017 5027 5281,'12'-65'2851,"-13"48"173,-2 23 1174,18 92-2786,12 18 222,-26-115-1620,-1 1-1,0-1 1,1 0-1,-1 0 1,1 1 0,-1-1-1,1 0 1,0 0-1,-1 0 1,1 0 0,-1 0-1,1 0 1,0 0-1,0 0 1,0-1 0,-1 1-1,1 0 1,0-1-1,0 1 1,0-1 0,0 1-1,-1-1 1,1 0-1,0 1 1,0-1 0,0 0-1,0 0 1,0 0-1,0 0 1,0 0 0,0-1-1,0 1 1,0 0-1,-1-1 1,2 0-14,2-3 19,0 0-1,-1-1 1,1 0 0,-1 0 0,1 0-1,-1-1 1,0 1 0,0-1 0,-1-1-1,1 1 1,-1 0 0,1-5-19,-2 8-1,62-203-456,-62 202 441,0 1 5,0 0 0,-1 0 1,1 0-1,0 1 0,0-1 1,1 1-1,-1-1 0,0 1 1,1 0-1,-1 0 0,0-1 1,1 2-1,0-1 0,0 0 11,-1 12-102,1 66 75,-3-60 55,0-1 0,1 1-1,0 0 1,0-1 0,1 1 0,1-1 0,0 1 0,3 13-28,-5-28 43,0 1 1,0-1 0,0 0-1,0 1 1,0-1 0,0 0-1,0 1 1,1-1 0,-1 0 0,0 0-1,1 1 1,-1-1 0,1 0-1,-1 0 1,1 0 0,-1 0-1,1 0 1,-1 0 0,1 0-1,0 0 1,-1 0 0,1-1 0,0 1-1,-1 0 1,1-1 0,0 1-1,0 0 1,0-1 0,-1 0-1,1 1 1,0-1 0,0 0-1,0 1 1,0-1 0,-1 0-1,1 0 1,0 0 0,0 0 0,0 0-1,0-1 1,-1 1 0,1 0-1,0-1 1,0 1 0,0-1-1,0 0-43,11-16 1001</inkml:trace>
  <inkml:trace contextRef="#ctx0" brushRef="#br1" timeOffset="-85858.971">2455 4800 7546,'-8'-15'6400,"-4"18"-4687,-6 13-1294,10-9-81,0 0 0,0 1 1,0 1-1,0 0 0,1 0 0,0 1 1,0 1-1,-4 7-338,10-17 21,1 0-1,-1 1 1,0-1 0,0 1-1,1-1 1,-1 1 0,1 0-1,-1-1 1,1 1 0,-1 0-1,1-1 1,0 1 0,-1 0-1,1 0 1,0 0-1,0 0 1,0-1 0,0 1-1,0 0 1,0 0 0,0 0-1,0 0 1,0 0 0,1-1-1,-1 1 1,0 0 0,1 0-1,-1-1 1,1 1 0,-1 0-1,1-1 1,0 1 0,-1-1-1,1 1 1,0-1 0,0 0-1,0 1 1,-1-1 0,2 1-21,4 2 18,0 0 0,1 0 0,-1-1 0,1-1 0,-1 0 0,1 0 0,6 0-18,4 2 30,-2-1-14,-2 0 2,1 1-1,0 0 0,-1 1 1,0 2-1,0 0 1,11 8-18,-23-14 2,1 0 0,-1 0 0,0 1 1,1-1-1,-1 0 0,0 1 0,0-1 0,1 1 0,-1 0 1,0-1-1,0 1 0,0 0 0,0 0 0,-1 0 0,1 0 1,0 0-1,0 1 0,-1-1 0,1 0 0,-1 0 1,1 1-1,-1-1 0,0 0 0,1 1 0,-1-1 0,0 1 1,0-1-1,0 1 0,0-1 0,-1 0 0,1 1 0,0-1 1,-1 0-1,1 1 0,-1 0-2,-3 6 14,-1 0 1,1-1-1,-1 0 0,0-1 1,-1 0-1,1 0 0,-1-1 0,0 0 1,0 0-1,0-1 0,-1 0 1,1-1-1,-1 0 0,1-1 1,-1 0-15,6-3 5,-4 4 5,-1-1-1,1-1 1,-1 1-1,1-1 1,-1-1-1,1 0 1,-1 0-1,-5-1-9,2-3 69</inkml:trace>
  <inkml:trace contextRef="#ctx0" brushRef="#br2" timeOffset="-77265.872">2288 4095 2320,'-4'-4'7640,"2"7"-4586,6 12-2298,8 4-386,36 37 387,11 6 773,36 50-1530,39 42 457,-74-104-168,-50-48-4554,-5-4 2959</inkml:trace>
  <inkml:trace contextRef="#ctx0" brushRef="#br2" timeOffset="-76694.948">2741 4389 3497,'-7'-24'2030,"2"24"525,5 4 1820,31 95-2484,39 75-646,-68-171-1233,0 1 9,0 0 0,0 0 0,0 1 0,0 0 0,0-1 0,-1 1 0,0 0 0,1 0 0,-1 0 0,0 1 0,0-1 0,-1 0 0,1 1 0,-1-1 0,0 1 0,0-1-21,0-3 14,-1-1 0,0 1 1,0 0-1,0-1 0,0 1 1,1-1-1,-1 0 0,-1 0 1,1 1-1,0-1 0,0 0 1,0 0-1,0-1 0,0 1 1,-1 0-1,1-1 0,0 1 1,-1-1-1,1 1 0,0-1 1,0 0-1,-1 0 0,1 0 1,0 0-1,-2 0-14,0 0 20,-28 6 111,1 2-1,-22 11-130,27-10-204,25-10-227,6-2 185</inkml:trace>
  <inkml:trace contextRef="#ctx0" brushRef="#br2" timeOffset="-71620.097">3042 4885 5457,'-5'-3'3740,"12"-3"-1159,-4 4-2709,98-56 2234,-43 18-1592,-58 40-508,1 0 1,-1 0 0,0 0-1,0 0 1,1 0 0,-1 0-1,0-1 1,0 1 0,1 0-1,-1 0 1,0 0 0,0 0 0,1-1-1,-1 1 1,0 0 0,0 0-1,0-1 1,1 1 0,-1 0-1,0-1 1,0 1 0,0 0-1,0-1 1,0 1 0,1 0-1,-1-1 1,0 1 0,0 0-1,0-1 1,0 1 0,0-1-1,0 1 1,0 0 0,0-1-1,0 1 1,0-1 0,0 1-1,0 0 1,0-1 0,0 1-1,0-1 1,0 1 0,0 0-1,0-1 1,0 1 0,0 0 0,-1-1-1,1 1 1,0-1 0,0 1-7,-13-10 211,12 10-213,-3-3 8,-1 1 1,1 0 0,-1 0-1,1 1 1,-1 0 0,0 1-1,0-1 1,1 1 0,-1 1-1,0-1 1,1 1 0,-1 1-1,0-1 1,1 1 0,-1 0-1,1 1 1,0 0 0,-1 0-1,1 0 1,0 1 0,0 0-1,0 0 1,1 1 0,-1-1-1,0 1 1,1 1 0,0-1-1,0 1 1,0 0 0,0 0-1,1 0 1,-1 0 0,1 1-7,1-2 36,1 1 1,-1-1 0,0 0 0,1 0 0,0 1 0,0-1 0,0 0-1,0 1 1,1-1 0,-1 0 0,1 1 0,0-1 0,0 0-1,0 0 1,0 0 0,0 0 0,1-1 0,0 2-37,2 4 44,0 1 1,0-2-1,1 1 1,0-1-1,0 0 1,1 0-1,2 2-44,-5-6-49,0-1 0,1 0 0,0 0 0,-1 0 0,1-1 0,0 1 0,0-2 0,0 1 0,0-1 0,0 0 0,1 0 0,-1 0 0,0-1 0,1 0 0,-1-1 0,0 0 0,1 0 0,1 0 49,14-5-410</inkml:trace>
  <inkml:trace contextRef="#ctx0" brushRef="#br2" timeOffset="-71209.792">3230 4915 5329,'21'-82'2687,"-17"58"-692,0-3-637,-3 26-1315,-1 1 0,0 0-1,1 0 1,-1-1 0,1 1-1,-1 0 1,1 0 0,-1 0 0,0 0-1,1 0 1,-1 0 0,1 0-1,-1 0 1,1 0 0,-1 0 0,1 1-1,-1-1 1,0 0 0,1 0-1,-1 1 1,1-1 0,-1 0 0,0 1-1,1-1 1,-1 1 0,0-1-1,1 0 1,-1 1 0,0-1 0,1 1-1,-1 0 1,0-1 0,0 1-1,1-1 1,-1 1 0,0 0 0,0-1-1,0 1-42,1 0 68,6 12 275,0 0 0,0 1 0,-1 0 0,0 1 0,-1 0 0,2 8-343,3 15 444,-8 6-243,-2-44-197,0 0-1,0 0 1,1 0-1,-1 0 1,0-1-1,0 1 1,0 0-1,0 0 1,0 0-1,0 0 0,1 0 1,-1 0-1,0 0 1,0 0-1,0 0 1,0 0-1,0 0 1,0 0-1,1 0 1,-1 1-1,0-1 1,0 0-1,0 0 0,0 0 1,0 0-1,0 0 1,1 0-1,-1 0 1,0 0-1,0 1 1,0-1-1,0 0 1,0 0-1,0 0 1,0 0-1,0 1 0,0-1 1,0 0-1,0 0 1,0 0-1,1 0 1,-1 1-1,0-1 1,0 0-1,0 0 1,0 0-1,0 1 1,0-1-1,0 0 1,0 0-1,0 0 0,0 1 1,0-1-1,0 0 1,0 0-1,-1 0 1,1 1-4,18-67 461,-15 52-418,19-46 37,-10 35-133,-12 24 50,1 1 0,-1 0 0,1 0 0,-1 0 0,1 0 0,-1 0 0,1 0 0,-1 0 0,1 0 0,-1 0 0,1 1 0,-1-1 0,1 0 0,-1 0 0,1 1 0,-1-1 0,1 0 0,-1 1 0,0-1 0,1 1 0,-1-1 0,1 1 0,-1-1 0,0 1 0,1-1 0,-1 1 0,0 0 0,1-1 0,-1 1 0,0 0 0,0-1 0,0 1 0,1 0 0,-1 0 0,0-1 0,0 2 3,15 79 125,-11-46-5,-4-32-163,1-1 0,-1 1 0,0 0 0,1-1 0,-1 0 0,1 1 0,0-1 0,-1 1 0,1-1 0,0 0 0,0 0 0,0 0 0,0 0 0,0 0 0,0 0 0,1 0 0,-1 0 0,0-1 0,1 1 0,-1-1 0,0 1 0,1-1 0,-1 0 0,1 0 0,-1 0 0,1 0 43,9-1-436</inkml:trace>
  <inkml:trace contextRef="#ctx0" brushRef="#br2" timeOffset="-70608.889">3592 4539 4377,'-28'5'2320,"27"6"-463,-1 4-377,2 2-328,0 6-111,3 4-121,-1 4-16,0 5-104,1 3-48,1 6-200,-1 0-103,0 3-185,0-5-40,2-6-72,-2-9-136,1-11-640,-2-6-609,-3-11 713</inkml:trace>
  <inkml:trace contextRef="#ctx0" brushRef="#br2" timeOffset="-70436.266">3547 4934 5457,'-31'-85'3089,"31"81"-777,1 3-479,5-3-977,4 3-344,6-1-280,4-1-64,6 2-48,0-1-24,2-3-608,0-1-640,-1-3 704</inkml:trace>
  <inkml:trace contextRef="#ctx0" brushRef="#br2" timeOffset="-70046.562">3847 4587 2200,'-55'-43'8017,"54"42"-7950,0 0 0,0 0 0,0 0 0,0 0 0,0 0 0,0 1-1,0-1 1,0 1 0,0-1 0,0 1 0,0-1 0,0 1 0,0 0 0,0 0 0,-1 0 0,1 0 0,0 0 0,0 0 0,0 0 0,0 1 0,0-1 0,0 1 0,0-1 0,0 1 0,-1 0 0,1-1-1,0 1 1,1 0 0,-1 0 0,0 0 0,0 0 0,0 1 0,0-1 0,0 0 0,1 0 0,-1 1 0,0-1 0,1 1 0,-1-1 0,1 1 0,-1-1 0,1 1 0,-1 0 0,1-1 0,-1 1-68,0 16 254,0 0 0,0-1 0,1 1-1,1 0 1,0-1 0,0 1-1,1-1 1,2 11-253,0 3 282,6 73 412,-3 1 1,-2 97-695,-5-174-112,0 0 0,-1 0 0,-1 1 0,-4 22 112,6-51-67,0 0 0,0-1 0,-1 1 0,1-1 0,0 1-1,0 0 1,0-1 0,0 1 0,-1-1 0,1 1 0,0 0 0,0 0-1,0-1 1,-1 1 0,1 0 0,0-1 0,0 1 0,-1 0 0,1 0 0,0 0-1,-1 0 1,1-1 0,0 1 0,0 0 0,-1 0 0,1 0 0,0 0-1,-1 0 1,1 0 0,0 0 0,0 0 0,-1 0 0,1 0 0,0 0 0,-1 1-1,1-1 1,0 0 0,0 0 0,-1 0 0,1 0 0,0 1 0,0-1-1,-1 0 1,1 0 0,0 1 0,0-1 0,0 0 0,-1 1 0,1-1 0,0 1-1,0-1 1,0 0 0,0 1 0,-1-1 0,1 1 0,0-1 0,0 0-1,0 1 1,0-1 0,0 1 0,0-1 0,0 1 0,0-1 0,0 1 0,0-1 67,-8-19-989</inkml:trace>
  <inkml:trace contextRef="#ctx0" brushRef="#br2" timeOffset="-69624.292">3694 5043 3361,'1'-11'1212,"-1"7"-850,0 0-1,0 0 0,0 0 0,0 0 1,1 0-1,-1 0 0,1 1 1,0-1-1,-1 0 0,1 0 1,0 1-1,1-1 0,-1 1 0,1-3-361,4-1 143,-1 0 0,1 1 0,0 0 0,0 0-1,0 1 1,0 0 0,0 1 0,1 0-1,0 0 1,-1 2 0,1-1 0,0 1 0,0 0-1,0 1 1,0 1-143,7-4 172,11-2 81,56-22 398,-79 28-632,-1 0-1,1-1 0,-1 0 1,1 0-1,-1 0 0,1 0 1,-1 0-1,1 0 0,-1 0 1,1-1-1,-1 1 0,0-1 1,0 0-1,1 0 0,-1 1 0,0-1 1,0 0-1,0 0 0,0-1 1,-1 1-1,1 0 0,0 0 1,0-1-1,-1 1 0,1-1 1,-1 1-1,1 0 0,-1-1 1,0 0-1,0 1 0,0-1 1,0 1-1,0-1 0,0-2-18,0 4 4,-1 0 0,1 0 0,0 0 0,-1 0 0,1 0 0,-1 0-1,1 0 1,-1 0 0,1 0 0,-1 0 0,0 0 0,1 1 0,-1-1 0,0 0 0,1 1-1,-1-1 1,0 0 0,1 1 0,-1 0 0,0-1 0,0 1 0,0 0 0,1-1 0,-1 1-1,0 0 1,0 0 0,0 0 0,1 0 0,-1 0 0,0 0 0,0 1 0,1-1 0,-1 0-1,-1 1-3,-23 19 66,22-16-25,0 0 0,0 0 0,1 1-1,-1-1 1,1 1 0,0 0 0,0 0 0,0 1 0,1-1 0,-1 1 0,1-1 0,-1 1 0,1 0 0,0-1 0,1 1 0,-1 0 0,1 0 0,-1 0 0,1 0 0,0 0 0,1 0 0,-1 0 0,1 0 0,0 0 0,-1 0 0,2 0 0,-1-1 0,0 1 0,1 0 0,-1-1 0,1 0 0,0 0 0,1 1-41,0 1 33,0-1 1,1 1-1,-1-1 1,1 1-1,0-2 1,0 1-1,1-1 1,-1 0 0,1 0-1,0-1 1,0 0-1,0 0 1,1 0-34,-3-3 4,0 1 1,0-1 0,0 1 0,1-1 0,-1-1 0,0 1 0,1-1 0,-1 0-1,0 0 1,0 0 0,1-1 0,-1 1 0,0-1 0,0-1 0,1 1-1,-1-1 1,0 0 0,0 0 0,0 0 0,0-1 0,0 1 0,1-3-5,-2 3-191,0-1 0,0 1 1,0-1-1,-1 0 0,1 0 0,0-1 1,-1 1-1,1 0 0,-1-1 1,1 0-1,-1 1 0,0-1 0,0 0 1,0 0-1,-1 0 0,1 0 1,-1 0-1,1 0 0,-1-1 191,2-19-1027</inkml:trace>
  <inkml:trace contextRef="#ctx0" brushRef="#br2" timeOffset="-69323.229">4063 4893 4409,'0'-24'2284,"-5"33"1013,10 65 876,1 14-1498,-2-70-1899,-3-39-109,-3 7-666,1 0 0,1 0 1,-1 0-1,1-1 0,1 1 0,0 0 0,0 0 0,1 0 0,0 0 0,0 0 0,1 1 1,1-5-2,11-2-1495,-8 13 914</inkml:trace>
  <inkml:trace contextRef="#ctx0" brushRef="#br2" timeOffset="-68845.527">4187 4844 7178,'0'0'2817,"1"2"-1130,16 75 1311,-11 26-1274,0-28-739,-6-75-979,0 0-1,0 0 1,0 1 0,0-1 0,0 0-1,0 0 1,0 1 0,0-1 0,0 0-1,0 0 1,0 1 0,0-1-1,0 0 1,0 0 0,0 1 0,1-1-1,-1 0 1,0 0 0,0 0 0,0 1-1,0-1 1,0 0 0,0 0-1,1 0 1,-1 0 0,0 1 0,0-1-1,0 0 1,0 0 0,0 0 0,1 0-1,-1 0 1,0 0 0,0 0-1,0 0 1,0 0 0,1 0 0,-1 0-1,0 0 1,0 0 0,0 0-1,0 0 1,1 0 0,-1 0 0,0 0-1,0 0 1,0 0 0,0 0 0,0 0-1,1 0 1,-1-1 0,0 1-1,0 0 1,0 0 0,0 0 0,0 0-1,1-1 1,-1 1 0,0 0 0,0 0-1,0 0 1,0-1 0,0 1-1,0 0 1,0 0-6,8-46 308,-5 32-272,-1-7-42,2-1 1,0 1-1,0 0 1,1 1-1,1 0 1,0 0 0,3-4 5,-8 22-8,-1 0 0,1 0 0,-1 1 1,1-1-1,0 1 0,0-1 1,0 1-1,-1-1 0,1 1 1,0 0-1,0-1 0,0 1 1,0 0-1,0 0 0,1 0 0,-1 0 1,0 1-1,0-1 0,0 0 1,0 1-1,1-1 0,-1 1 1,0 0-1,0 0 0,1 0 1,-1 0-1,0 0 0,0 0 0,1 0 1,0 1 7,1 2-9,0 0 1,0 1 0,0 0-1,-1 0 1,1 0 0,-1 0-1,1 1 1,-1-1-1,0 1 1,0 0 0,0 0-1,0 1 1,-1-1-1,1 0 1,-1 1 0,0-1-1,0 1 1,0 0 0,-1 0-1,1-1 1,-1 6 8,6 123-16,-5-126-440,0-6 224</inkml:trace>
  <inkml:trace contextRef="#ctx0" brushRef="#br2" timeOffset="-68533.855">4466 4665 8642,'-14'-4'3481,"8"5"-2321,3 7-352,1 6-176,1 3-240,3 11-64,2 5 16,3 9 136,2 4 49,-1 7-9,0 1-48,-2-1-168,-1-6-72,-1-12-56,-2-5-128,-2-19-632,-1-7-352,-3-18 488</inkml:trace>
  <inkml:trace contextRef="#ctx0" brushRef="#br2" timeOffset="-68367.378">4455 4909 5257,'-13'0'3353,"11"1"296,2 5-1857,2-4-424,-2-2-399,0 0-393,18 2-200,23-4-232,-17-1-32,-2-3-200,-1 1-232,-5 2 208</inkml:trace>
  <inkml:trace contextRef="#ctx0" brushRef="#br2" timeOffset="-67754.067">3181 5419 6217,'-5'-11'2881,"0"9"-1401,4 5 81,1 10-633,3 5-208,4 13-304,1 6-56,3 11-72,2 4-8,-2 4-40,0-3-8,1-6-40,-4-8-8,-2-9 0,1-4-216,-4-13-944,1-4 704</inkml:trace>
  <inkml:trace contextRef="#ctx0" brushRef="#br2" timeOffset="-67482.31">3251 5782 6945,'9'-63'3257,"-2"58"-1400,4-8-241,3 1-704,7-1-288,-1-2-416,-1 3-72,2-1-48,-3-4 24,-1-3-208,0 2-328,-5-2-2336,-1 4 1895</inkml:trace>
  <inkml:trace contextRef="#ctx0" brushRef="#br2" timeOffset="-66838.638">3323 5705 6497,'9'34'7111,"20"1"-5223,-26-32-1709,5 5-61,0-1 0,1 0 0,-1 0-1,1-1 1,1-1 0,-1-1 0,0 0-1,1 0 1,-1-2 0,1 0 0,-1-1 0,1 0-1,6-1-117,-9-2 45,0-1 0,0 1 0,0-2 0,0 0 1,0 0-1,-1-1 0,1 0 0,-1 0 0,0-2 0,1 1 0,-2-1 0,1 0 0,3-6-45,-6 10 8,-1 0 1,0 0 0,1-1-1,-1 1 1,0-1 0,0 1-1,0-1 1,0 0 0,-1-1-1,1 1 1,-1 0 0,1-1-1,-1 1 1,0-1 0,0 0-1,0 1 1,-1-1 0,1 0-1,-1 0 1,0 0 0,1 0-1,-1 0 1,-1 0 0,1 0-1,0 1 1,-1-1 0,0 0-1,0 0-7,1 2-4,-1 1 0,0-1 1,0 1-1,1 0 1,-1 0-1,0 0 1,-1 0-1,1 0 1,0 0-1,0 0 1,0 0-1,-1 1 1,1-1-1,-1 1 0,1-1 1,0 1-1,-1 0 1,0 0-1,1 0 1,-1 0-1,1 1 1,-1-1-1,0 1 1,1-1-1,-1 1 1,0 0-1,1 0 0,-1 0 1,0 0-1,1 1 1,-1-1-1,0 1 1,1-1-1,-1 1 1,0 0-1,1 0 1,-1 0-1,1 0 1,-1 1-1,1-1 1,-2 2 2,1 0-10,0 0 1,1 1 0,-1-1 0,0 0 0,0 1 0,1 0-1,0 0 1,-1-1 0,1 1 0,0 1 0,0-1 0,0 0-1,1 0 1,-1 0 0,1 1 0,-1-1 0,1 0 0,0 1 0,0-1-1,0 0 1,1 1 0,-1-1 0,1 0 0,-1 1 0,1-1-1,0 0 1,0 0 0,0 0 0,0 0 0,2 3 9,-1 0 18,1 0 1,-1-1-1,1 0 1,1 1-1,-1-2 1,0 1-1,1-1 1,0 1-1,0-2 1,0 1-1,0-1 1,0 0-1,1 0 1,-1 0-1,1-1 1,-1-1-1,1 1 1,0-1-1,0 0 0,0-1 1,0 1-1,0-2 1,0 1-1,0-1 1,0 0-1,0-1 1,0 0-1,0 0 1,0-1-19,3-4-148,0 0-1,0 0 1,-1-2-1,0 1 1,0-2 0,0 1-1,0-2 1,-1 1 0,0-1-1,0-1 1,-1 1 0,0-2-1,1-3 149,4-5-1302,-4-6-265,-13 21 3602,6 8-1509,-4 56 295,6-54-767,-1 1 0,1-1 0,-1 1 0,1-1 0,0 1 0,0-1 0,1 0 0,-1 0 0,1 0 0,0 0 0,0 1-54,0-1 32,-2-4-29,0 0-4,0 1 0,1-1 0,-1 0 0,1 1 0,-1-1-1,1 1 1,-1-1 0,1 0 0,-1 0 0,1 0 0,0 0 0,0 1 0,-1-1-1,1-1 1,0 1 0,0 0 0,0 0 0,-1 0 0,1-1 0,0 1 0,0-1-1,0 1 1,0-1 0,0 1 0,0-1 1,4-6-85</inkml:trace>
  <inkml:trace contextRef="#ctx0" brushRef="#br2" timeOffset="-66529.577">3704 5473 8754,'-4'2'3473,"2"-2"-2673,4 0-8,-2 0-600,0 0-280,9 2 80</inkml:trace>
  <inkml:trace contextRef="#ctx0" brushRef="#br2" timeOffset="-65860.534">3872 5675 9514,'1'8'4597,"5"5"-2595,-1-3-1274,37 100 1468,-41-108-2168,-1-1-17,0-1 0,0 1 1,0 0-1,0 0 0,1-1 0,-1 1 0,0 0 1,0-1-1,1 1 0,-1 0 0,0-1 0,0 1 1,1-1-1,-1 1 0,1-1 0,-1 1 0,0-1 1,1 1-1,-1-1 0,1 0 0,-1 1 0,0-1 1,1 0-1,-1 0 0,1 1 0,-1-1 0,1 0 1,-1 0-1,1 0 0,-1 0 0,1 0 0,-1 0 1,1 0-1,-1 0 0,1 0 0,-1 0 0,1 0 1,-1-1-1,0 1 0,1 0 0,0-1-11,1-3 27,-1 0-1,1 0 0,0-1 1,-1 1-1,1-1 1,-1 0-1,0 0 1,0 0-1,0 0 0,0-1-26,2-13 27,22-73-281,-24 87 233,1 1 1,0-1-1,0 1 1,0 0-1,0 0 1,1 0-1,-1 1 0,0-1 1,1 1-1,0 0 1,0 0-1,-1 0 1,1 1-1,0-1 0,0 1 1,0 0-1,1 1 1,-1-1 20,-2 1-6,1 1 1,-1 0-1,0 0 0,1 0 1,-1 0-1,0 0 1,1 0-1,-1 0 0,1 1 1,-1-1-1,0 1 1,0-1-1,1 1 0,-1 0 1,0 0-1,0 0 1,1 0-1,-1 0 0,0 0 1,0 1-1,0-1 1,0 0-1,0 1 0,0 0 1,0-1-1,0 1 1,-1 0-1,1-1 0,0 1 1,0 1 5,12 63-10,-5 61 384,-7-126-374,-2-1 3,1 1 0,0-1 0,0 1 0,0-1 1,0 1-1,0-1 0,0 1 0,0-1 0,0 1 1,0-1-1,0 1 0,0-1 0,0 1 0,0-1 1,0 1-1,0-1 0,0 1 0,1-1 0,-1 1 1,0-1-1,0 1 0,0-1 0,0 1 0,1-1 1,-1 0-1,0 1 0,0-1 0,0 1 0,1-1 1,-1 0-1,0 0 0,1 1 0,-1-1 0,0 0 0,0 0 1,1 1-1,-1-1 0,0 0 0,1 0 0,-1 0 1,0 0-1,1 0 0,-1 0 0,0 1 0,1-1 1,-1-1-1,0 1 0,1 0 0,-1 0 0,0 0 1,1 0-1,-1 0 0,0 0 0,1 0 0,-1-1 1,0 1-1,0 0 0,1 0 0,-1-1 0,0 1 0,1-1-2,32-70 172,-24 47-162,-5 15-14,-1-1 1,1 1 0,0 1-1,0-1 1,1 1 0,0 0-1,0 1 1,0-1 2,-4 7-3,-1 1 1,0-1-1,1 0 1,-1 1-1,1-1 1,-1 1-1,1-1 1,-1 1-1,1-1 1,-1 1-1,1 0 1,-1-1-1,1 1 1,-1 0-1,1-1 1,-1 1-1,1 0 1,-1 0-1,1 0 1,0 0-1,-1 0 1,1 0-1,-1 0 1,1 0-1,-1 0 1,1 1-1,-1-1 1,1 0-1,0 0 1,-1 1-1,1-1 1,-1 1-1,1-1 0,-1 1 1,0-1-1,1 1 1,-1-1-1,1 1 1,-1 0-1,1-1 1,-1 1-1,0 0 1,1 0 2,14 53-62,-14-46 60,1-1 1,0 0-1,0 0 1,0 0-1,0 0 0,0 0 1,1-1-1,0 1 2,-1-4 3,0-1 0,0 1 0,0-1 0,0 0 0,0 1 0,0-2 0,0 1 0,0 0 0,1-1 0,-1 1 0,0-1 0,1 0 0,-1 0-1,0-1 1,1 1 0,-1-1 0,1 0 0,-1 0 0,1 0 0,-1 0 0,1-1 0,-1 1 0,0-1 0,1 0 0,-1 0 0,0-1 0,1 1 0,-1-1 0,0 0 0,0 0 0,0 0 0,0 0 0,1-1-3,5-5-1,-1-1 0,1 0 0,-1-1 0,-1 0 0,1 0 0,-1-1 0,0 0 0,-1-1 0,0 0 0,0-1 0,4-12 1,-8 19-54,0 0 0,0 0 0,-1 0 1,1 0-1,-1 0 0,0-1 0,0 1 1,0 0-1,-1 0 0,1 0 0,-1 0 0,0-1 1,0 1-1,-1 1 0,0-6 54,1 10-7,1 0 1,0 0-1,0 1 1,-1-1-1,1 0 1,0 0-1,-1 1 1,1-1-1,-1 0 1,1 1-1,-1-1 0,1 0 1,0 1-1,-1-1 1,0 1-1,1-1 1,-1 1-1,1 0 1,-1-1-1,1 1 1,-1 0-1,1 0 0,-1 0 1,0-1-1,1 1 1,-1 0-1,1 0 1,-1 0-1,0 0 1,1 1-1,-1-1 1,1 0-1,-1 0 0,1 0 1,-1 1-1,0-1 1,1 0-1,-1 1 1,1-1-1,-1 1 7,-20 19-33,18-17 43,0 0 0,1 1-1,-1-1 1,1 1 0,-1 0-1,1 0 1,0 0 0,0 0 0,0 0-1,0 1 1,0 0 0,1-1-1,-1 1 1,1 0 0,0 0-1,0 1 1,0-1 0,0 0-1,1 0 1,-1 1 0,1-1 0,0 0-1,0 1 1,0-1 0,0 0-1,1 1 1,-1-1 0,1 0-1,0 0 1,0 1-10,2 1 32,1 0 0,-1 0 0,1 0 0,0-1 0,0 0-1,0 0 1,0-1 0,1 1 0,0-2 0,0 1 0,-1-1 0,2 0 0,-1 0 0,0-1 0,0-1-1,1 1 1,-1-1 0,1 0 0,-1-1 0,1 0 0,-1-1 0,1 0 0,0 0 0,-1 0 0,2-2-32,16 1 741,0-3 1,0 0 0,0-3 0,11-5-742,4-6 1232</inkml:trace>
  <inkml:trace contextRef="#ctx0" brushRef="#br1" timeOffset="-83783.221">100 6343 3657,'-17'1'3927,"16"0"-3848,1-1-1,0 1 0,-1-1 1,1 1-1,0 0 1,-1-1-1,1 1 0,0-1 1,-1 1-1,1 0 1,0 0-1,0-1 0,0 1 1,-1 0-1,1 0 1,0-1-1,0 1 0,0 0 1,0 0-1,0-1 1,0 1-1,0 0 0,0 0 1,0 0-1,0-1 1,0 1-1,0 0 0,1 0 1,-1-1-1,0 1 1,0 0-1,0 0 0,1-1 1,-1 1-1,0 0 1,0-1-1,1 1 0,-1-1 1,0 1-1,1 0 0,-1-1 1,1 1-1,-1-1 1,0 0-1,1 1 0,0-1-78,0 3 128,24 86 2022,-13-1-461,-11-82-1329,0-17-132,2-130 90,-2 127-319,1 1 0,0 0 0,0 0 0,1 1 0,0-1 0,1 1 0,-1 0 0,2 0 0,-1 0 0,1 1-1,4-9 2,-6 17-3,-1-1-1,0 1 1,1 0-1,0 0 1,-1 1-1,1-1 1,0 1-1,0 0 1,-1 0-1,1 0 1,2 0 3,-4 1-2,0 0 0,1 0 1,-1 1-1,0-1 0,0 1 1,0 0-1,1-1 0,-1 1 1,0 0-1,0 0 0,1 0 1,-1 1-1,0-1 0,0 0 0,0 1 1,1-1-1,-1 1 0,0-1 1,0 1-1,0 0 0,0 0 1,0 0-1,0 0 0,0 0 1,0 0-1,0 1 0,0-1 1,0 0-1,0 1 0,0-1 1,-1 1-1,1-1 0,0 1 0,-1 0 1,1-1-1,-1 1 0,1 0 1,-1 0 1,0 6 3,0-1 0,-1 1-1,0 0 1,0-1 0,0 1 0,0-1 0,-1 0 0,0 0 0,0 0 0,0 0 0,0 0 0,-1-1 0,1 1 0,-1-1-1,0 0 1,-3 3-3,-50 95 54,56-95-69,7-13-25,-4 3 34,1 1 0,-1-1 0,1 1 0,0 0 0,-1 1 1,1-1-1,-1 1 0,1 0 0,2 2 6,18 19-23,-20-15 20,23 34 3,-24-35 6,0 1 0,0-1 0,1 0 1,0 0-1,0 0 0,0-1 0,0 0 1,0 0-1,1-1 0,-1 0 0,1 0 0,0-1 1,-1 0-1,1 0 0,0 0 0,1-1 1,-1-1-1,0 1 0,0-1 0,2 0-6,-4-2-159,0 0 0,-1 0 1,1 0-1,0 0 0,-1-1 0,1 0 0,-1 0 0,0 0 0,1 0 0,-1 0 0,0-1 0,0 1 0,0-1 0,0 0 0,2-3 159,3-10-820</inkml:trace>
  <inkml:trace contextRef="#ctx0" brushRef="#br1" timeOffset="-83522.379">477 6318 7194,'-6'-3'3560,"6"6"-1511,1 5-737,1 6-312,-1 2-520,2 1-120,1 9-160,0-4-48,5 5-39,-4-5-9,0-12-281,-2-2-407,-4-14 368</inkml:trace>
  <inkml:trace contextRef="#ctx0" brushRef="#br1" timeOffset="-83355.286">412 6184 6105,'-8'1'2577,"1"5"-1409,10-1-752,3 0-336,4-1-72</inkml:trace>
  <inkml:trace contextRef="#ctx0" brushRef="#br1" timeOffset="-82952.923">652 6248 7698,'-36'1'6575,"30"1"-6465,0 2-1,0 0 1,0 0 0,0 0 0,1 1-1,-1 1 1,1-1 0,0 1 0,0 1-1,0-1 1,0 1 0,-1 5-110,4-10 37,1 0-1,-1 0 1,1 1-1,0-1 1,-1 1-1,1-1 1,0 1 0,0 0-1,0 0 1,0 0-1,1 0 1,-1 0 0,0 0-1,1 0 1,0 0-1,-1 0 1,1 0-1,0 1 1,0-1 0,0 0-1,0 3-36,1-6 5,-1 1-1,1 0 0,-1-1 1,1 1-1,-1 0 1,1-1-1,0 1 1,-1-1-1,1 1 0,0-1 1,-1 0-1,1 1 1,0-1-1,-1 0 1,1 0-1,0 0 0,0 0 1,-1 0-1,1 0 1,0 0-1,-1 0 1,1 0-1,0 0 0,0-1-4,0 1 5,75-26 136,-69 25-136,0 0-1,0 1 1,0 0 0,0 0-1,0 1 1,0 1-1,-1 0 1,6 2-5,-10-3 3,1 1 0,-1-1 0,1 1 0,-1 0 0,0 0 0,1 0 0,-1 0 0,0 0 0,0 1 0,0 0 0,0 0 0,0 0 0,-1 0 0,1 0 0,0 0 0,-1 1 0,0-1 0,1 1 0,-1 0 0,0-1 1,0 1-1,0 0 0,0 0 0,-1 0-3,1 0 10,-1 0 0,0 1 1,0-1-1,0 0 0,0 0 1,0 0-1,-1 0 1,1 0-1,-1 0 0,0 0 1,1 0-1,-1 0 0,0 0 1,-1-1-1,1 1 0,0 0 1,-1-1-1,1 0 1,-1 1-1,1-1 0,-1 0 1,0 0-1,0-1 0,-1 1-10,0 2 22,-1 0-1,0 0 0,-1-1 0,1 0 0,0-1 0,-1 1 1,1-1-1,-1-1 0,0 1 0,0-1 0,1-1 0,-3 1-21,4-1 8,1-1-73,0 1-1,1-1 1,-1 1-1,0-1 1,0 0-1,1 0 1,-1 0-1,0 0 0,0 0 1,0-1-1,1 0 1,-1 1-1,0-1 1,1 0-1,-1 0 1,0 0-1,1-1 1,-1 1-1,1 0 0,-2-2 66,-1-11-452</inkml:trace>
  <inkml:trace contextRef="#ctx0" brushRef="#br1" timeOffset="-82502.988">843 6277 5289,'-3'-9'2284,"2"6"-1935,1 0 1,-1 0 0,0 0 0,0 1-1,0-1 1,0 0 0,0 1-1,0-1 1,-1 1 0,1 0-1,0-1 1,-1 1 0,1 0-1,-1 0 1,0 1 0,1-1 0,-2 0-350,-17 20 681,16-12-626,-54 59 381,58-64-426,-1-1 0,0 1 1,1 0-1,-1 0 0,0 0 0,1 0 1,-1 0-1,0 0 0,1 0 0,-1 0 1,1 0-1,-1 0 0,1 1 0,0-1 1,-1 0-1,1 0 0,0 1 0,0-1 1,-1 0-1,1 1 0,0-1 0,0 0 1,0 1-1,0-1 0,0 0 0,0 1 1,0-1-1,0 1 0,1-1 1,-1 0-1,0 1 0,0-1 0,1 0 1,-1 0-1,0 1 0,1-1 0,-1 0 1,1 0-1,-1 0 0,1 0 0,-1 0 1,1 1-11,48 6 121,46 2-40,-94-10-56,1 1-1,0-1 1,0 1 0,-1-1-1,1 1 1,0 0-1,-1 0 1,1 0 0,0 0-1,-1 0 1,1 1-1,-1-1 1,1 1 0,-1 0-1,0 0 1,1-1-1,-1 1 1,0 1 0,0-1-1,0 0 1,0 0-1,0 1 1,0-1 0,0 1-1,-1-1 1,1 1-1,0-1 1,-1 1 0,1 0-1,-1-1 1,0 1-1,0 0 1,1 0 0,-1-1-1,0 1 1,-1 3-25,1-1 21,-1 0 0,0 0 0,0 0 0,-1 0 0,1 0 0,0 0 1,-1 0-1,0-1 0,0 1 0,0-1 0,0 0 0,0 0 0,-1 0 0,1 0 0,-1-1 1,1 1-1,-1-1 0,0 0 0,0 0 0,0-1 0,0 1 0,0-1 0,0 0 0,-1-1 1,1 1-1,0-1 0,-1 0 0,1 0 0,0 0 0,-1-1 0,1 0 0,-1 0 0,1-1 1,-1 1-1,1-1-21,2 1-83,0-1 1,0 1 0,0-1 0,0 0 0,0 1-1,0-1 1,0 0 0,0 0 0,0 0-1,1 0 1,-1 0 0,0 0 0,0 0 0,1 0-1,-1 0 1,0 0 0,1-1 0,-1 1-1,1 0 1,-1-2 82,0-13-556</inkml:trace>
  <inkml:trace contextRef="#ctx0" brushRef="#br1" timeOffset="-82120.413">1026 6387 6273,'12'-17'4395,"-6"12"-4187,0 0 0,0 0 0,-1-1 1,1 0-1,-1-1 0,0 0 0,0 0 1,-1-1-1,1 1 0,-1-2 1,0 1-1,3-9-208,-6 15 12,0 0 0,-1 0 0,1 0 0,0 0 1,-1-1-1,1 1 0,-1 0 0,1 0 0,-1-1 1,0 1-1,0 0 0,0-1 0,0 1 0,0-1 0,0 1 1,0 0-1,0-1 0,0 1 0,-1 0 0,1-1 0,-1 1 1,1 0-1,-1 0 0,0-1-12,0 0 39,0 0 0,-1 1 0,1-1 0,-1 1 1,1-1-1,-1 1 0,0 0 0,0 0 0,1 0 0,-1 1 0,0-1 0,0 1 1,0-1-1,0 1 0,-1 0 0,1 0 0,0 0 0,0 1 0,0-1 0,0 1 1,-1 0-1,1 0 0,0 0 0,0 1 0,0-1 0,-2 1-39,0 1 77,-1-1-1,1 1 1,-1 1-1,1 0 1,-1 0-1,1 0 1,0 1-1,0-1 1,0 2-1,0-1 0,1 1 1,-1 0-77,-2 4 195,1 0 0,0 0-1,0 0 1,1 1 0,0 0 0,0 0 0,0 1 0,1 0 0,0 0-1,-2 11-194,5-18 46,-1 0 0,1 0 0,-1-1 0,1 1 0,0 0 0,0 0 0,0 0 0,1 0 0,-1-1 0,0 1 0,1 0 0,-1 0 0,1-1 0,0 1 0,0-1 0,0 1 0,0-1 0,1 1 0,-1-1 0,0 0 0,1 0 0,-1 0 0,1 0 0,0 0 0,0-1 0,0 1-1,-1-1 1,1 0 0,1 0 0,-1 0 0,0 0 0,1 0-46,5 2 45,0 0 0,0-1-1,0 0 1,0-1 0,0 0-1,1-1 1,-1 0-1,1-2 1,-1 1 0,4-2-45,-10 2 5,74-15 11,-40 8-45</inkml:trace>
  <inkml:trace contextRef="#ctx0" brushRef="#br0" timeOffset="9435.655">3337 8315 8226,'-2'-3'3749,"4"-8"-2629,-1 2-531,0 6-567,0 0 0,-1 0 0,1 0 0,-1 0 0,0 0-1,0 0 1,0 0 0,0-1 0,-1 1 0,1 0 0,-1 0-1,1 0 1,-1 0 0,0 0 0,-1 0 0,1 0 0,0 1 0,-1-1-1,1 0 1,-1 1 0,0-1 0,0 1 0,0-1 0,0 1 0,0 0-1,-1 0 1,1 0 0,-1 0 0,1 0 0,-1 1 0,0-1-1,1 1 1,-1 0 0,0 0 0,0 0 0,0 0 0,0 0 0,0 1-1,-2-1-21,0 3 16,-1 0-1,1 1 1,0 0-1,-1 0 0,1 0 1,1 0-1,-1 1 1,0 0-1,1 0 1,0 0-1,0 0 0,0 1 1,1 0-1,-1-1 1,1 1-1,0 1 0,0-1 1,0 2-16,0-1 64,0 1 0,0 0 1,0 0-1,1 1 0,0-1 0,0 0 1,1 1-1,0-1 0,0 1 0,1-1 1,0 1-1,0 6-64,1-11 15,-1 0 1,1 0-1,-1 0 0,1 0 0,0 0 1,0 0-1,0 0 0,0 0 0,1-1 1,-1 1-1,1 0 0,-1-1 0,1 1 1,0-1-1,0 0 0,0 1 0,0-1 1,1 0-1,-1 0 0,1-1 0,-1 1 1,1 0-1,-1-1 0,1 1 1,0-1-1,0 0 0,0 0 0,-1 0 1,1-1-1,0 1 0,3 0-15,119-3 350,-116 6-313,1 0 1,0 1-1,-1 1 1,0 0-1,-1 0 0,1 0 1,-1 1-1,0 1 1,0-1-1,-1 1 1,0 1-1,-1-1 1,0 1-1,0 0 1,-1 0-1,0 1 1,2 5-38,4 10 140,-1 1 1,-2 0-1,0 1 1,-2 0-1,0 0 0,-2 1 1,-1-1-1,-2 1 1,0-1-1,-2 1 0,-3 20-140,4-42 27,0-1 0,0 0 0,-1 1 0,0-1 0,0 0 0,0 0 0,-1 0 0,0 0 0,0 0 0,0 0 0,0 0 0,-1-1 0,0 1-1,0-1 1,0 1 0,0-1 0,-1 0 0,1-1 0,-1 1 0,0-1 0,0 1 0,0-1 0,-1 0 0,1-1 0,-1 1 0,0-1 0,1 0 0,-1 0 0,0 0-1,-2-1-26,-2 0-30,0-1 0,-1 0 0,1-1 0,0 0 0,0-1 0,0 0 0,0 0 0,0-1 0,1 0 0,-1-1 0,1 0 0,0 0-1,0-1 1,0 0 0,0 0 0,1-1 0,0 0 0,0 0 0,0-1 0,-4-6 30,3 4-349,1 0 1,0-1 0,0 0-1,0-1 1,1 1-1,1-1 1,0 0-1,1-1 1,0 1-1,0-2 349,-3-34-900</inkml:trace>
  <inkml:trace contextRef="#ctx0" brushRef="#br0" timeOffset="9790.442">3635 7934 7282,'-9'0'3176,"3"11"-1823,11 1 15,-1 12-432,4 7-128,0 13-112,4 6-24,2 12-159,-4 0-73,5-1-152,-9-6-80,5-13-80,-2-5 0,-1-11-560,3-7-344,-5-9 456</inkml:trace>
  <inkml:trace contextRef="#ctx0" brushRef="#br0" timeOffset="10091.411">3762 8366 6689,'-27'-31'3913,"19"34"-304,16 0-2353,7-7-279,7-10-585,10 0-112,5-14-168,6 0-32,-6-1-24,-5 0-8,-8 7 16,-5 0-152,-10 10-632,-2 5-577,-8 4 745</inkml:trace>
  <inkml:trace contextRef="#ctx0" brushRef="#br0" timeOffset="10561.029">3835 8388 7706,'-1'0'188,"0"1"-1,-1-1 1,1 0 0,0 0 0,0 1 0,0-1 0,0 1 0,0-1 0,0 1 0,0-1 0,0 1-1,0-1 1,0 1 0,0 0 0,0 0 0,1 0 0,-1-1 0,0 1 0,0 0 0,1 0 0,-1 0-1,0 0 1,1 0 0,-1 0 0,1 0 0,0 0 0,-1 1 0,1-1 0,0 0 0,0 0 0,-1 0-1,1 0 1,0 0 0,0 1 0,0-1 0,0 0 0,0 0 0,1 0 0,-1 0 0,0 1-1,1-1 1,-1 0 0,0 0 0,1 0 0,-1 0 0,1 0 0,0 1-188,5 2 193,-1 1 1,1-1-1,0-1 0,0 1 1,0-1-1,1 0 0,-1-1 1,1 1-1,5 0-193,12 6 270,6 4-9,-10-4-180,-1-1 0,1-1 0,1 0-1,-1-2 1,1 0 0,0-1-1,7-1-80,-16-4 19,0-1 0,-1 0 0,1-1 0,-1-1 0,1 0 0,-1 0 0,-1-1 0,1 0 0,-1-1 0,1 0-1,-2-1 1,1 0 0,-1-1 0,0 0 0,0 0 0,-1-1 0,0 0 0,1-3-19,13-10 2,-12 12 4,-1-1-1,0 0 1,-1 0-1,0-1 1,-1 0-1,0-1 1,-1 1 0,0-2-1,-1 1 1,0 0-1,-1-1 1,-1 0-1,1-7-5,-3 14 5,-1 0 0,0 0 0,0-1-1,-1 1 1,0 0 0,0 0 0,-1 0 0,0 0-1,0 0 1,-2-3-5,4 8 0,-1-1 1,0 1-1,0 0 0,0 0 0,0 0 0,0 0 0,-1 0 0,1 0 1,0 1-1,-1-1 0,1 0 0,-1 1 0,0-1 0,0 1 1,0-1-1,1 1 0,-1 0 0,0 0 0,0 0 0,-1 0 1,1 0-1,0 0 0,0 1 0,0-1 0,0 1 0,-1 0 0,1-1 1,0 1-1,-1 0 0,1 0 0,0 0 0,0 1 0,-1-1 1,1 1-1,-4 2-6,0 1 0,0 0 1,0 1-1,1-1 1,0 1-1,0 0 1,0 0-1,1 1 1,-1 0-1,1-1 1,1 2-1,-1-1 1,1 0-1,0 1 1,0-1-1,1 1 0,0 0 6,1-6 0,-3 7 9,1 0 1,0 0 0,0 1-1,1-1 1,0 1-1,0-1 1,1 1-1,0 0 1,0-1-1,1 1 1,0 0-1,1 0 1,0-1 0,0 1-1,1 0 1,0-1-1,0 1 1,1-1-1,0 0 1,1 0-1,0 0 1,0 0 0,0-1-1,1 0 1,0 0-1,1 0 1,-1 0-1,1-1 1,0 0-1,1 0 1,0 0-10,5 2 6,0 0-1,0-1 1,0 0 0,1-1-1,0 0 1,0-1 0,0-1-1,1 0 1,-1-1 0,1 0-1,0-1 1,0-1 0,0 0-1,0-1 1,0 0 0,0-1-1,0-1 1,0 0 0,0-1-1,0-1-5,-9 2-173,0-1 0,0 1 0,0-1 0,0 0 0,-1-1 0,1 1 0,-1-1-1,0 0 1,1 0 0,-2 0 0,1-1 0,0 1 0,-1-1 0,0 0 0,0 0-1,-1 0 1,3-5 173,11-64-6424,-15 34 4469</inkml:trace>
  <inkml:trace contextRef="#ctx0" brushRef="#br0" timeOffset="10753.463">4681 8235 4193,'-17'-47'3033,"10"57"479,-4 0-655,2 3-705,6 2-343,5 8-625,4 2-224,1 0-432,2 1-152,5-5-216,-1 2-72,3-8-24,-1-2-128,-6-15-656,-4-5-504,-7-13 688</inkml:trace>
  <inkml:trace contextRef="#ctx0" brushRef="#br0" timeOffset="11018.571">4588 7969 7258,'-21'-6'4336,"8"-2"-343,13 2-2664,3-1-553,13-1-560,5 1-216,6 0-592,-5 6 448</inkml:trace>
  <inkml:trace contextRef="#ctx0" brushRef="#br0" timeOffset="11301.959">4773 7860 9082,'72'-32'3874,"-66"29"-2993,-1 2 1068,-3 10-858,60 83 1822,-51-62-2682,-2 2 0,-1-1 1,-2 1-1,-1 0 1,-1 0-1,-1 20-231,-2-20 83,2-1 0,1 1 0,1-1 0,2 1 1,1-2-1,11 27-83,-17-52-90,0 1 0,0-1-1,0 0 1,1 0 0,0-1 0,-1 1 0,2-1 0,-1 1 0,1-1 0,-1 0 0,1 0 0,0-1 0,0 1 0,1-1 0,-1 0 0,1 0 0,-1 0 0,1 0 0,0-1 0,0 0 0,5 1 90,9-6-1283,-5-13 536</inkml:trace>
  <inkml:trace contextRef="#ctx0" brushRef="#br0" timeOffset="11590.482">4955 8229 8234,'-4'17'4153,"1"-7"-1265,13-1-1567,17 2-217,4-10-568,11-2-160,7-4-184,-1-5-40,4-2-48,-6-2 32,-5-7-392,-7-5 3673,-12-12-2633</inkml:trace>
  <inkml:trace contextRef="#ctx0" brushRef="#br0" timeOffset="3451.63">1375 9540 5737,'64'47'2571,"-63"-47"-2452,-1 0 0,1 1 0,-1-1 0,1 0 0,-1 0 0,1 1 0,-1-1 0,0 0 0,1 1 0,-1-1 0,1 0 0,-1 1 0,0-1 0,1 0 0,-1 1 0,0-1 0,1 1 0,-1-1 0,0 1 0,0-1 0,1 1 0,-1-1 0,0 1 0,0-1 0,0 1 0,0-1 0,0 1 0,0 0 0,0-1-1,0 1 1,0-1 0,0 1 0,0-1 0,0 1 0,0-1 0,0 1 0,0-1 0,0 1 0,-1-1 0,1 1 0,0-1 0,0 1 0,-1-1 0,1 1 0,0-1 0,-1 1 0,1-1 0,0 0 0,-1 1 0,1-1 0,-1 1 0,1-1 0,-1 0 0,1 0 0,0 1 0,-1-1 0,1 0 0,-1 0-119,4-35 972,1-207-259,-5 234-704,0-23 22,-1 1 0,-2 0-1,0 0 1,-5-9-31,-5 14-1811,13 21 1143</inkml:trace>
  <inkml:trace contextRef="#ctx0" brushRef="#br0" timeOffset="3876.937">1298 9162 5713,'-19'-4'6543,"24"-25"-5451,97-175-14,-63 139-586,-37 64-470,-1 1 0,0 0-1,0 0 1,0 0 0,0 0 0,1 0 0,-1 0 0,0 0-1,0 1 1,0-1 0,0 0 0,0 0 0,1 1 0,-1-1-1,0 1 1,0-1 0,0 1 0,0 0 0,0-1 0,0 1-1,0 0 1,-1 0 0,1 0 0,0 0 0,0-1 0,0 1-1,-1 0 1,1 0 0,-1 0 0,1 1 0,-1-1 0,1 0-1,-1 0 1,1 0 0,-1 0 0,0 0 0,0 1 0,0-1-1,1 0 1,-1 0 0,0 0 0,-1 1-22,5 7 74,9 19 71,2 0 1,1 0 0,1-1-1,2-2 1,4 5-146,1-11-33,-11-15-15</inkml:trace>
  <inkml:trace contextRef="#ctx0" brushRef="#br0" timeOffset="5142.834">463 8422 3409,'-30'-70'1961,"30"69"-1852,-1-1-1,1 1 1,-1 0-1,0-1 1,0 1-1,0 0 1,1-1-1,-1 1 1,0 0-1,0 0 1,-1 0-1,1 0 1,0 0-1,0 0 0,0 0 1,-1 1-1,1-1 1,0 0-1,-1 1 1,1-1-1,-1 1 1,1-1-1,-1 1 1,1 0-1,-1 0 1,1-1-1,-1 1 1,1 0-1,-1 0 1,1 0-1,-1 1 0,1-1 1,-1 0-1,1 1 1,0-1-1,-1 1 1,1-1-1,-1 1 1,1 0-1,0-1 1,0 1-1,-1 0 1,1 0-1,0 0 1,0 0-1,0 0 0,0 0 1,0 0-1,0 1 1,0-1-1,0 0 1,0 0-1,1 1 1,-1 0-109,-3 5 142,0 0 1,1 1 0,0-1 0,0 1-1,1 0 1,0 0 0,1 0-1,-1 0 1,1 0 0,1 0 0,-1 0-1,2 0 1,-1 0 0,1 0-1,0 3-142,0 2 100,7 58 224,3 0 0,3 0 0,3-1 0,11 26-324,40 105 70,-66-195-912,-3-11 317</inkml:trace>
  <inkml:trace contextRef="#ctx0" brushRef="#br0" timeOffset="5659.626">297 8730 3641,'0'0'104,"-1"0"0,1 0 0,0 0 0,-1-1 1,1 1-1,-1 0 0,1 0 0,-1 0 0,1 0 0,0 0 0,-1 0 1,1 0-1,-1 0 0,1 0 0,-1 0 0,1 0 0,0 0 0,-1 1 1,1-1-1,-1 0 0,1 0 0,0 0 0,-1 0 0,1 1 1,0-1-1,-1 0 0,1 0 0,0 1 0,-1-1 0,1 0 0,0 1 1,-1-1-1,1 0 0,0 1 0,0-1 0,0 1 0,-1-1 0,1 0 1,0 1-1,0-1 0,0 1 0,0-1 0,0 0 0,0 1 1,0-1-1,0 1 0,0-1 0,0 1 0,0-1 0,0 0 0,0 1 1,0-1-1,0 1 0,0-1 0,0 1 0,0-1 0,1 0-104,22 14 1847,-5-11-1730,1-1 1,0-1-1,0-1 1,-1 0-1,1-2 0,0 0 1,-1-1-1,1-1 1,-1-1-1,0 0 1,0-2-1,-1 0 1,0-1-1,11-6-117,8-6 91,0-1 0,-2-2 0,-1-1 0,14-14-91,-43 35 11,-1 1-1,1-1 0,-1 0 0,0 0 1,0-1-1,0 1 0,0 0 1,0-1-1,-1 0 0,1 0 0,-1 0 1,0 0-1,-1 0 0,1 0 1,-1 0-1,1-1 0,-1 1 1,0-2-11,-2 5 3,0 0 1,0-1 0,0 1 0,0 0-1,0-1 1,0 1 0,0 0 0,0 0 0,-1 0-1,1 0 1,0 0 0,-1 0 0,1 0-1,0 1 1,-1-1 0,1 0 0,-1 1 0,0-1-1,1 1 1,-1 0 0,1-1 0,-1 1-1,0 0 1,1 0 0,-1 0 0,1 0 0,-1 0-1,0 0 1,1 1 0,-2-1-4,-4 1 33,0 1-1,0 0 1,0 0 0,1 0 0,-1 0 0,0 1-1,1 1 1,0-1 0,-1 1 0,1 0-1,1 0 1,-1 1 0,1-1 0,-1 1 0,1 1-1,1-1 1,-1 1 0,1 0 0,0 0-1,0 0 1,1 0 0,-1 1 0,2-1-1,-1 1 1,1 0 0,-1 0 0,2 0 0,-1 0-1,1 0 1,0 1 0,1-1 0,0 0-1,0 1 1,0-1 0,1 0 0,0 0 0,0 0-1,1 1 1,0-1 0,2 3-33,-1-2 36,2-1 0,-1 0 1,1 0-1,0 0 0,0-1 1,1 0-1,0 0 0,0 0 1,0-1-1,1 0 0,-1 0 0,1 0 1,1-1-1,-1 0 0,0-1 1,1 1-1,0-2 0,0 1 1,0-1-1,0 0 0,0-1 0,0 0 1,0 0-1,1-1 0,-1 0 1,0 0-1,0-1 0,0 0 1,1 0-1,-1-1 0,0 0 1,0-1-1,-1 0 0,1 0 0,-1-1 1,1 1-1,-1-2 0,0 1 1,0-1-1,-1 0 0,2-2-36,3-7-229,0 0-1,-1-1 1,-1 0-1,0-1 1,-1 1-1,-1-1 1,1-7 229,-1 8-812,2-7 79</inkml:trace>
  <inkml:trace contextRef="#ctx0" brushRef="#br0" timeOffset="6059.317">1050 8580 5529,'-6'-6'6855,"4"7"-4518,5 13-2284,-3-13 55,34 86 209,-28-74-265,-5-10-32,0 1 0,0 0 0,1-1 0,-1 1-1,1-1 1,0 0 0,0 1 0,0-1 0,1 0 0,-1 0 0,1 0-1,0-1 1,-1 1 0,1-1 0,0 1 0,1-1 0,-1 0-20,-1-1 12,-1-1 1,1 0 0,0 1-1,-1-1 1,1 0-1,0 0 1,-1 0 0,1 0-1,0 0 1,0 0 0,-1-1-1,1 1 1,-1 0-1,1-1 1,0 1 0,-1-1-1,1 0 1,-1 0 0,1 0-1,-1 1 1,1-1 0,-1-1-1,0 1 1,0 0-1,1 0 1,-1 0 0,0-1-1,0 1 1,0 0 0,0-1-1,0-1-12,26-50 197,49-169 27,-76 221-226,0 1 1,0-1-1,-1 1 1,1-1-1,0 1 0,1-1 1,-1 1-1,0 0 1,0-1-1,0 1 0,0-1 1,0 1-1,0-1 1,0 1-1,1 0 0,-1-1 1,0 1-1,0-1 1,1 1-1,-1 0 1,0-1-1,0 1 0,1 0 1,-1-1-1,0 1 1,1 0-1,-1 0 0,1-1 1,-1 1-1,0 0 1,1 0-1,-1-1 1,1 1-1,-1 0 0,0 0 1,1 0-1,-1 0 1,1 0-1,-1 0 0,1 0 1,-1 0-1,1 0 1,-1 0-1,0 0 1,1 0-1,-1 0 0,1 0 1,-1 0-1,1 1 1,-1-1-1,0 0 0,1 0 1,-1 0-1,1 1 1,-1-1-1,0 0 1,1 1-1,-1-1 0,0 0 1,1 0-1,-1 1 1,0-1-1,0 1 0,1-1 1,-1 0-1,0 1 1,0-1-1,0 1 0,1-1 2,27 90-147,-26-78 149,0 0-1,1-1 1,1 1 0,0-1-1,0 0 1,1 0-1,0 0 1,1-1-1,5 7-1,-10-15-7,-1-1 0,1 0-1,0 0 1,0 0 0,0 0-1,0-1 1,0 1 0,0 0 0,0 0-1,0 0 1,0-1 0,0 1 0,1-1-1,-1 1 1,0-1 0,0 1 0,1-1-1,-1 0 1,0 0 0,0 1-1,1-1 1,-1 0 0,0 0 0,1 0-1,-1-1 1,0 1 0,0 0 0,1 0-1,-1-1 1,0 1 0,1-1 7,8-9-114</inkml:trace>
  <inkml:trace contextRef="#ctx0" brushRef="#br0" timeOffset="6438.609">1811 8396 4449,'-14'-13'2130,"12"10"-1891,0 0 0,-1 0 0,1 0 0,-1 1-1,0-1 1,1 1 0,-1 0 0,0-1 0,-1 1 0,1 1 0,0-1-1,0 0 1,-1 1 0,1 0 0,-1 0 0,1 0 0,-1 0-1,0 0 1,1 1 0,-1-1 0,0 1 0,1 0 0,-1 1 0,0-1-1,0 0 1,1 1 0,-4 1-239,0 0 134,1 1-1,0 0 1,-1 0 0,1 1-1,0 0 1,1 0 0,-1 0-1,1 1 1,0 0-1,0 0 1,0 0 0,0 1-1,1-1 1,0 1 0,0 1-134,-1 3 114,1 1 0,0 0 0,0 0 1,1 1-1,1-1 0,0 1 1,0-1-1,1 1 0,0 8-114,1-15 26,0 0-1,1 1 0,0-1 1,-1 0-1,1 0 1,1 0-1,-1 0 0,1 0 1,0 0-1,0 0 0,0-1 1,1 1-1,0-1 1,0 1-1,0-1 0,0 0 1,0 0-1,1-1 0,0 1 1,0-1-1,0 1 1,4 1-26,2 0 5,0-1 1,1 0 0,-1-1 0,1 0-1,0-1 1,0 0 0,0-1 0,0 0 0,0 0-1,0-2 1,1 1 0,-1-1 0,0-1-1,0 0 1,-1-1 0,1 0 0,0 0 0,-1-1-1,0-1 1,0 0 0,2-1-6,18-15-576,-9-5 222</inkml:trace>
  <inkml:trace contextRef="#ctx0" brushRef="#br0" timeOffset="6882.451">1936 8160 5569,'-30'6'5831,"41"23"-2621,2-3-2749,-1 2 0,-1-1 0,-2 2 0,5 22-461,-4-13 411,38 121 925,-48-157-1325,0-1-1,0 1 1,1 0 0,-1-1-1,0 1 1,1-1-1,-1 1 1,1 0-1,0-1 1,0 1-1,0-1 1,-1 0 0,1 1-1,0-1 1,1 0-1,-1 1 1,0-1-1,0 0 1,0 0 0,1 0-1,-1 0 1,1 0-1,-1-1 1,0 1-1,1 0 1,-1 0 0,1-1-1,0 1 1,-1-1-1,1 0 1,-1 1-1,1-1 1,0 0 0,-1 0-1,1 0 1,0 0-1,-1 0 1,1-1-1,0 1 1,-1 0 0,1-1-1,-1 1 1,1-1-1,-1 0 1,1 0-1,-1 1 1,1-1 0,-1 0-1,0 0 1,1 0-1,-1 0 1,0 0-1,0-1 1,1 0-11,4-9 30,0 0 0,-1-1 0,0 1 0,-1-1 0,-1 0 0,1 0 0,-2-1 0,0 1 0,0 0 0,-1-3-30,19-81 4,-20 95-10,1-1 0,-1 1 0,1-1-1,0 1 1,0-1 0,-1 1 0,1 0 0,0-1 0,0 1-1,0 0 1,0 0 0,1 0 0,-1-1 0,0 1 0,0 1-1,1-1 1,-1 0 0,1 0 0,-1 0 0,1 1 0,-1-1 0,1 1-1,-1-1 1,1 1 0,-1 0 0,1-1 0,0 1 0,-1 0-1,1 0 1,-1 0 0,1 0 0,0 0 0,-1 1 0,1-1-1,-1 1 1,1-1 0,-1 1 0,1-1 0,-1 1 0,1 0-1,-1-1 1,0 1 0,1 0 0,-1 0 0,0 0 0,1 0-1,-1 1 1,0-1 0,0 0 0,0 1 6,7 7-8,-1 1 1,0 0-1,0 1 0,-1-1 1,-1 1-1,0 0 0,0 1 1,-1-1-1,0 1 0,-1 0 1,-1 0-1,0 0 0,0 0 1,-1 0-1,0 1 0,-2 3 8,8 16-152,7-34-3563,-4-5 2180</inkml:trace>
  <inkml:trace contextRef="#ctx0" brushRef="#br0" timeOffset="8489.994">2509 8078 4593,'-40'-34'7783,"38"46"-4230,43 136-2404,45 111-546,-62-183-2771,-23-76 1402</inkml:trace>
  <inkml:trace contextRef="#ctx0" brushRef="#br0" timeOffset="8804.931">2558 8440 6793,'-34'-38'2889,"57"32"1699,-12 3-4395,1-2 1,-1 1 0,1-2 0,-2 1-1,1-2 1,-1 1 0,1-1 0,1-3-194,16-9 130,-18 11-108,1 1 0,0 0 0,1 1 1,-1 0-1,1 1 0,1 0 0,-1 1 0,0 0 0,1 1 0,0 1 0,0 0 0,9 0-22,-17 4 9,-1 0 0,1 0 0,0 0 0,-1 1 0,1 0-1,-1 0 1,0 0 0,1 0 0,-2 1 0,1 0-1,0-1 1,-1 1 0,1 1 0,-1-1 0,0 0-1,-1 1 1,1 0 0,-1-1 0,0 1 0,0 0 0,0 0-1,-1 0 1,0 1 0,0-1 0,1 3-9,6 17 285,42 100 871,-49-126-1200,-1 1 1,0-1-1,0 1 0,0-1 0,1 0 1,-1 1-1,0-1 0,0 1 0,1-1 0,-1 1 1,0 0-1,1-1 0,-1 1 0,1-1 1,-1 1-1,0 0 0,1-1 0,-1 1 1,1 0-1,-1-1 0,1 1 0,-1 0 0,1 0 1,-1-1-1,1 1 0,0 0 0,-1 0 1,1 0-1,-1 0 0,1 0 0,-1 0 1,1 0-1,0 0 0,-1 0 0,1 0 0,-1 0 1,1 0-1,-1 0 0,1 1 0,-1-1 1,1 0-1,-1 0 0,1 1 0,-1-1 1,1 0-1,-1 1 0,1-1 0,-1 0 0,1 1 1,-1-1-1,0 1 0,1-1 0,-1 1 1,0-1-1,1 1 0,-1-1 0,0 1 1,0-1-1,1 1 0,-1-1 0,0 1 44,-1-24-1148</inkml:trace>
  <inkml:trace contextRef="#ctx0" brushRef="#br0" timeOffset="9060.945">2836 8183 9202,'-2'-1'3393,"1"-1"-2865,-1 1-24,2-1-488,8-4-304,30-11 200</inkml:trace>
  <inkml:trace contextRef="#ctx0" brushRef="#br0" timeOffset="12222.753">1287 8097 4521,'25'50'2870,"-28"-62"2831,-2-20-3274,-1-10-1473,-3-5-236,-2 1 0,-2 0 0,-2 0 0,-4-4-718,-6-10 194,2 12-157,3-2-1,1 0 0,3-1 1,2 0-1,2-1 1,-5-53-37,18 72-1347,1 30-22,2 3 498</inkml:trace>
  <inkml:trace contextRef="#ctx0" brushRef="#br0" timeOffset="12807.966">977 7465 2793,'-77'16'2319,"76"-16"-2223,0 0 1,0 0-1,0 0 1,0 0-1,0 0 1,0 0-1,0 0 1,0 0 0,0 0-1,0-1 1,0 1-1,0 0 1,0-1-1,0 1 1,0-1-1,1 1 1,-1-1-1,0 1 1,0-1-1,0 0 1,1 1-1,-1-1 1,0 0 0,1 1-1,-1-1 1,0 0-1,1 0 1,-1 0-1,1 0 1,0 0-1,-1 0 1,1 0-1,0 0 1,-1 0-1,1 0 1,0 0-1,0 0 1,0 0 0,0-1-97,-1-3 569,-2-78 5814,7 51-4648,2-37-187,-2 50-1100,6 15-322,108-32 106,-42 3-80,13-7 41,2 3 1,1 5-1,2 3 0,35-3-193,-137 56-1534,8-9 1013</inkml:trace>
  <inkml:trace contextRef="#ctx0" brushRef="#br0" timeOffset="14321.937">727 7352 3217,'-5'-1'634,"3"2"-446,-1-1-1,1 0 1,0 0-1,0 0 1,0 0-1,0 0 0,0-1 1,0 1-1,0 0 1,0-1-1,0 0 1,0 1-1,0-1 1,0 0-1,0 0 1,1 0-1,-1 0 0,0-1 1,1 1-1,-1 0 1,0-1-1,1 1 1,0-1-1,-1 0 1,1 1-1,0-1 1,0 0-1,0 0 1,0 0-1,0 0 0,0 0 1,1 0-1,-1 0 1,0-1-188,3 1 110,0-1 0,-1 1 0,1 0 0,0 0 0,0 0 0,0 0 0,1 1 0,-1-1 0,0 0 0,1 1 0,-1 0 0,1-1 0,-1 1 0,1 0 0,0 0 0,-1 1 0,1-1 0,0 1 0,-1-1 0,1 1 0,2 0-110,39-8 633,9 0 16,-1-3 0,0-2 0,11-6-649,271-109 916,-55 10-481,-270 113-418,1 1 1,-1 0-1,1 1 0,0 0 0,0 0 0,0 1 1,0 0-1,0 1 0,7 0-17,-16 1 6,-1 0-1,1 0 1,0 0 0,0 0-1,0 0 1,0 0 0,0 0-1,0 0 1,0 0 0,0 1-1,0-1 1,0 0 0,0 1-1,0-1 1,-1 1 0,1-1-1,0 1 1,0-1 0,0 1-1,-1 0 1,1-1 0,0 1-1,-1 0 1,1-1 0,-1 1-1,1 0 1,-1 0 0,1 0-1,-1 0 1,1 0 0,-1-1 0,0 1-1,1 0 1,-1 0 0,0 0-1,0 0 1,0 0 0,0 0-1,0 0 1,0 0 0,0 0-1,0 0 1,0 0 0,0 0-1,0 0 1,-1 1-6,-20 38 91,12-32-116</inkml:trace>
  <inkml:trace contextRef="#ctx0" brushRef="#br1" timeOffset="21744.21">1539 6471 1608,'-1'-1'158,"-1"0"0,1 0-1,-1 0 1,1 0-1,-1 0 1,1-1 0,-1 1-1,1 0 1,0-1-1,0 1 1,0-1 0,0 0-1,0 1 1,0-1 0,0 0-1,0 0 1,1 1-1,-1-1 1,1 0 0,-1 0-1,1 0 1,0 0-1,0 0 1,0 1 0,0-1-1,0 0 1,0-2-158,1-1 149,0 0-1,1 0 1,-1 0 0,1 0-1,0 0 1,0 1-1,1-1 1,-1 1 0,1-1-1,0 1 1,0 0 0,0 0-1,1 0 1,-1 1 0,1-1-1,0 1 1,0 0 0,0 0-1,1 0 1,-1 1 0,1-1-1,-1 1 1,1 0 0,0 0-1,0 1 1,0 0 0,0 0-1,0 0 1,0 0 0,1 1-149,19 0 236,0 1 1,0 2-1,-1 0 1,1 2-1,-1 1 0,0 1 1,18 8-237,64 16 562,-43-18-310,-7-2-12,0 3-1,41 16-239,-80-23 46,1 1 0,-2 0 0,1 1 0,-1 1 0,-1 1 0,1 0 0,-2 1 0,0 0 0,0 1 0,6 8-46,9 13 140,2-2 0,1-2 0,1 0 0,2-3 0,24 15-140,-50-34 16,0-1 0,1-1 0,0 0 0,0 0-1,0-1 1,1 0 0,0-1 0,0 0-1,0-1 1,0 0 0,0 0 0,1-2 0,-1 1-1,1-2 1,0 1 0,-1-2 0,1 1-1,10-3-15,61-30 454,-9 3-2848,-53 24-436,2-4 1246</inkml:trace>
  <inkml:trace contextRef="#ctx0" brushRef="#br1" timeOffset="22456.203">3117 6665 2192,'-99'-39'1589,"41"12"3697,57 27-4823,1 0-86,0 0-62,5 2 288,99 53 269,-89-49-656,-7-4-127,-1 0 1,1 1-1,-1-1 0,0 2 1,0-1-1,0 1 1,0 0-1,-1 0 0,1 1 1,-1 0-1,0 0 0,0 0 1,-1 1-1,0 0 0,0 0 1,0 0-1,0 1 1,1 5-90,-3-4 37,-1 0 0,0 1 0,0-1 0,-1 1 0,0 0 0,-1-1 0,0 1 1,0 0-1,-1-1 0,0 1 0,0-1 0,-1 1 0,0-1 0,0 0 1,-1 1-1,0-1 0,-1-1 0,0 1 0,-4 6-37,-27 35 259,20-47-1143,14-10 533</inkml:trace>
  <inkml:trace contextRef="#ctx0" brushRef="#br1" timeOffset="36059.223">3769 6597 2425,'-33'-94'1756,"33"92"-1574,0 0 1,-1 0 0,1 0-1,-1 0 1,1 1-1,-1-1 1,0 0-1,0 0 1,0 1 0,0-1-1,0 0 1,0 1-1,0-1 1,0 1-1,-1 0 1,1-1 0,-1 1-1,1 0 1,-1 0-1,1 0 1,-1 0-1,0 0-182,-1-1 518,2 2-464,1-1 0,-1 1 0,1 0 1,-1 0-1,0-1 0,1 1 0,-1 0 0,0 0 0,1 0 0,-1-1 0,1 1 0,-1 0 0,0 0 1,1 0-1,-1 0 0,0 0 0,1 0 0,-1 1 0,0-1 0,1 0 0,-1 0 0,0 0 0,1 1 0,-1-1 1,1 0-1,-1 0 0,1 1 0,-1-1 0,0 1 0,1-1 0,-1 1 0,1-1 0,0 0 0,-1 1 0,1 0 1,-1-1-1,1 1 0,0-1 0,-1 1 0,1-1 0,0 1 0,0 0 0,-1-1 0,1 1-54,-4 36 1007,3-21-728,-17 100 703,13 154-182,5-256-773,1 0 0,0 0 0,1 0 0,1 0 0,0 0 0,1 0 1,0-1-1,1 0 0,1 0 0,4 8-27,-9-18 3,0-1 1,0 1 0,1 0 0,-1-1-1,1 1 1,0-1 0,-1 0 0,1 0-1,0 1 1,0-1 0,0 0 0,1-1-1,-1 1 1,0 0 0,1-1 0,-1 1-1,1-1 1,0 0 0,-1 0 0,1 0-1,0 0 1,0 0 0,-1-1 0,1 1-1,0-1 1,0 0 0,0 0 0,0 0-1,0 0 1,-1 0 0,3-1-4,3-3 14,0 0 0,-1 0 1,1-1-1,-1-1 0,0 1 1,-1-1-1,1 0 0,-1 0 1,0-1-1,-1 0 0,0 0 1,5-8-15,-6 9 10,21-28 88,-2 0-1,-1-2 0,-2-1 0,-1 0 0,8-26-97,-6-10 59,-20 72-59,-1-1 1,0 0 0,1 1-1,-1-1 1,0 1 0,0-1-1,0 0 1,0 1 0,0-1-1,-1 1 1,1-1 0,0 0-1,-1 1 1,1-1 0,-1 1-1,0-1 1,1 1 0,-1 0-1,0-1 1,0 1 0,0 0-1,0-1 1,0 1 0,0 0-1,0 0 1,0 0 0,0 0-1,-1 0 1,1 0 0,0 0-1,-1 0 1,1 1 0,-1-1-1,1 1 1,-1-1 0,1 1-1,-1-1 1,1 1 0,-1 0-1,1 0 1,-1-1 0,1 1-1,-1 0 1,0 1 0,1-1-1,-1 0 1,1 0 0,-1 1-1,1-1 1,-1 1 0,1-1-1,-1 1 1,1 0 0,-1-1-1,1 1 1,0 0 0,0 0-1,-2 1 0,-2 5-9,-1 0 0,1 1 0,1-1 0,-1 1 0,1 0 0,0 1-1,1-1 1,0 0 0,1 1 0,-1 0 0,1 0 0,0 3 9,0-2-5,0 0 0,0-1 1,1 1-1,0 0 0,1-1 1,0 1-1,0 0 0,1 0 0,0 0 1,1-1-1,0 1 0,0-1 0,1 1 1,0-1-1,1 0 0,0 0 1,1 0-1,-1-1 0,1 0 0,1 0 1,0 0-1,4 4 5,-7-10 2,1 0 1,-1-1-1,0 1 1,1-1 0,-1 0-1,1 0 1,-1-1-1,1 1 1,0-1-1,-1 0 1,1 0-1,0 0 1,-1 0-1,1-1 1,-1 1-1,1-1 1,0 0-1,-1 0 1,0 0-1,1-1 1,-1 1-1,0-1 1,1 0-1,0-1-2,7-1-9,76-31-2427,-66 28 1634</inkml:trace>
  <inkml:trace contextRef="#ctx0" brushRef="#br1" timeOffset="36341.367">4248 6810 4745,'37'-47'2745,"-44"44"-793,7 6-696,-2 3-239,2-6-601,0 0-72,0 13-72,2 16-24,7 40-64,-9-39-40,6-1-48,-6-6 0,1-7 8,7-3 48,-1-15-600,2-12-680,3-11 720</inkml:trace>
  <inkml:trace contextRef="#ctx0" brushRef="#br1" timeOffset="36599.071">4315 6562 5569,'-12'-3'3097,"-6"0"-665,12 2-1495,3-4-249,3 0-536,0 4-72,0-1-1825,3 1 1321</inkml:trace>
  <inkml:trace contextRef="#ctx0" brushRef="#br1" timeOffset="36832.396">4601 6667 6577,'-25'-21'5696,"22"27"-5501,-32 52 204,29-50-328,0-1-1,1 1 1,0 1 0,1-1-1,0 1 1,0-1 0,1 1-1,-2 6-70,1-4 134,1 0 0,1 1 0,0-1 0,0 1 0,1-1 0,0 1 0,1-1 0,0 7-134,1-16 13,-1 0-1,0 1 1,1-1-1,0 0 0,-1 1 1,1-1-1,0 0 1,0 0-1,0 0 0,0 0 1,1 0-1,-1 0 1,1 0-1,-1 0 0,1 0 1,-1-1-1,1 1 1,0-1-1,0 1 0,0-1 1,0 0-1,0 1 1,0-1-1,0 0 1,0 0-1,0-1 0,1 1 1,-1 0-1,0-1 1,0 0-1,1 1 0,-1-1 1,0 0-1,1 0 1,-1 0-1,0 0 0,2-1-12,6 0 23,0-1 0,0 0 0,-1 0 0,1-1 0,0 0 0,-1-1 0,0 0 0,4-2-23,5-6-440,0 0 0,-1-1 1,0-1-1,-1-1 0,0 0 0,8-11 440,-2 1-978</inkml:trace>
  <inkml:trace contextRef="#ctx0" brushRef="#br1" timeOffset="37225.45">4852 6413 5617,'-3'-2'895,"3"2"-743,0 0 0,0 0 1,0 1-1,0-1 1,0 0-1,0 0 1,0 0-1,0 0 1,0 0-1,0 0 1,0 0-1,0 1 1,-1-1-1,1 0 1,0 0-1,0 0 1,0 0-1,0 0 1,0 0-1,0 0 1,0 0-1,-1 0 1,1 0-1,0 0 1,0 0-1,0 0 0,0 0 1,0 0-1,0 0 1,-1 0-1,1 0 1,0 0-1,0 0 1,0 0-1,0 0 1,0 0-1,0 0 1,-1 0-1,1 0 1,0 0-1,0 0 1,0 0-153,1 12-357,18 153 1809,-15-128-1065,-1 4 56,3 0 0,1 0 0,11 37-443,-18-76 7,0-1 0,0 0-1,0 1 1,1-1-1,-1 1 1,0-1 0,1 0-1,-1 0 1,0 1 0,1-1-1,0 0 1,-1 0-1,1 1 1,0-1 0,0 0-1,-1 0 1,1 0-1,0 0 1,0 0 0,0 0-1,0 0 1,0-1 0,1 1-1,-1 0 1,0 0-1,0-1 1,0 1 0,1-1-1,-1 1 1,0-1 0,1 0-1,-1 1 1,0-1-1,1 0 1,-1 0 0,0 0-1,1 0 1,-1 0-1,0 0 1,1 0 0,-1-1-1,0 1 1,1-1 0,-1 1-1,0 0 1,0-1-1,1 0 1,-1 1 0,0-1-1,0 0 1,0 0 0,0 0-1,0 1 1,1-2-7,4-5 24,0-1 0,-1 0 0,0 0 0,0-1 0,-1 0 0,0 0 0,0 0 0,-1 0 0,0 0 0,-1 0 0,1-5-24,19-52 44,-20 61-48,0 1 1,0-1 0,1 1-1,-1 0 1,1 0-1,0 0 1,0 0-1,0 1 1,1-1 0,-1 1-1,1 0 1,0 0-1,0 0 1,2-1 3,-4 4-4,0 0 0,0 0 0,0 0 0,0 0 0,0 0 1,0 0-1,0 1 0,0-1 0,0 1 0,0 0 0,0-1 0,0 1 0,0 0 0,-1 0 1,1 0-1,0 1 0,0-1 0,-1 0 0,1 1 0,-1-1 0,1 0 0,-1 1 1,0 0-1,1-1 0,-1 1 0,0 0 0,0 0 0,0 0 0,-1 0 0,1 0 0,0 0 1,-1 0-1,1 0 0,-1 1 4,27 108-32,-25-94 26,-2-12 0,1-1 1,-1 1 0,1 0 0,0-1-1,0 0 1,1 1 0,-1-1 0,1 0-1,0 0 1,0 1 0,0-2-1,2 4 6,16-5-1755,-7-15 1106</inkml:trace>
  <inkml:trace contextRef="#ctx0" brushRef="#br1" timeOffset="37860.584">5349 6345 4585,'-1'0'69,"1"-1"0,0 1 1,-1 0-1,1-1 0,0 1 0,-1 0 1,1 0-1,0 0 0,-1-1 0,1 1 0,-1 0 1,1 0-1,0 0 0,-1 0 0,1 0 1,-1 0-1,1 0 0,-1 0 0,1 0 0,0 0 1,-1 0-1,1 0 0,-1 0 0,1 0 1,0 0-1,-1 0 0,1 1 0,-1-1 1,1 0-1,0 0 0,-1 0 0,1 1 0,0-1 1,-1 0-1,1 1 0,0-1 0,-1 0 1,1 0-1,0 1 0,0-1 0,-1 1 0,1-1 1,0 0-1,0 1 0,0-1 0,-1 0 1,1 1-1,0-1 0,0 1 0,0-1 0,0 1 1,0-1-1,0 0 0,0 1 0,0-1 1,0 1-1,0-1 0,0 1 0,0-1 0,0 0 1,0 1-1,1-1 0,-1 1 0,0-1 1,0 1-70,20 100 2854,-13-2-1219,-3 1 1,-9 75-1636,4-168-193,1-20-446,1-139-2875,-1 148 3533,-1 1 0,1 0 0,0 0 0,-1 0 0,2-1 0,-1 1 0,0 0 0,1 0 0,-1 0 0,1 0 0,0-1 0,0 1 0,0 0 0,0 0 0,1 1 0,-1-1 0,1 0 0,0 0 0,-1 1 0,1-1 0,1 1 0,-1-1 0,0 1 0,0 0 0,1 0 0,-1 0 0,1 0 0,0 1 0,-1-1 0,1 1 0,0-1 0,0 1 0,0 0 0,0 0 0,2 0-19,187-24 2350,-181 22-2296,1 0 0,0-1 1,-1-1-1,1 0 0,-1 0 0,0-1 0,3-3-54,-11 7 23,1 0-1,-1-1 0,0 1 1,0-1-1,0 0 0,-1 0 0,1 0 1,0 0-1,-1 0 0,0-1 1,0 1-1,0-1 0,0 1 1,-1-1-1,1 0 0,-1 0 1,0 0-1,0 0 0,0 0 1,-1 0-1,1 0 0,-1 0 1,0 0-1,-1-3-22,1 5 6,-1 1-1,0-1 1,0 1 0,0-1 0,0 1-1,0-1 1,0 1 0,-1 0 0,1 0-1,0-1 1,-1 1 0,1 0 0,-1 0-1,1 1 1,-1-1 0,1 0 0,-1 0-1,0 1 1,1-1 0,-1 1 0,0-1-1,0 1 1,1 0 0,-1 0 0,0 0-1,0 0 1,1 0 0,-1 0 0,0 0-1,0 0 1,1 1 0,-1-1 0,0 1-1,1-1 1,-2 1-6,-4 2-2,-1 0-1,1 1 1,-1 0 0,1 0-1,0 0 1,1 1 0,-1 0-1,1 0 1,0 1 0,0 0-1,0 0 1,1 0 0,-4 7 2,4-6 22,0 1 0,1-1 1,1 1-1,-1 0 1,1 0-1,0 0 1,1 0-1,0 0 0,0 0 1,1 1-1,0-1 1,0 1-1,1-1 1,0 1-1,0 0 1,1-1-1,0 0 0,1 1 1,0-1-1,0 0 1,1 1-1,0-1 1,2 4-23,1-3 19,0 0 0,0 0 0,1 0 0,0-1 1,0 0-1,1-1 0,0 0 0,1 0 0,-1-1 1,10 6-20,-13-10-93,-1 1-1,1-1 1,0 0 0,0 0 0,0 0 0,0-1-1,1 1 1,-1-1 0,0-1 0,0 1 0,1-1 0,-1 0-1,0 0 1,1 0 0,-1-1 0,0 0 0,1 0-1,-1 0 1,0-1 0,0 0 0,0 0 0,0 0 0,4-3 93,17-15-839</inkml:trace>
  <inkml:trace contextRef="#ctx0" brushRef="#br1" timeOffset="38275.075">5974 6593 6601,'52'-117'2398,"-51"115"-2334,0 1 0,0 0 0,0 0 0,0 0-1,0-1 1,-1 1 0,1 0 0,-1-1 0,1 1-1,-1 0 1,1-1 0,-1 1 0,0-1 0,1 1-1,-1-1 1,0 1 0,0 0 0,0-1 0,0 1 0,-1-1-1,1 1 1,0-1 0,-1 1 0,1-1 0,0 1-1,-1 0 1,0-1-64,-1-1 310,1 3-252,0-1 1,0 1-1,0-1 0,-1 1 1,1-1-1,0 1 1,0 0-1,-1 0 0,1 0 1,0 0-1,-1 0 1,1 0-1,0 0 0,0 0 1,-1 0-1,1 0 1,0 1-1,0-1 1,-1 1-1,1-1 0,0 1 1,0-1-1,0 1 1,0 0-1,0-1 0,0 1 1,0 0-1,0 0 1,0 0-1,-1 0-58,-5 4 121,0 0 0,0 1-1,0-1 1,1 1 0,0 1-1,0-1 1,0 1 0,1 0 0,0 0-1,0 1 1,1-1 0,0 1 0,0 0-1,1 1 1,0-1 0,0 0 0,0 5-121,3-11 8,0 0 0,0 0 0,-1 0 0,1 1 1,1-1-1,-1 0 0,0 0 0,1 1 1,-1-1-1,1 0 0,-1 0 0,1 0 0,0 0 1,0 0-1,0 0 0,0 0 0,0 0 1,1 0-1,-1 0 0,0-1 0,1 1 0,-1-1 1,1 1-1,0-1 0,0 1 0,-1-1 1,1 0-1,0 0 0,0 0 0,0 0 0,0 0 1,0 0-1,2 0-8,77 7 47,-61-8-15,-16 0-28,0-1 1,0 1-1,0 0 0,0 0 0,0 0 1,0 0-1,0 1 0,0 0 0,0 0 0,0 0 1,-1 0-1,1 0 0,0 1 0,-1 0 0,1 0 1,-1 0-1,1 0 0,-1 0 0,0 1 1,0 0-1,0-1 0,0 1 0,-1 0 0,1 1 1,1 2-5,-2 1 20,-1 0 0,0 1 1,-1-1-1,0 0 1,0 1-1,0-1 0,-1 0 1,0 1-1,-1-1 1,1 0-1,-1 0 0,-1 0 1,1 0-1,-1 0 0,0-1 1,-1 1-1,0-1 1,0 0-1,0 0 0,0 0 1,-1-1-1,0 1 1,0-1-1,-4 2-20,6-4-45,0-1 1,0 1-1,0-1 1,0 0-1,0 0 1,0 0-1,-1 0 1,1-1-1,-1 1 0,0-1 1,1 0-1,-1 0 1,0 0-1,1-1 1,-1 1-1,0-1 1,-2 0 44,-17-5-318</inkml:trace>
  <inkml:trace contextRef="#ctx0" brushRef="#br1" timeOffset="40073.563">7845 6550 3993,'3'-45'6462,"-2"39"-6342,0 1 1,-1-1-1,0 1 1,0-1-1,0 1 1,-1-1-1,1 1 1,-1 0 0,-1-1-1,1 1 1,-1 0-1,-1-3-120,3 5 104,-1 1-1,0 0 1,1-1 0,-1 1-1,0-1 1,0 1-1,0 0 1,0 0-1,-1-1 1,1 1 0,-1 0-1,1 0 1,-1 0-1,1 1 1,-1-1-1,0 0 1,0 1 0,0-1-1,0 1 1,0-1-1,-1 1 1,1 0 0,0 0-1,0 0 1,-1 0-1,1 1 1,-1-1-1,1 1 1,-1-1 0,1 1-1,0 0 1,-1 0-1,-1 0-103,-6 2 107,1 0-1,-1 0 0,1 1 1,0 0-1,0 1 1,0 0-1,0 1 0,0-1 1,1 2-1,0-1 0,0 1 1,1 0-1,-1 1 0,1 0 1,1 0-1,-1 1 1,1-1-1,1 2 0,-1-1 1,1 0-1,0 2-106,1-3 24,1 0 0,-1 1 1,2-1-1,-1 1 0,1 0 0,0-1 1,0 1-1,1 0 0,0 0 0,0 0 0,1 0 1,0 0-1,1 1 0,-1-1 0,1 0 0,1-1 1,0 1-1,0 0 0,0 0 0,1-1 0,0 1 1,1-1-1,-1 0 0,1 0 0,1 0 1,0 0-25,-1-2-6,1-1-1,-1 0 1,1 0 0,0 0 0,0 0 0,1-1 0,-1 0 0,1 0 0,-1 0 0,1-1 0,0 0 0,0 0 0,0 0 0,0-1 0,0 0 0,0 0 0,1 0 0,-1-1 0,0 0 0,0-1 0,0 1 0,1-1 0,-1 0 0,0-1 0,0 1 0,0-1 0,0 0 0,-1-1 0,1 0 0,0 0-1,-1 0 1,0 0 0,0-1 0,0 0 0,0 0 0,0 0 0,-1-1 0,0 0 0,0 0 0,0 0 6,52-75-2764,-35 38 1798</inkml:trace>
  <inkml:trace contextRef="#ctx0" brushRef="#br1" timeOffset="40393.329">7925 6090 7386,'-5'0'604,"3"0"-430,1 0 1,0 0 0,0 0 0,0 0 0,0 0 0,0 0 0,-1 0 0,1 1 0,0-1 0,0 0 0,0 0-1,0 1 1,0-1 0,0 1 0,0-1 0,0 1 0,0 0 0,0-1 0,0 1 0,0 0 0,0 0 0,1-1-1,-1 1 1,0 0 0,0 0 0,1 0 0,-1 0 0,1 0 0,-1 0 0,1 0 0,-1 0 0,1 0 0,0 1-1,-1-1 1,1 0 0,0 0 0,0 0 0,0 0 0,0 1 0,0-1-175,0 148 1950,-1-90-1297,-1-8-257,1 1 0,3-1 0,2 1 0,2-1 1,12 44-397,-17-91-41,0 1 0,0-1 0,0 0 0,0 0 0,1 0 1,-1 0-1,1 0 0,0-1 0,0 1 0,1 0 1,-1-1-1,1 1 0,-1-1 0,1 0 0,0 0 1,1 0-1,-1-1 0,0 1 0,1-1 0,2 2 41,12-2-205</inkml:trace>
  <inkml:trace contextRef="#ctx0" brushRef="#br1" timeOffset="40824.184">8099 6627 9810,'7'1'529,"-6"-1"-371,1 0 0,0 0 0,0 0 1,0 0-1,0 0 0,0 0 0,0 0 1,0 1-1,-1-1 0,1 1 0,0 0 0,0-1 1,0 1-1,-1 0 0,1 0 0,0 0 1,-1 0-1,1 0 0,-1 1 0,0-1 0,1 0 1,-1 1-1,0-1 0,1 1 0,-1-1 1,0 1-1,0 0 0,-1-1 0,2 3-158,0 2 143,1 1 1,0-1-1,0 0 0,0 0 0,1 0 0,0 0 0,0 0 1,0-1-1,1 0 0,-1 0 0,1 0 0,1-1 0,-1 0 1,2 1-144,-6-5 11,-1 0 0,1 0 0,0-1 0,0 1 0,0 0 0,-1-1 0,1 1 1,0-1-1,-1 1 0,1-1 0,0 1 0,-1-1 0,1 1 0,0-1 0,-1 1 0,1-1 1,-1 0-1,0 0 0,1 1 0,-1-1 0,1 0 0,-1 0 0,0 1 0,0-1 0,1 0 1,-1 0-1,0 0 0,0 0 0,0 1 0,0-1 0,0 0 0,0 0 0,0 0 1,0 0-1,0 1 0,0-1 0,0 0 0,-1 0 0,1 0 0,-1 0-11,2-1 17,-13-200 303,12 198-321,-1 0 1,1 0-1,0-1 0,0 1 0,0-1 1,1 1-1,-1 0 0,1 0 0,0-1 0,0 1 1,1 0-1,-1 0 0,1 0 0,0 0 1,0 0-1,0 1 0,0-1 0,1 0 0,-1 1 1,1 0-1,0 0 0,0 0 0,0 0 1,1 0-1,-1 0 0,3-1 1,6-3-22,1 1 1,0 0-1,0 1 0,1 0 1,-1 1-1,1 0 0,0 1 0,0 1 1,0 1-1,0-1 0,1 2 22,-13 0-3,0 1 0,-1-1 0,1 0-1,0 1 1,-1-1 0,1 1 0,-1 0 0,1-1-1,-1 1 1,1 0 0,-1 0 0,1 0-1,-1 0 1,0 0 0,0 1 0,1-1-1,-1 0 1,0 1 0,0-1 0,0 0 0,0 1-1,-1-1 1,1 1 0,0-1 0,-1 1-1,1 0 1,-1-1 0,1 1 0,-1 0-1,0-1 1,0 1 0,1 0 0,-1 0-1,0-1 1,-1 1 0,1 0 0,0-1 0,0 1-1,-1 1 4,3 21-4,30 130 313,-17-48-198,-5-77-613,-6-23 336</inkml:trace>
  <inkml:trace contextRef="#ctx0" brushRef="#br1" timeOffset="41123.363">8445 6141 10578,'-19'-1'4065,"13"1"-3177,3 0-240,9 7-512,3-1-376,9 7-1152,1 0 992</inkml:trace>
  <inkml:trace contextRef="#ctx0" brushRef="#br1" timeOffset="41455.933">8697 6439 7642,'0'0'107,"0"0"1,0-1 0,-1 1-1,1 0 1,0 0 0,0 0 0,0-1-1,0 1 1,-1 0 0,1 0-1,0 0 1,0 0 0,-1 0-1,1-1 1,0 1 0,0 0-1,-1 0 1,1 0 0,0 0 0,0 0-1,-1 0 1,1 0 0,0 0-1,-1 0 1,1 0 0,0 0-1,0 0 1,-1 0 0,1 0 0,0 0-1,0 0 1,-1 0 0,1 1-1,0-1 1,0 0 0,-1 0-1,1 0 1,0 0 0,0 0-1,0 1 1,-1-1 0,1 0 0,0 0-1,0 0 1,0 1 0,-1-1-1,1 0 1,0 0 0,0 1-1,0-1 1,0 0 0,0 0 0,0 1-1,0-1 1,0 0 0,0 1-1,0-1 1,0 0 0,0 0-1,0 1 1,0-1 0,0 0-1,0 0 1,0 1 0,0-1 0,0 0-1,0 1 1,0-1-108,9 26 1471,-5-15-783,8 51 611,-11-49-1205,1-1 0,1 1 0,0-1 0,0 0 0,1 0 0,1 0 0,5 10-94,-9-21 6,0 0-1,-1 0 1,1 0 0,0 0-1,0 0 1,0 0-1,0 0 1,0 0-1,0 0 1,0 0-1,0 0 1,0-1-1,1 1 1,-1 0-1,0-1 1,0 1 0,1-1-1,-1 0 1,0 1-1,1-1 1,-1 0-1,0 0 1,1 0-1,-1 0 1,0 0-1,1 0 1,-1 0-1,1 0 1,-1-1-1,0 1 1,0 0 0,1-1-1,-1 1 1,0-1-1,0 0 1,1 1-1,-1-1 1,0 0-1,0 0 1,0 0-1,0 1 1,0-1-1,0 0 1,0-1-1,0 1 1,-1 0 0,1 0-1,0 0 1,-1 0-1,1-1 1,0 1-1,-1 0 1,1-2-6,30-63-133,-26 52 29,0 2 0,1-1 0,0 0 0,1 1 0,1 0-1,0 1 1,0 0 0,1 0 0,5-4 104,-14 14-3,1 0 0,0 1 0,-1-1 0,1 0 0,-1 1 0,1-1 0,0 1 0,0-1 0,-1 0 0,1 1 0,0 0 0,0-1 0,0 1 0,-1-1-1,1 1 1,0 0 0,0 0 0,0-1 0,0 1 0,0 0 0,0 0 0,0 0 0,0 0 0,0 0 0,-1 0 0,1 0 0,0 1 0,0-1 0,0 0 0,0 0 0,0 1 0,0-1 0,-1 1 0,1-1-1,0 0 1,0 1 0,-1 0 0,1-1 0,0 1 0,0-1 0,-1 1 0,1 0 0,-1-1 0,1 1 0,-1 0 0,1 0 0,-1 0 0,1-1 0,-1 1 0,0 0 0,1 0 0,-1 0 0,0 0 0,0 0-1,1 0 1,-1 0 0,0 0 0,0 0 0,0 0 3,8 75 324,-8-68-310,-1 1 0,2-1 1,-1 1-1,1-1 0,0 0 0,1 1 1,0-1-1,0 0 0,1 0 0,0 0 1,0 0-1,1 0 0,0-1 0,0 0 1,1 0-1,0 0 0,0 0 0,1 0-14,39 13-1513,-9-21-2482,0-8 2024</inkml:trace>
  <inkml:trace contextRef="#ctx0" brushRef="#br1" timeOffset="38786.664">6546 6655 5985,'11'-24'5071,"16"-8"-4014,-13 16-649,-4 5-274,-6 7-111,0 0 0,0 0 1,0 0-1,-1-1 0,1 1 1,-1-1-1,0 0 0,-1 0 0,1 0 1,-1 0-1,0 0 0,0-1 1,0 1-1,-1-1 0,0 1 1,0-1-1,0 0 0,-1 1 0,1-6-23,-3 8 27,0 0 0,0 1 0,0-1-1,0 1 1,0 0 0,0 0-1,0 0 1,-1 0 0,1 0 0,-1 0-1,1 0 1,-1 1 0,0 0-1,0-1 1,1 1 0,-1 0-1,0 0 1,0 1 0,0-1 0,0 0-1,0 1 1,0 0 0,0 0-1,-1 0 1,1 0 0,0 0 0,0 1-1,0 0 1,0-1 0,0 1-1,0 0 1,1 0 0,-1 1-1,0-1 1,0 0 0,1 1 0,-1 0-1,1 0 1,-1 0-27,-6 6 113,1 0 1,1 1-1,-1-1 1,1 2-1,1-1 1,-1 1-1,2 0 1,-1 0-1,1 1 1,1 0-1,0 0 1,1 0-1,0 0 1,0 0-1,1 1 1,1-1-1,0 1 1,0 0-1,1-1 0,0 1 1,1 0-1,1-1 1,2 11-114,-3-14 38,0 0 0,1 0 0,0 0 0,0-1 0,1 1 0,0 0 0,0-1 0,1 0 0,-1 0 1,2 0-1,-1 0 0,1 0 0,0-1 0,0 0 0,1 0 0,0 0 0,0-1 0,0 0 0,1 0 0,-1-1 0,1 0 0,0 0 0,0 0 0,1-1 0,-1 0 0,4 0-38,-3-2-56,-1 0-1,0 0 0,0-1 0,1 0 0,-1-1 0,0 1 0,0-1 0,0-1 1,0 0-1,0 0 0,0 0 0,0-1 0,0 0 0,-1 0 0,1 0 0,-1-1 0,0 0 1,0-1-1,0 1 0,-1-1 0,0 0 0,0-1 0,0 1 0,0-1 0,-1 0 0,3-5 57,14-27-616</inkml:trace>
  <inkml:trace contextRef="#ctx0" brushRef="#br1" timeOffset="39058.135">6830 6612 6977,'33'-88'3561,"-39"84"-1456,6 4-601,3 4-464,-3-4-488,0 0-40,6 12-167,6 16-57,14 42-72,-21-42-40,-1-2-72,2-6 0,3-9-240,0-5-384,2-17 344</inkml:trace>
  <inkml:trace contextRef="#ctx0" brushRef="#br1" timeOffset="39249.021">6867 6371 6937,'-15'-6'3241,"5"6"-1624,10 1-865,3-2-184,9-4-1240,1 5 544</inkml:trace>
  <inkml:trace contextRef="#ctx0" brushRef="#br1" timeOffset="39553.534">7064 6480 9322,'1'7'3965,"9"5"-2627,-4-4-526,1 4-519,-1 1 0,-1 0-1,0 0 1,0 0 0,-1 1 0,-1 0 0,0-1 0,0 9-293,6 27 333,-1-18-162,-3-31-98,39-93 3,0 3-369,-42 84 272,1 0 0,-1 0 0,1 1 0,0-1 0,0 1 0,1 0 0,0-1 0,-1 1 0,2 1 0,-1-1 0,0 1 0,1 0 0,0 0 0,0 0 0,0 0 0,1 1 0,-1 0 0,5-2 21,-9 5-2,0 0-1,0 0 1,1 0-1,-1 0 0,0 0 1,0 0-1,0 1 0,1-1 1,-1 0-1,0 1 0,0-1 1,0 1-1,0-1 1,0 1-1,0-1 0,1 1 1,-1 0-1,-1 0 0,1-1 1,0 1-1,0 0 0,0 0 1,0 0-1,-1 0 0,1 0 1,0 0-1,-1 0 1,1 0-1,-1 0 0,1 1 1,-1-1-1,1 0 0,-1 0 1,0 1 2,4 46 20,-9 12 24,2-46-37,1 0 0,1 0 0,1 1 0,-1-1 0,2 1 0,0-1 0,1 0 0,1 1 0,0 0-7,-2-12-60,0 0 0,1 0 0,-1 0 0,1 0 0,0 0 0,-1 0 0,1 0 0,1-1 1,-1 1-1,0 0 0,1-1 0,-1 0 0,1 0 0,2 2 60,15 1-317</inkml:trace>
  <inkml:trace contextRef="#ctx0" brushRef="#br1" timeOffset="42610.474">9391 6503 8506,'7'-34'4044,"-5"29"-3736,0 0 0,-1 0-1,0 0 1,0 0 0,0 0 0,-1 0 0,1 0-1,-1 0 1,0 0 0,-1 0 0,1 0 0,-1 0 0,-1-4-308,2 7 34,-1 1 1,1 0 0,-1 0-1,0 0 1,1 0 0,-1 0-1,0 0 1,0 0 0,0 0-1,0 0 1,0 0 0,0 0-1,0 0 1,0 0 0,0 1-1,0-1 1,0 1 0,0-1-1,0 1 1,-1-1 0,1 1-1,0-1 1,0 1 0,-1 0-1,1 0 1,0 0 0,0 0-1,-1 0 1,1 0-1,0 0 1,0 0 0,-1 0-1,1 1 1,0-1 0,0 0-1,-1 1 1,1-1 0,0 1-1,0 0 1,0-1 0,0 1-1,0 0 1,0 0 0,0-1-1,0 1-34,-43 42 18,39-33-21,0 0-1,0 0 0,1 0 1,1 0-1,0 1 1,0 0-1,1-1 1,0 1-1,1 0 0,0 0 1,1 0-1,0 0 1,0 0-1,1 0 1,1 0-1,0 0 0,0-1 1,1 1-1,1 0 4,1 0 6,0 0-1,0-1 1,2 1-1,-1-1 1,1-1-1,0 1 1,1-1-1,0 0 1,1-1-1,3 2-5,51 65 32,-53-55-29,-2 0 1,0 1-1,-1-1 1,-2 2-1,0-1 0,-1 1 1,-1-1-1,0 1 1,-2 16-4,0-19 8,0 1 0,-2 0 0,0-1 0,-1 1 0,-1-1 0,-1 1 0,0-1 0,-2 0 0,0-1 0,-1 1 0,-1-1 0,-2 3-8,-18 14 129,27-34-126,0-1 1,0 1 0,1-1-1,-1 1 1,0-1-1,0 1 1,0-1-1,0 0 1,0 1-1,0-1 1,0 0-1,0 0 1,0 0-1,1 1 1,-1-1 0,0 0-1,0 0 1,0 0-1,0-1 1,0 1-1,0 0 1,0 0-1,0-1 1,0 1-1,0 0 1,0-1-1,0 1 1,1-1-1,-1 1 1,0-1 0,0 1-1,1-1 1,-1 0-1,0 1 1,1-1-1,-1 0 1,0 0-1,1 1 1,-1-1-1,1 0 1,-1 0-1,1 0 1,-1 0-4,-5-14-169,0 0-1,1-1 1,1 1-1,1-1 1,0 0 0,0 0-1,2 0 1,0 0 0,1-1 169,0-7-258,2 0 1,0 0-1,2 0 1,0 0-1,2 1 1,1-1-1,0 2 1,2-1-1,0 1 1,2 0-1,1 0 258,4-15-195,2 0 1,2 2-1,1 0 0,2 1 0,1 1 1,10-7 194,-18 22 168,2 1 0,0 1 0,1 1 0,0 1 0,1 0 0,1 2 0,9-4-168,-21 12 67,0-1 0,0 0 1,-1 0-1,0-1 0,1 0 0,-2 0 0,1-1 0,-1 0 0,0 0 1,0-1-1,-1 0 0,0 0 0,-1 0 0,1-2-67,-6 9 42,0 0 0,0 0-1,0 0 1,-1 0 0,1 0-1,0 0 1,-1 0 0,1 0 0,0 0-1,-1 0 1,0 0 0,1 0-1,-1 0 1,1 0 0,-1 0-1,0 1 1,0-1 0,1 0-1,-1 1 1,0-1 0,0 0 0,0 1-1,0-1 1,0 1 0,0 0-1,0-1 1,0 1 0,0 0-1,0-1 1,0 1 0,0 0 0,0 0-1,0 0 1,0 0 0,0 0-1,0 0 1,0 0 0,0 0-1,0 0 1,0 1 0,0-1-1,0 0 1,0 1 0,0-1 0,0 1-1,0-1 1,0 1 0,1-1-1,-2 1-41,-5 3 39,-1-1 0,1 1-1,0 0 1,0 1 0,1 0 0,-1 0-1,1 0 1,0 1 0,0 0 0,1 0-1,0 1 1,0-1 0,0 1-1,1 0 1,0 0 0,0 1 0,1-1-1,0 1 1,0 0 0,0 0-1,1 0 1,0 6-39,0-8 10,1 1 0,0 0 0,1 0-1,-1 0 1,1 0 0,1 0 0,-1-1 0,1 1 0,0 0 0,1 0-1,-1-1 1,1 1 0,1 0 0,-1-1 0,1 0 0,0 0-1,1 0 1,-1 0 0,1 0 0,0-1 0,1 1 0,-1-1 0,1 0-1,0-1 1,0 1 0,1-1 0,1 1-10,-3-3 1,0 1-1,0-1 1,0 0-1,1 0 1,-1-1 0,0 1-1,1-1 1,0 0 0,-1 0-1,1-1 1,0 1-1,-1-1 1,1 0 0,0 0-1,-1-1 1,1 1 0,0-1-1,-1 0 1,1-1-1,-1 1 1,1-1 0,-1 0-1,0 0 1,1 0-1,-1 0 1,0-1 0,-1 0-1,1 0 1,0 0 0,-1 0-1,16-20-604,-1-1 1,-2 0 0,0-1 0,-2-1-1,0-1 1,-2 0 0,-1 0 0,-1-1 0,-1-1-1,-2 1 1,3-22 603,-9 45-79,0 2 92,-1 3 16,-1-1 0,1 0 0,0 1 0,0-1 0,1 0 0,-1 1 0,0-1 0,0 0 0,0 0 0,0 1 0,0-1 0,1 0 0,-1 1 0,0-1 0,1 1 0,-1-1 1,0 0-1,1 1 0,-1-1 0,1 1 0,-1-1 0,1 1 0,-1-1 0,1 1 0,-1 0 0,1-1 0,0 1 0,-1-1 0,1 1 0,0 0 0,-1 0 0,1-1 0,0 1 0,-1 0-29,1 0 911,-1 0 126,8 63 1951,-4-41-2727,22 108 565,-26-128-823,0-1 0,0 1 0,0-1 1,0 1-1,0-1 0,1 1 0,-1-1 0,0 0 1,1 1-1,0-1 0,-1 1 0,1-1 1,0 0-1,-1 0 0,1 1 0,0-1 0,0 0 1,0 0-1,0 0 0,0 0 0,1 0 1,-1 0-1,0 0 0,0 0 0,0-1 0,1 1 1,-1 0-1,1-1 0,-1 1 0,0-1 0,1 1 1,-1-1-1,1 0 0,-1 0 0,1 1 1,-1-1-1,1 0 0,-1-1 0,1 1 0,-1 0 1,0 0-1,1 0 0,-1-1 0,1 1 1,-1-1-1,0 1 0,1-1 0,-1 0 0,0 0 1,1 1-1,-1-1 0,0 0 0,0 0-3,75-107-362,-70 98 308,3-5-25,0 0-1,1 1 1,0 0-1,1 1 1,1 0 0,0 1-1,0 0 1,2 1-1,0 0 80,-12 10 2,0-1-1,0 0 1,0 1 0,0 0-1,0-1 1,1 1-1,-1 0 1,0 0-1,1 1 1,-1-1-1,1 0 1,-1 1-1,1-1 1,-1 1-1,1 0 1,0 0-1,-1 0 1,1 0-1,-1 1 1,1-1-1,-1 1 1,1-1-1,-1 1 1,1 0-1,-1 0 1,0 0-1,1 0 1,-1 0 0,0 1-1,0-1 1,0 1-1,0-1 1,0 1-1,0 0 1,0 0-1,-1 0-1,3 7 89,-2 0-1,1 1 0,-1-1 1,-1 1-1,0-1 0,0 1 1,0-1-1,-2 1 1,1-1-1,-2 8-88,1 13 103,12 97-112,-2-91-46</inkml:trace>
  <inkml:trace contextRef="#ctx0" brushRef="#br1" timeOffset="43106.548">6882 7364 8994,'-46'-15'3697,"44"17"-2337,7 4-640,2 4-248,7 15-232,-1 4-40,-1 10-120,1 4-24,-5 5 0,-1-1 0,-2-1 8,2-5 16,-1-15-288,2-2-520,-4-15 480</inkml:trace>
  <inkml:trace contextRef="#ctx0" brushRef="#br1" timeOffset="43309.299">6934 7683 9354,'5'-7'3801,"-2"-5"-2441,12-8-16,49-39-727,-37 31-65,2-5-296,4-1-96,1-5-56,-1-1 8,-1 2-368,-3 7-480,-8 12 472</inkml:trace>
  <inkml:trace contextRef="#ctx0" brushRef="#br1" timeOffset="43796.292">7091 7639 8466,'-1'1'117,"1"-1"0,0 1-1,0-1 1,-1 1 0,1-1 0,0 1 0,0 0 0,0-1 0,-1 1-1,1-1 1,0 1 0,0-1 0,0 1 0,0 0 0,0-1 0,0 1-1,0-1 1,0 1 0,0 0 0,1-1 0,-1 1 0,0-1 0,0 1 0,0-1-1,1 1 1,-1-1 0,0 1 0,1-1 0,-1 1 0,0-1 0,1 1-1,-1-1 1,1 0 0,-1 1 0,0-1 0,1 1 0,-1-1 0,1 0-1,-1 0 1,1 1 0,-1-1 0,1 0 0,0 0 0,-1 1 0,1-1-117,32 4 1506,-22-3-1098,124 26 901,-114-23-1249,1-2 0,-1 0 0,1-1 1,0-1-1,-1-2 0,1 0 1,0-1-1,-1-1 0,0-1 0,3-2-60,-7 1 39,-1 0-1,1-1 0,-1-1 0,0-1 0,-1 0 0,0-1 1,0-1-1,-1 0-38,-10 8-4,0-1 0,0 1 0,0-1 0,-1 0 0,0 0 0,1 0 0,-2-1 0,1 1 0,0-1 0,-1 1 0,0-1 0,0 0 0,0 0 0,-1 0 0,1 0 0,-1 0 0,0 0 0,-1-1 0,1 1 0,-1 0 0,0 0 0,-1-1 0,1 1 0,-1 0 0,0 0 0,0 0 0,0 0 0,-1 0 0,-1-4 4,2 6-2,-1 0 1,1 0-1,0 0 1,-1 1-1,1-1 1,-1 1-1,0-1 1,0 1-1,0 0 0,0-1 1,0 1-1,0 0 1,0 0-1,-1 1 1,1-1-1,-1 0 1,0 1-1,1 0 1,-1-1-1,0 1 1,0 0-1,0 1 1,1-1-1,-1 0 0,0 1 1,0 0-1,0 0 1,0-1-1,0 2 1,0-1-1,0 0 1,0 1-1,0-1 1,0 1-1,0 0 1,0 0-1,1 0 1,-1 0-1,0 1 0,1-1 1,-1 1-1,1 0 1,-1-1-1,1 1 1,0 0-1,0 0 1,-1 1 1,-1 3 10,0-1 0,0 1 0,0 1 1,0-1-1,1 0 0,0 1 0,1 0 0,-1 0 1,1-1-1,1 2 0,-1-1 0,1 0 0,0 0 1,1 0-1,0 0 0,0 1 0,0-1 0,1 0 0,0 0 1,0 0-1,1 0 0,0 0 0,0 0 0,1 0 1,-1 0-1,2-1 0,-1 0 0,1 1 0,-1-1 1,2 0-1,2 2-10,2 1 7,0-1 1,1-1-1,0 0 1,1 0-1,-1-1 1,1 0 0,0-1-1,1-1 1,-1 0-1,1 0 1,0-1-1,0 0 1,0-1-1,11 0-7,-16-1-17,0-1 0,0 0 1,0-1-1,-1 0 0,1 0 0,0 0 0,0-1 0,-1 0 0,1 0 1,-1-1-1,0 0 0,1 0 0,-1 0 0,0-1 0,-1 0 0,1 0 0,2-3 17,6-6-704,0 0-1,0-2 1,-2 1-1,0-2 0,0 0 1,-1-1 704,9-16-1076</inkml:trace>
  <inkml:trace contextRef="#ctx0" brushRef="#br1" timeOffset="44068.179">7987 7522 5473,'0'-1'2865,"0"-1"-697,0 2-287,0 0-465,0 0-144,0 0-304,3 9-175,0 11-369,42 39-136,-39-36-168,1-1-24,4-7-96,-2-5-240,1-10-104,-1-12 168</inkml:trace>
  <inkml:trace contextRef="#ctx0" brushRef="#br1" timeOffset="44334.704">7971 7226 8226,'-14'-4'3777,"13"5"-1705,2 2-1408,13 0-216,1 0-800,3 3-592,7 6 624</inkml:trace>
  <inkml:trace contextRef="#ctx0" brushRef="#br1" timeOffset="44898.201">8121 7334 5601,'79'83'3514,"-34"-39"3312,-12-9-3864,-3 25-1637,8 8-867,-37-68-456,0 1 1,0 0 0,0-1-1,0 1 1,0-1 0,0 1-1,0-1 1,0 1 0,0-1-1,0 0 1,0 1 0,0-1-1,0 0 1,0 0 0,0 0-1,0 0 1,0 0 0,1 0-1,-1 0 1,0 0 0,0 0-1,0-1 1,0 1 0,0 0-1,0-1 1,0 1 0,0-1-1,0 1 1,0-1 0,0 0-1,0 1 1,0-1 0,-1 0-1,1 0 1,0 1 0,0-1-1,-1 0 1,1 0 0,0 0-1,-1 0 1,1 0 0,-1 0-1,1 0 1,-1 0 0,0 0-1,1 0 1,-1 0 0,0 0-1,0-1 1,0 1 0,0 0-1,0 0 1,0 0 0,0-1-3,2-2 4,20-48 13,-12 27-60,1 0-1,1 1 1,1 0 0,6-7 43,-18 29-5,0 1 1,-1-1-1,1 0 1,0 1-1,0-1 1,0 1-1,0 0 1,0-1-1,0 1 1,0 0-1,0 0 1,0-1-1,1 1 1,-1 0-1,0 0 1,1 0-1,-1 1 0,1-1 1,-1 0-1,1 1 1,0-1-1,-1 1 1,1-1-1,0 1 1,-1 0-1,1-1 1,0 1-1,-1 0 1,1 0-1,0 0 1,-1 1-1,1-1 1,0 0-1,-1 1 1,1-1-1,-1 1 1,1-1-1,0 1 1,-1 0-1,1-1 1,-1 1-1,0 0 1,1 0-1,-1 1 5,3 5 9,0 1-1,-1 0 1,0 0-1,0 0 1,-1 1 0,0-1-1,0 0 1,-1 1-1,0 0 1,-1-1 0,0 4-9,1 1 21,0-7-11,15 93 139,-15-95-145,0 1 1,1-1-1,0 0 0,0 0 0,0 0 0,0 0 0,0 0 0,1-1 0,0 1 0,0-1 0,0 0 0,0 0 0,0 0 0,1 0 0,-1 0 0,1-1 0,0 1 0,-1-1 0,1 0 0,3 1-4,-4-2 2,1-1 0,-1 1-1,0-1 1,1 1 0,-1-1-1,0 0 1,1 0 0,-1-1-1,0 1 1,1-1 0,-1 1 0,0-1-1,0 0 1,0 0 0,0-1-1,0 1 1,0-1 0,0 1-1,0-1 1,0 0 0,0 0 0,-1-1-1,1 1 1,-1 0 0,0-1-2,52-67 15,-53 68-16,52-101-40,-53 101 39,1 1-1,-1 0 0,0 0 1,1 0-1,-1-1 1,1 1-1,-1 0 1,1 0-1,-1 0 0,1 0 1,0 0-1,0 0 1,-1 0-1,1 0 1,0 0-1,0 0 1,0 1-1,0-1 0,0 0 1,0 0-1,0 1 1,0-1-1,0 1 1,1-1-1,-1 1 0,0 0 1,0-1-1,0 1 1,1 0-1,-1 0 1,0 0-1,0 0 1,1 0-1,-1 0 0,0 0 1,0 0-1,0 0 1,1 1-1,-1-1 1,0 0-1,0 1 0,0-1 1,0 1-1,1-1 1,-1 1-1,0 0 1,0 0-1,0-1 0,-1 1 1,1 0-1,0 0 1,1 1 2,43 87-42,-42-82 43,0-1-1,0 1 1,0-1-1,1 0 1,0 0-1,0 0 1,1-1-1,-1 1 0,1-1 1,0 0-1,1 0 1,-1-1-1,1 1 1,0-1-1,0-1 1,0 1-1,0-1 0,7 2 0,-8-4 2,0 0-1,0-1 1,0 1-1,1-1 1,-1 0-1,0-1 1,0 0-1,0 1 1,0-1-1,0-1 1,0 1-1,0-1 1,0 0-1,0 0 1,-1-1-1,1 1 1,-1-1-1,3-2-1,68-71 14,-38 35-80,-31 35 6,-1 0-1,1 0 1,-1-1-1,-1 1 1,1-1 0,-1 0-1,0-1 1,0 1-1,-1 0 1,0-1 0,-1 0-1,1 0 1,-2 0-1,1 0 1,-1 0-1,0 0 1,0-1 0,-1 1-1,0 0 1,-1-1 60,-14-40-79,15 48 78,-1 0 0,1 0 1,-1 0-1,1 1 0,-1-1 0,1 0 1,-1 0-1,0 0 0,1 0 1,-1 1-1,0-1 0,0 0 0,0 1 1,0-1-1,0 0 0,0 1 0,1-1 1,-1 1-1,0 0 0,0-1 1,-1 1-1,1 0 0,0-1 0,0 1 1,0 0-1,0 0 0,0 0 1,0 0-1,0 0 0,0 0 0,0 1 1,0-1-1,0 0 0,0 0 1,0 1-1,0-1 0,0 1 0,0-1 1,0 1-1,0-1 0,0 1 1,0-1-1,0 1 0,1 0 1,-6 5-3,1 0 0,-1 1 0,2-1 0,-1 1 0,1 0 0,0 0 0,0 1-1,1-1 1,0 1 0,0 0 0,1 0 0,0 0 0,1 0 0,-1 0 0,1 1 0,1 2 3,-1 5 52,1 0 1,0 0-1,2 1 1,0-1-1,0 0 1,2 0-1,0 0 0,0-1 1,2 1-1,0-1 1,0 0-1,2 1-52,-6-11 20,1 0-1,-1-1 0,1 1 1,0 0-1,0-1 1,0 1-1,0-1 0,1 0 1,0 0-1,0-1 1,0 1-1,0-1 0,0 0 1,1 0-1,-1 0 0,1 0 1,0-1-1,0 0 1,0 0-1,0 0 0,0-1 1,0 0-1,1 0 1,-1 0-1,0 0 0,1-1 1,-1 0-1,1 0-19,37-12 101,4-13-37</inkml:trace>
  <inkml:trace contextRef="#ctx0" brushRef="#br0" timeOffset="64690.448">17284 3780 2160,'-7'1'1095,"6"-1"-879,1 1-1,-1-1 1,1 0 0,-1 0-1,0 1 1,1-1-1,-1 0 1,0 0 0,1 0-1,-1 0 1,0 0 0,1 0-1,-1 0 1,0 0 0,1 0-1,-1 0 1,1-1 0,-1 1-1,0 0 1,1 0 0,-1-1-1,1 1 1,-1 0 0,0-1-1,1 1 1,-1 0 0,1-1-1,-1 1 1,1-1-1,-1 1 1,1-1 0,0 1-1,-1-1 1,1 1 0,0-1-1,-1 0-215,12-5 966,59-22-162,-62 25-726,1 0-1,-1 0 1,1 0-1,0 1 1,0 0-1,0 1 1,0 0 0,0 0-1,0 1 1,0 1-1,0-1 1,1 1-78,-7 1 12,-1-1-1,0 1 1,0 0 0,0-1 0,0 1 0,0 0-1,0 0 1,-1 0 0,1 1 0,0-1-1,-1 0 1,0 0 0,0 1 0,1-1-1,-1 1 1,-1-1 0,1 1 0,0 0 0,-1-1-1,1 1 1,-1 0 0,0-1 0,1 1-1,-1 0 1,-1 0 0,1-1 0,0 1-1,-1 0 1,1-1 0,-1 1 0,0 0-1,0-1 1,0 1 0,-1 0-12,-80 187 1078,74-171-1006,1 1-1,0 0 1,2 0 0,0 0 0,1 1 0,-1 19-72,5-34 4,0 0 0,0-1-1,0 1 1,0 0 0,1 0 0,0 0 0,0 0-1,1 0 1,0-1 0,0 1 0,0-1-1,0 1 1,1-1 0,0 0 0,0 0-1,0 0 1,1 0 0,0-1 0,0 1-1,0-1 1,0 0 0,0 0 0,1-1 0,0 1-1,0-1 1,3 1-4,8 2-165,0-1 0,0-1-1,1-1 1,-1 0 0,1-1 0,0-1 0,-1 0-1,1-2 1,0 0 0,0-1 0,8-2 165,-24 4-62,12-1-734</inkml:trace>
  <inkml:trace contextRef="#ctx0" brushRef="#br0" timeOffset="64990.612">17405 4087 4905,'-6'2'2313,"9"1"-1009,8-3-512,7-5-496,8-1-136,6-1-72,7-4-8,-1 5-176,0-5-480,0 1 392</inkml:trace>
  <inkml:trace contextRef="#ctx0" brushRef="#br0" timeOffset="65318.973">17936 3951 5641,'-18'-17'5269,"17"16"-5203,-1 1 1,1-1 0,0 1 0,-1 0-1,1-1 1,-1 1 0,1 0 0,0 0 0,-1 0-1,1 0 1,-1 0 0,1 1 0,-1-1-1,1 0 1,0 1 0,-1-1 0,1 1-1,0-1 1,-1 1 0,1 0 0,0-1-1,0 1 1,0 0 0,-1 0 0,1 0-67,-12 11 39,1 0 0,-1 0 0,2 1 0,0 1 0,1 0 0,0 1 0,1 0 0,-3 6-39,9-16 34,0 1 0,0-1 1,1 1-1,0-1 0,0 1 1,0 0-1,1 0 0,0 0 1,0 0-1,0 0 1,0 0-1,1 0 0,0 0 1,1 0-1,-1 0 0,1 0 1,0 0-1,1 0 0,-1 0 1,2 1-35,-2-5 7,1 0 0,-1 0 0,1-1 0,0 1 0,-1-1 0,1 0 0,0 1 0,0-1 0,0 0 0,0 0 0,0 0 0,0 0 0,0-1 0,0 1 0,0 0 0,0-1 0,1 0 0,-1 1 0,0-1 0,0 0 0,0 0-1,1 0 1,-1-1 0,0 1 0,0 0 0,0-1 0,0 0 0,1 1-7,59-27 85,-37 11-42,0-1 0,-2-2 0,0 0 0,-1-2 0,-1 0 0,-1-2 0,0 0 0,4-9-43,-28 67 80,-4-1-74,2-15-6,1 1 1,0-1-1,2 1 0,0 0 0,2-1 1,0 1-1,2 20 0,-1-38-11,1 1 0,-1 0 1,1-1-1,0 1 0,0-1 1,0 1-1,0-1 0,0 1 1,0-1-1,1 0 0,-1 0 1,1 1-1,-1-1 0,1 0 1,0 0-1,0-1 0,0 1 1,0 0-1,0-1 0,1 1 1,-1-1-1,0 0 0,1 0 1,-1 0-1,1 0 0,-1 0 1,1 0-1,-1-1 0,1 1 1,-1-1-1,1 0 0,0 1 1,-1-2-1,1 1 0,0 0 1,-1 0-1,1-1 0,-1 1 1,1-1-1,-1 0 0,1 0 11,30-14-608,3-10 247</inkml:trace>
  <inkml:trace contextRef="#ctx0" brushRef="#br0" timeOffset="65756.308">18466 3648 6265,'-12'-17'2548,"11"16"-2501,1 1 1,-1 0 0,1 0 0,0 0 0,-1 0-1,1 0 1,-1 0 0,1 0 0,0 0 0,-1 0 0,1 0-1,-1 1 1,1-1 0,0 0 0,-1 0 0,1 0-1,0 0 1,-1 0 0,1 1 0,0-1 0,-1 0 0,1 0-1,0 1 1,-1-1 0,1 0 0,0 1 0,0-1 0,-1 0-1,1 1 1,0-1 0,0 0 0,0 1 0,-1-1-1,1 0 1,0 1 0,0-1 0,0 1 0,0-1 0,0 0-1,0 1 1,0-1 0,0 1 0,0-1 0,0 0-1,0 1 1,0-1 0,0 1 0,0-1 0,0 0 0,0 1-1,1-1 1,-1 1 0,0-1 0,0 0 0,0 1-48,0 3 153,-22 141 1160,0-24-146,9-56-203,4 0 1,-3 65-965,11-128 10,1 1 1,-1 0 0,1 0-1,0 0 1,0 0 0,0-1-1,0 1 1,0 0-1,0 0 1,1 0 0,0-1-1,-1 1 1,1 0 0,0-1-1,0 1 1,0 0-1,1-1 1,-1 1 0,1-1-1,-1 0 1,1 0 0,0 1-1,0-1 1,0 0-1,0 0 1,0-1 0,0 1-1,0 0 1,1-1 0,-1 1-1,2-1-10,0-1 9,1-2-1,0 1 1,0 0 0,-1-1-1,1 0 1,-1 0 0,0 0-1,1-1 1,-1 0-1,0 0 1,-1 0 0,1 0-1,0 0 1,-1-1 0,1 1-1,-1-1 1,0 0 0,-1 0-1,1 0 1,-1-1-1,2-2-8,-4 7 1,136-248-1688,-123 233 1390,-7 21 120,-4 32 109,-22 143 264,22-120 4,-1-59-272,0-1-1,0 1 1,0-1-1,0 0 1,0 1-1,0-1 1,1 0-1,-1 0 1,0 0-1,0 0 1,1 0-1,-1 0 1,1 0-1,-1 0 1,1-1-1,-1 1 1,1-1-1,0 1 1,-1-1-1,1 0 1,0 1-1,-1-1 1,1 0-1,0 0 0,-1 0 1,1 0-1,0 0 1,-1-1-1,1 1 1,-1 0-1,1-1 1,0 0-1,-1 1 1,1-1-1,-1 0 1,1 1-1,-1-1 1,0 0-1,1 0 1,-1 0-1,0-1 1,0 1-1,1 0 1,-1 0-1,0-1 1,0 1-1,0 0 1,-1-1-1,1 0 73,26-26-1432</inkml:trace>
  <inkml:trace contextRef="#ctx0" brushRef="#br0" timeOffset="66146.511">18915 4022 7690,'-6'-7'3986,"6"6"-3182,0 1-312,0 1-130,1 40 342,-10 55 12,-14 1 273,23-97-984,1-1-1,-1 1 0,1 0 0,-1-1 1,1 1-1,-1 0 0,1 0 1,-1-1-1,1 1 0,-1 0 0,1 0 1,-1 0-1,1 0 0,-1 0 0,1 0 1,0 0-1,-1 0 0,1 0 0,-1 0 1,1 0-1,-1 0 0,1 0 1,-1 0-1,1 0 0,-1 1 0,1-1 1,-1 0-1,1 0 0,-1 1 0,1-1 1,-1 0-1,1 1 0,-1-1 0,1 1 1,-1-1-1,0 0 0,1 1 1,-1-1-1,0 1 0,1-1 0,-1 1 1,0-1-1,0 1 0,0-1 0,1 1 1,-1-1-1,0 1 0,0-1 0,0 1 1,0 0-1,0-1 0,0 1 1,0-1-1,0 1 0,0-1 0,0 1 1,0 0-1,0-1 0,0 1 0,-1-1 1,1 1-1,0-1 0,0 1 0,-1-1 1,1 1-5,14-15 28,-1-1 0,0-1 0,-1 0 0,-1-1 0,0 0 0,-2 0 0,0-1 0,5-14-28,-12 28 2,8-16 8,-6 9-10,1 0 1,1 0 0,0 0 0,0 1 0,1 0 0,0 1 0,0-1-1,3 0 0,-10 10 0,0-1-1,1 0 0,-1 0 0,1 1 0,0-1 0,-1 1 0,1-1 0,0 0 0,-1 1 0,1-1 0,0 1 0,-1 0 0,1-1 0,0 1 0,0 0 1,0-1-1,-1 1 0,1 0 0,0 0 0,0-1 0,0 1 0,0 0 0,0 0 0,-1 0 0,1 0 0,0 0 0,0 1 0,0-1 0,0 0 0,0 0 1,-1 0-1,1 1 0,0-1 0,0 1 0,-1-1 0,1 0 0,0 1 0,0-1 0,-1 1 0,1 0 0,0-1 0,-1 1 0,1-1 0,-1 1 0,1 0 1,-1 0-1,1-1 0,-1 1 0,0 0 0,1 0 0,-1-1 0,0 1 0,1 0 0,-1 0 0,0 0 0,0 0 0,0 0 0,0-1 0,0 1 0,0 0 1,2 15 0,0-1-1,-2 0 1,0 1-1,0-1 1,-2 1-1,0-1 1,-2 9 0,-4 42 7,8-62-41,1 40 151,-1-44-136,0 1 0,0 0 0,0 0-1,0 0 1,0 0 0,1 0 0,-1 0 0,0-1-1,0 1 1,1 0 0,-1 0 0,1 0-1,-1-1 1,1 1 0,-1 0 0,1 0 0,-1-1-1,1 1 1,0-1 0,-1 1 0,1 0 0,0-1-1,-1 1 1,1-1 0,0 0 0,0 1-1,0-1 1,-1 0 0,1 1 0,0-1 0,0 0-1,0 0 1,0 0 0,0 1 0,-1-1 0,1 0-1,0 0 1,0-1 0,0 1 0,0 0 0,0 0-1,0 0 20,16-8-308</inkml:trace>
  <inkml:trace contextRef="#ctx0" brushRef="#br0" timeOffset="66760.876">19414 4057 3033,'-28'-32'11358,"22"38"-10187,-22 117-452,3 89 317,19-165-918,3 0-1,2 1 1,1-1 0,4 11-118,5-26-239,-9-31 205,0-1 0,0 1 0,0-1 1,0 1-1,1-1 0,-1 1 0,0-1 0,0 0 0,1 1 0,-1-1 0,0 1 0,1-1 0,-1 0 1,0 1-1,1-1 0,-1 0 0,1 1 0,-1-1 0,1 0 0,-1 0 0,0 1 0,1-1 1,-1 0-1,1 0 0,-1 0 0,1 0 0,-1 0 0,1 1 0,-1-1 0,1 0 0,-1 0 0,1 0 1,-1-1-1,1 1 0,-1 0 0,1 0 0,-1 0 0,1 0 0,-1 0 0,1 0 0,-1-1 1,1 1-1,-1 0 0,0 0 0,1-1 0,-1 1 0,1 0 0,-1-1 0,0 1 0,1-1 0,-1 1 1,0 0-1,1-1 34,2-3-454,-1 0 0,1 0 0,0 0 1,-1-1-1,0 1 0,0-1 0,0 0 1,-1 1-1,0-1 0,0 0 0,0 0 1,0-1 453,7-40-1922</inkml:trace>
  <inkml:trace contextRef="#ctx0" brushRef="#br0" timeOffset="67076.5">19367 4163 2545,'35'-44'5037,"32"-9"-2009,-44 37-2506,-14 10-343,3-4-15,1 1 0,0 0 0,0 1 0,1 0 0,-1 1 0,2 1 0,-1 0 0,1 1 0,13-2-164,-26 6 5,0 1 0,-1-1 1,1 1-1,0 0 0,0 0 1,0 0-1,0 0 0,0 0 0,0 1 1,0-1-1,0 1 0,0-1 1,0 1-1,0-1 0,-1 1 0,1 0 1,0 0-1,0 0 0,-1 0 1,1 0-1,-1 1 0,1-1 1,-1 0-1,1 1 0,-1-1 0,0 1 1,0-1-1,0 1 0,0 0 1,0-1-1,0 1 0,0 0 0,0 0 1,0 1-6,-1 5 85,1 1 0,-1-1-1,-1 1 1,0-1 0,0 0 0,0 1 0,-1-1 0,0 0 0,-1 0-1,0 0 1,-2 5-85,0 0 104,0 0 0,-1 0 0,-1-1 0,0 0 0,0 0 0,-1-1 0,-1 0 0,0 0 0,0-1 0,-1 0 0,0-1 0,-1 0 0,0 0 0,0-1 0,-1-1-1,0 0 1,0-1 0,-11 5-104,23-11-22,-1 1 1,0-1-1,0 1 0,1 0 0,-1-1 0,0 1 0,0-1 0,0 0 1,1 1-1,-1-1 0,0 0 0,0 1 0,0-1 0,0 0 0,0 0 0,0 0 1,0 0-1,0 0 0,0 0 0,0 0 0,0 0 0,1 0 0,-1 0 0,0-1 1,0 1-1,0 0 0,0-1 0,0 1 0,0-1 0,1 1 0,-1-1 0,0 1 1,0-1-1,1 1 0,-1-1 0,0 0 0,1 1 0,-1-1 0,0 0 1,1 0-1,-1 1 0,1-1 0,0 0 0,-1 0 0,1 0 0,-1 0 0,1 0 1,0 0-1,0 0 0,0 0 22,7-20-451</inkml:trace>
  <inkml:trace contextRef="#ctx0" brushRef="#br0" timeOffset="67449.655">19978 4104 7682,'-11'-16'3842,"7"-18"-2786,3 10-816,1 22-224,0 0 0,0-1 0,-1 1 0,1 0 0,-1-1 0,0 1 0,0 0 0,1 0 0,-1 0 0,0 0 0,-1 0 0,1 0 0,0 0 0,-1 0 0,1 0 0,-1 1 0,1-1 0,-1 0 0,0 1 0,0 0 0,1-1 0,-1 1-1,0 0 1,0 0 0,0 0 0,-1 0 0,1 0 0,0 1 0,0-1 0,0 1 0,-1-1 0,1 1 0,0 0 0,0 0 0,-1 0 0,1 0 0,0 0 0,0 0 0,-1 1 0,1-1 0,0 1 0,0 0 0,0-1 0,0 1 0,-1 0 0,1 0 0,0 1-16,-5 4 70,-1 0 1,1 1-1,1 0 1,-1 0-1,1 1 1,0-1-1,1 1 0,0 1 1,0-1-1,1 1 1,0 0-1,0 0 1,1 0-1,0 1 1,1-1-1,0 1 0,-1 9-70,3-16 17,-1-1-7,0 0 0,0-1 1,0 1-1,0 0 0,1 0 0,-1 0 1,1 0-1,-1 1 0,1-1 1,0 0-1,0 0 0,0 0 0,0 0 1,0 0-1,1 0 0,-1 0 1,0 0-1,1 0 0,0 0 0,-1 0 1,1 0-1,0 0 0,0 0 1,0 0-1,0 0 0,0-1 0,1 1 1,-1 0-1,0-1 0,1 1 1,-1-1-1,1 0 0,0 1 0,-1-1 1,1 0-1,0 0 0,0 0 1,0 0-1,0 0-10,4-1 14,1-1-1,-1 0 1,0 0 0,1 0 0,-1-1-1,0 0 1,0 0 0,0 0-1,0-1 1,0 0 0,-1 0 0,1 0-1,-1-1 1,0 0 0,1-1-14,8-5 25,10-8 14,32-13 12,-56 31-50,1 0-1,-1 0 0,1 0 1,-1 1-1,1-1 1,-1 0-1,1 0 0,-1 1 1,0-1-1,1 0 0,-1 0 1,1 1-1,-1-1 1,0 1-1,1-1 0,-1 0 1,0 1-1,1-1 1,-1 1-1,0-1 0,0 1 1,1-1-1,-1 1 0,0-1 1,0 1-1,0-1 1,0 1-1,0-1 0,0 1 1,0-1-1,0 1 0,0-1 1,0 1-1,0-1 1,0 1-1,0-1 0,0 1 1,0-1-1,0 1 1,-1 0-1,1 1 2,-9 68 39,6-62-30,1 0-1,0 0 1,1 1 0,0-1 0,0 0 0,1 1-1,0-1 1,0 1 0,1-1 0,0 0-1,1 1 1,-1-1 0,3 6-11,-3-13-29,-1-1-1,1 1 1,-1 0 0,1 0 0,-1-1-1,1 1 1,-1-1 0,1 1 0,0 0-1,-1-1 1,1 1 0,0-1-1,0 1 1,-1-1 0,1 0 0,0 1-1,0-1 1,-1 0 0,1 0-1,0 1 1,0-1 0,0 0 0,0 0-1,0 0 1,-1 0 0,1 0 0,0 0-1,0 0 1,0-1 0,0 1-1,-1 0 1,1 0 0,0-1 0,0 1-1,0 0 1,-1-1 0,1 1-1,0-1 1,-1 1 0,1-1 0,0 1-1,-1-1 1,1 1 29,14-13-468</inkml:trace>
  <inkml:trace contextRef="#ctx0" brushRef="#br0" timeOffset="67884.473">20439 3963 8218,'-15'-7'2578,"-32"-5"-112,34 15-2306,1 1 0,0 0 1,0 1-1,0 1 0,1 0 1,0 0-1,0 1 0,0 1 1,1-1-1,0 2 0,1 0 1,-1 0-1,-3 6-160,-23 33 886,35-47-877,0 0 0,1 0 0,-1 0 0,1 1-1,-1-1 1,1 0 0,0 0 0,-1 0 0,1 0 0,0 1-1,0-1 1,0 0 0,0 0 0,0 1 0,0-1 0,0 0-1,1 0 1,-1 0 0,0 1 0,0-1 0,1 0 0,-1 0-1,1 0 1,-1 0 0,1 0 0,0 0 0,-1 0 0,1 0 0,0 0-1,0 0 1,0 0 0,-1 0 0,1 0 0,0-1 0,0 1-1,0 0 1,0-1 0,1 1 0,-1-1 0,0 1 0,0-1-1,0 1 1,0-1 0,0 0 0,1 0 0,-1 1 0,1-1-9,11 2 12,1 0 0,0-1 0,0-1 0,0 0 0,-1-1 0,1 0 0,10-3-12,-10 2 7,1 0-1,-1 1 1,1 0 0,0 1 0,0 1 0,-1 1 0,5 0-7,-17-1 2,-1-1 0,1 0 0,0 0 0,-1 1 0,1-1 0,0 1 0,-1 0 0,1-1 0,-1 1 0,1 0 0,-1 0 0,0 0 0,1 0 0,-1 0 0,0 0 1,0 0-1,1 1 0,-1-1 0,0 0 0,0 1 0,0-1 0,-1 0 0,1 1 0,0 0 0,0-1 0,-1 1 0,1-1 0,-1 1 0,0 0 0,1-1 0,-1 1 1,0 0-1,0-1 0,0 1 0,0 0 0,0 0 0,0-1 0,0 1 0,-1 0 0,1-1 0,-1 1 0,1-1 0,-1 1 0,0 0-2,-4 6 24,0-1 0,-1 0-1,0 0 1,0 0-1,0-1 1,-1 1 0,0-2-1,-1 1 1,1-1 0,-1 0-1,0-1 1,0 1-1,0-2 1,-6 3-24,10-4-28,-1-1-1,1 1 1,0-1 0,0 1-1,-1-1 1,1-1 0,0 1-1,-1 0 1,1-1 0,-1 0-1,1 0 1,-1-1 0,1 1-1,-1-1 1,1 0 0,-2-1 28,-13-11-192</inkml:trace>
  <inkml:trace contextRef="#ctx0" brushRef="#br0" timeOffset="68180.414">20655 3653 7362,'-7'7'3104,"4"13"-2016,1 3-7,2 7-113,-1 10-120,-1 4-8,-1 9-80,-1 6-31,-1 7-169,-1-1-120,3-4-224,2-13-64,4-13-32,1-6-176,5-9-704,5-5 216,1-9 144</inkml:trace>
  <inkml:trace contextRef="#ctx0" brushRef="#br0" timeOffset="68454.985">20642 4083 7050,'-51'-12'3352,"48"16"-1287,17 1-1513,6-2 40,12 0-488,4-3-24,7-2-256,3-5-344,0-4-1537,0-1 1345</inkml:trace>
  <inkml:trace contextRef="#ctx0" brushRef="#br0" timeOffset="68744.964">21113 3967 4073,'0'-1'6051,"-7"-13"387,4 14-6434,0 1 0,0-1 0,0 0 1,1 1-1,-1-1 0,0 1 0,0 0 0,0 0 0,1 0 0,-1 1 0,0-1 0,1 0 0,-1 1 0,1 0 0,0 0 1,-1 0-5,-1 1 2,-5 3 5,0 0-1,1 0 1,0 1-1,0 0 1,1 1-1,-1-1 1,2 1-1,-1 1 1,1 0 0,0 0-7,4-6 10,-1 1 0,1-1 0,-1 1 1,1 0-1,0-1 0,1 1 1,-1 0-1,1 0 0,-1 1 1,1-1-1,0 0 0,1 0 0,-1 1 1,1-1-1,0 0 0,0 1 1,0-1-1,0 0 0,1 0 1,0 1-1,0-1 0,0 0 0,0 0 1,1 0-1,-1 0 0,1 0 1,0 0-1,0 0 0,3 3-10,-1-6 9,0 1 0,1-1 0,-1 0 0,1 0-1,-1 0 1,1 0 0,-1-1 0,1 0 0,-1 0 0,1 0-1,-1-1 1,1 1 0,-1-1 0,1 0 0,-1-1 0,1 1-1,-1-1 1,0 1 0,0-1 0,0-1 0,0 1 0,0-1-1,0 1 1,-1-1 0,1 0 0,-1 0 0,0-1 0,0 1-1,0-1-8,15-13 34,-1-1-1,-2-1 1,0-1 0,0 0-1,-2 0 1,4-9-34,-10 12 20,-10 22-15,-13 28-6,-16 94 1,30-124-34,1 1 1,0 0-1,0-1 1,0 1 0,0 0-1,0-1 1,1 1-1,0 0 1,0 0 0,0 0-1,0-1 1,1 1-1,-1 0 1,1 0-1,0-1 1,0 1 0,0-1-1,0 1 1,1-1-1,0 1 1,-1-1 0,1 0-1,0 1 1,1-1-1,-1 0 1,1-1-1,-1 1 1,1 0 0,0-1-1,0 1 1,0-1-1,0 0 1,0 0-1,2 1 34,21 4-416</inkml:trace>
  <inkml:trace contextRef="#ctx0" brushRef="#br0" timeOffset="69743.24">17466 4774 3521,'36'-32'3382,"-35"32"-3290,0 0 0,1 0 0,-1 0 0,0 0 0,0 1 0,0-1 0,1 0 0,-1 1 0,0-1 0,0 0 0,0 1 0,0 0 0,0-1 1,0 1-1,0-1 0,0 1 0,0 0 0,0 0 0,0 0 0,0 0 0,-1 0 0,1-1 0,0 1 0,0 1 0,-1-1 0,1 0 0,-1 0 0,1 0 0,-1 0 0,0 0 0,1 0 1,-1 1-1,0-1 0,0 0 0,1 0 0,-1 0 0,0 1 0,0-1 0,-1 0 0,1 1-92,5 133 1921,-6-112-1768,-27 247 772,32-186-755,-4-83-169,0-1 1,0 1 0,0 0 0,0-1 0,0 1 0,0 0 0,0-1 0,0 1-1,0 0 1,1-1 0,-1 1 0,0-1 0,1 1 0,-1 0 0,0-1-1,1 1 1,-1-1 0,1 1 0,-1-1 0,0 1 0,1-1 0,-1 1 0,1-1-1,0 0 1,-1 1 0,1-1 0,-1 0 0,1 1 0,0-1 0,-1 0-1,1 0 1,-1 1 0,1-1 0,0 0 0,-1 0 0,1 0 0,0 0-1,-1 0 1,1 0 0,0 0 0,-1 0 0,1 0 0,0-1 0,-1 1 0,1 0-1,0 0 1,-1 0 0,1-1 0,-1 1 0,1-1-2,26-30-107,-13 3-273,-2-2-1,-1 0 1,-1 0-1,-2-1 1,-1 0-1,-1 0 1,-2-1-1,-1 0 1,-1-23 380,-1 32-80,0 0 1,-1 0-1,-1 0 1,-2 1-1,-3-18 80,6 39 23,1 1 0,-1-1 0,0 0 1,0 1-1,0-1 0,0 1 0,0-1 0,0 0 0,0 1 0,0-1 0,0 0 0,0 1 0,0-1 0,0 0 1,0 1-1,-1-1 0,1 0 0,0 1 0,0-1 0,-1 1 0,1-1 0,0 0 0,-1 1 0,1-1 1,-1 1-1,1-1 0,0 1 0,-1 0 0,1-1 0,-1 1 0,0-1 0,1 1 0,-1 0 0,1-1 1,-1 1-1,1 0 0,-1 0 0,0 0 0,1-1 0,-1 1 0,0 0 0,1 0 0,-1 0 0,0 0 0,1 0 1,-1 0-1,0 0 0,1 0 0,-1 0 0,1 1 0,-1-1 0,0 0 0,0 0-23,-14 31 1535,13-18-1222,0 0 0,1 0 0,1 0 0,0 0 0,0 0 0,1 0 0,1 0 0,0 0-313,4 25 296,-6-28-261,1-1-1,0 1 1,1-1-1,0 1 1,0-1-1,1 0 1,0 0-1,1 0 1,0-1-1,0 1 1,1-1-1,0 0-34,-2-6 8,-1 0-1,1 0 0,0-1 0,0 0 0,0 1 0,0-1 0,0 0 0,0 0 0,0-1 1,0 1-1,0-1 0,0 0 0,0 1 0,1-1 0,-1-1 0,0 1 0,0 0 0,0-1 1,0 0-1,0 1 0,0-1 0,0 0 0,0-1 0,0 1 0,0-1 0,0 1 0,-1-1 1,1 0-1,-1 0 0,1 0 0,-1 0 0,0 0 0,0-1 0,1 1 0,-2-1 0,2-1-7,64-82 132,-55 68-150,1 0-1,1 0 1,1 1 0,0 1-1,4-2 19,-19 17-2,1 1 0,-1-1 0,0 0 0,1 1 1,-1-1-1,1 1 0,-1-1 0,1 1 0,-1 0 0,1-1 0,-1 1 0,1 0 0,-1-1 0,1 1 0,0 0 0,-1-1 0,1 1 0,-1 0 0,1 0 0,0 0 0,-1 0 0,1 0 0,0 0 0,-1 0 0,1 0 0,0 0 0,-1 0 0,1 0 0,0 0 0,-1 0 0,1 0 0,-1 1 0,1-1 0,0 0 0,-1 0 0,1 1 0,-1-1 0,1 0 0,-1 1 0,1-1 0,-1 1 0,1-1 0,-1 1 0,1-1 0,-1 1 0,1-1 0,-1 1 0,0-1 0,1 1 0,-1 0 0,0-1 0,0 1 0,1-1 0,-1 1 0,0 0 0,0-1 0,0 1 0,0 0 0,0-1 0,0 1 0,0 0 0,0-1 0,0 1 2,9 119-23,-5-58 73,-3-30 1,2 0 0,1-1 0,1 1 0,3 5-51,-8-37 22,20 39 326,-4-39 2492,4-11-1475</inkml:trace>
  <inkml:trace contextRef="#ctx0" brushRef="#br0" timeOffset="70130.904">18272 5022 5953,'2'-3'7932,"1"28"-7179,-14 76 100,9-92-776,1 0 0,0 0 0,0 0 0,1 0 0,0 0 0,1 0 0,0 0 0,0 0-1,3 6-76,-4-14 4,0 0 0,0-1 0,0 1-1,0 0 1,0-1 0,1 1 0,-1 0-1,0-1 1,0 1 0,0-1 0,1 1-1,-1 0 1,0-1 0,1 1 0,-1-1-1,1 1 1,-1-1 0,1 1 0,-1-1-1,1 0 1,-1 1 0,1-1 0,-1 1-1,1-1 1,-1 0 0,1 0 0,0 1-1,-1-1 1,1 0 0,-1 0 0,1 0-1,0 1 1,-1-1 0,1 0 0,0 0-1,0 0-3,24-20 111,137-209-545,-122 185 45,-40 43 387,0 1 0,1 0 0,-1 0 1,0 0-1,1-1 0,-1 1 0,0 0 0,1 0 0,-1 0 1,0 0-1,1 0 0,-1 0 0,0 0 0,1 0 0,-1 0 1,0-1-1,1 2 0,-1-1 0,0 0 0,1 0 0,-1 0 1,0 0-1,1 0 0,-1 0 0,0 0 0,1 0 0,-1 0 1,0 1-1,0-1 0,1 0 0,-1 0 0,0 0 0,0 1 1,1-1-1,-1 0 0,0 0 0,0 1 0,1-1 0,-1 0 1,0 1-1,0-1 0,0 0 0,0 0 0,1 1 0,-1-1 1,0 0-1,0 1 0,0-1 0,0 0 0,0 1 0,0-1 0,0 1 1,0-1-1,0 0 0,0 1 0,0-1 0,0 0 0,0 1 1,0-1-1,-1 0 0,1 1 0,0-1 0,0 0 0,0 0 1,0 1-1,-1-1 2,-4 36-1,3-26 2,2-7 0,-4 15 24,2 0 0,0 0 0,1 0 0,0 0 0,2 10-25,-1-27-7,0 0-1,0 0 0,0 1 0,0-1 0,1 0 0,-1 0 1,0 1-1,0-1 0,1 0 0,-1 0 0,1 0 1,-1 0-1,1 0 0,-1 1 0,1-1 0,-1 0 0,1 0 1,0 0-1,0-1 0,0 1 0,-1 0 0,1 0 0,0 0 1,0-1-1,0 1 0,0 0 0,0-1 0,1 1 1,-1-1-1,0 1 0,0-1 0,0 0 0,0 1 0,0-1 1,1 0-1,-1 0 0,0 0 0,0 0 0,0 0 1,1 0-1,-1 0 0,0 0 0,0 0 0,0-1 0,1 1 1,-1 0-1,0-1 0,0 1 0,0-1 0,0 0 1,1 0 7,19-14-510,2-6 186</inkml:trace>
  <inkml:trace contextRef="#ctx0" brushRef="#br0" timeOffset="70499.111">18686 5055 6017,'88'-47'2608,"-59"27"-299,-15 16-1106,-13 4-1164,0 0 1,0 0-1,-1 0 0,1 0 0,0 0 1,0 0-1,0 0 0,0 0 0,-1 0 0,1 1 1,0-1-1,0 0 0,-1 1 0,1-1 1,0 0-1,-1 1 0,1-1 0,0 1 0,-1 0 1,1-1-1,0 1 0,-1-1 0,1 1 1,-1 0-1,1-1 0,-1 1 0,0 0 0,1-1 1,-1 1-1,0 0 0,1 0 0,-1 0 0,0-1 1,0 1-1,0 0 0,0 0 0,1 0 1,-1 0-1,0-1 0,-1 2-39,-7 37 473,6-30-382,-28 106 478,30-115-565,-1 1 0,1-1 0,0 1 0,-1-1-1,1 1 1,0 0 0,-1-1 0,1 1 0,0-1 0,0 1 0,0 0 0,0-1-1,-1 1 1,1 0 0,0-1 0,0 1 0,0 0 0,0-1 0,0 1-1,0 0 1,1-1 0,-1 1 0,0 0 0,0-1 0,0 1 0,1-1 0,-1 1-1,0 0 1,0-1 0,1 1 0,-1-1 0,1 1 0,-1-1 0,0 1-1,1-1 1,-1 1 0,1-1 0,-1 0 0,1 1 0,-1-1 0,1 0 0,0 1-1,-1-1 1,1 0 0,-1 1 0,1-1 0,0 0 0,-1 0 0,1 0-1,0 0 1,-1 0 0,1 0 0,-1 0 0,1 0 0,0 0 0,-1 0-1,1 0 1,0 0 0,-1 0 0,1-1 0,-1 1 0,1 0 0,0 0 0,-1-1-1,1 1 1,-1 0 0,1-1 0,-1 1 0,1-1-4,65-75-85,-52 56-67,92-108-1319,-105 127 1466,-1 1 1,0-1-1,0 0 1,1 1 0,-1-1-1,1 0 1,-1 1 0,0-1-1,1 0 1,-1 1 0,1-1-1,-1 1 1,1-1 0,0 1-1,-1-1 1,1 1 0,-1 0-1,1-1 1,0 1 0,0 0-1,-1-1 1,1 1 0,0 0-1,-1 0 1,1-1 0,0 1-1,0 0 1,-1 0 0,1 0-1,0 0 1,0 0-1,-1 0 1,1 1 0,0-1-1,0 0 1,-1 0 0,1 0-1,0 1 1,-1-1 0,1 0-1,0 1 1,-1-1 0,1 1-1,-1-1 1,1 0 0,0 1-1,-1-1 1,1 1 0,-1 0-1,1-1 1,-1 1 0,0-1-1,1 1 1,-1 0 0,1-1-1,-1 1 1,0 0-1,0 0 5,8 79 316,-9-74-272,0 1 0,1-1 0,0 1 0,0-1-1,0 1 1,1-1 0,0 1 0,0-1 0,0 0 0,1 1 0,0-1 0,1 0 0,-1 0 0,1 0 0,0-1-1,0 1 1,1-1 0,0 1 0,0-1 0,1 1-44,16 3 20,6-10-8</inkml:trace>
  <inkml:trace contextRef="#ctx0" brushRef="#br0" timeOffset="70844.79">19534 4943 6529,'0'-2'332,"0"0"-245,1-1 1,-1 1-1,0 0 1,1 0-1,-1 0 1,0 0-1,0-1 1,0 1-1,-1 0 1,1 0-1,0 0 1,-1 0-1,1-1 1,-1 1-1,0 0 1,0 0-1,0 0 1,0 0-1,0 1 1,0-1-1,0 0 1,-1 0-1,1 1 1,-1-1-1,1 1 1,-1-1-1,1 1 1,-1-1-1,0 1 1,0 0-1,0 0 1,0 0-1,0 0 1,0 0-1,-1 0-87,-5 1 149,1 1-1,0-1 0,-1 1 1,1 1-1,0-1 0,0 1 0,0 1 1,0-1-1,0 1 0,1 0 1,-1 1-1,1 0 0,-1 0 0,1 0 1,1 1-1,-3 1-148,-1 1 157,0-1 1,1 2-1,0-1 0,0 1 1,0 0-1,1 1 1,0 0-1,1 0 0,0 0 1,0 1-1,1 0 0,0 0 1,1 0-1,0 1 0,1 0 1,0 0-1,0 1-157,2-10 14,1 1 0,0 0-1,0 0 1,0 0 0,0 0 0,0 0-1,1 0 1,-1-1 0,1 1-1,-1 0 1,1 0 0,0-1 0,0 1-1,1 0 1,-1-1 0,0 1 0,1-1-1,0 1 1,-1-1 0,1 0-1,0 0 1,0 0 0,0 0 0,1 0-1,-1 0 1,0-1 0,1 1 0,-1-1-1,1 1 1,-1-1 0,1 0-1,-1 0 1,1 0 0,0-1 0,0 1-1,-1-1 1,1 1 0,0-1 0,0 0-1,0 0 1,0 0-14,7-1-70,-1-1-1,0 1 1,0-2-1,0 1 1,-1-1 0,1-1-1,0 1 1,-1-2 0,0 1-1,0-1 1,0 0-1,-1-1 1,0 0 0,4-4 70,56-58-4468,-35 28 2709</inkml:trace>
  <inkml:trace contextRef="#ctx0" brushRef="#br0" timeOffset="71138.703">19659 4587 7722,'-2'-12'3360,"2"8"-1943,-3 2-41,2 13-776,-8 7-88,-7 20-152,1 12-8,1 9 8,7 5 25,-4 4 7,1-2-40,5-2-120,5-4-72,12-17-64,6-8-184,5-17-768,2-12 3704,6-13-2416</inkml:trace>
  <inkml:trace contextRef="#ctx0" brushRef="#br0" timeOffset="71495.795">19956 4903 7762,'-18'-22'6500,"17"22"-6469,0-1 1,0 0 0,0 1-1,1-1 1,-1 0 0,0 1-1,0-1 1,0 1-1,0-1 1,0 1 0,0 0-1,-1-1 1,1 1 0,0 0-1,0 0 1,0 0-1,0 0 1,0 0 0,0 0-1,0 0 1,0 0 0,-1 0-1,1 0 1,0 1 0,0-1-1,0 0 1,0 1-1,0-1 1,0 1 0,0-1-1,0 1-31,-2 0 57,-1 0-28,-2 0 27,-1 1 0,1 0 0,0 0 0,0 1 0,0 0 0,0 0 0,0 0 1,0 1-1,1-1 0,-5 5-56,-32 53 568,41-59-562,0 0 0,0 0 0,0 0 1,1 0-1,-1 0 0,1-1 0,-1 1 0,1 0 1,0 0-1,-1 1 0,1-1 0,0 0 0,0 0 1,1 0-1,-1 0 0,0 0 0,1 0 0,-1 0 1,1 0-1,-1-1 0,1 1 0,0 0 0,0 0 1,0 0-1,0-1 0,0 1 0,0 0 0,1-1 1,-1 1-1,0-1 0,1 1 0,-1-1 0,1 0 1,0 0-7,5 2 4,0 0 1,0-1 0,0 0 0,1-1 0,-1 0-1,1 0 1,-1 0 0,1-1 0,-1 0 0,1-1-1,-1 1 1,1-2 0,0 1-5,3-1 8,7 0 2,-13 0-7,0 1 1,0 0-1,1 1 0,-1-1 1,0 1-1,0 0 0,1 0 1,-1 0-1,0 1 0,0 0 0,0 0 1,0 0-1,0 1 0,0 0 1,0 0-1,1 0-3,-5 1 10,1 0-1,-1 0 1,-1 0 0,1 0 0,0 0-1,-1 0 1,1 0 0,-1 0 0,0 0-1,0 0 1,0 1 0,0-1 0,-1 0-1,1 0 1,-1 0 0,0 0 0,0 0-1,0 0 1,0 0 0,0-1 0,-1 1-1,1 0 1,-1-1 0,0 1 0,1-1-1,-1 1 1,0-1 0,-1 0 0,0 1-10,-3 5 29,0 0 1,0 0-1,-1-1 0,0-1 1,0 1-1,-1-1 1,0 0-1,0-1 1,0 0-1,-1 0 1,1 0-1,-3-1-29,10-3-34,0-1 0,-1 1 0,1-1 1,0 1-1,-1-1 0,1 0 0,0 1 0,-1-1 0,1 0 0,0 0 1,-1 0-1,1 0 0,0 0 0,-1-1 0,1 1 0,0 0 0,-1-1 1,1 1-1,0 0 0,0-1 0,0 0 0,-1 1 0,1-1 0,0 0 1,0 0-1,0 1 0,0-1 0,0 0 0,0 0 0,0 0 0,0 0 1,0 0-1,1-1 0,-1 1 0,0 0 0,1-1 34,0-13-487</inkml:trace>
  <inkml:trace contextRef="#ctx0" brushRef="#br0" timeOffset="71796.24">20256 4893 9402,'-2'9'3657,"1"10"-2673,-4 3 80,4 8-312,1 5-55,-2 9 7,5 6-48,-3 13-32,-4 3-64,-4 9-216,-4 1-104,2-11-136,4-4-40,3-19-72,3-7-208,1-18-720,2-6-392,2-28 736</inkml:trace>
  <inkml:trace contextRef="#ctx0" brushRef="#br0" timeOffset="72111.09">20232 5017 6649,'0'-4'630,"-1"2"-353,1 0 0,0 0 1,0 0-1,0 0 0,0 0 0,0 0 1,0 0-1,1 0 0,-1 0 1,1 0-1,-1 0 0,1 0 0,0 0 1,0 0-1,0 1 0,0-1 1,0 0-1,0 0 0,0 1 0,0-1 1,1 1-1,-1-1 0,1 1 1,0-1-278,5-4 43,0 0 0,1 1 1,0 0-1,0 0 1,0 1-1,0 0 0,0 0 1,1 1-1,0 0 0,-1 1 1,1 0-1,0 0 0,0 1 1,0 0-1,0 1 1,0 0-1,1 0 0,-1 1 1,0 0-1,0 1 0,0 0 1,-1 0-1,7 3-43,-13-4 26,0 1-1,0-1 1,0 0-1,0 1 1,-1-1-1,1 1 1,0-1-1,-1 1 1,1 0-1,-1 0 1,0 0-1,1 0 1,-1 0-1,0 0 1,0 0-1,0 0 1,-1 0-1,1 1 1,0-1-1,-1 0 1,1 0-1,-1 1 1,0-1-1,0 1 1,0-1-1,0 0 1,0 1-1,0-1 1,-1 0-1,1 0 1,-1 1 0,0-1-1,0 2-25,-40 69 1205,40-71-1183,-103 118 740,63-90-923,40-30 125,1 0 0,0 1-1,0-1 1,-1 0 0,1 0 0,0 0-1,0 0 1,-1 1 0,1-1 0,0 0-1,-1 0 1,1 0 0,0 0 0,-1 0-1,1 0 1,0 0 0,-1 0 0,1 0-1,0 0 1,0 0 0,-1 0 0,1 0-1,0 0 1,-1 0 0,1 0 0,0 0-1,-1 0 1,1 0 0,0 0 0,-1 0-1,1-1 1,0 1 0,0 0 0,-1 0-1,1 0 1,0-1 0,0 1 0,-1 0-1,1 0 1,0-1 0,0 1 0,0 0-1,-1 0 1,1-1 0,0 1 0,0 0-1,0-1 1,0 1 0,0 0 0,0 0-1,0-1 1,0 1 0,0 0 0,0-1-1,0 1 1,0 0 0,0-1 0,0 1-1,0 0 1,0-1 0,0 1 36,14-15-835</inkml:trace>
  <inkml:trace contextRef="#ctx0" brushRef="#br0" timeOffset="72471.48">20618 4911 8178,'-1'5'4708,"10"20"-3873,-4-14-177,27 158 2864,-32-168-3515,0-1 0,0 1 0,1 0 0,-1 0 1,0-1-1,0 1 0,1 0 0,-1-1 0,0 1 0,1 0 0,-1-1 0,1 1 0,-1 0 0,1-1 0,-1 1 0,1-1 0,-1 1 0,1-1 0,-1 1 1,1-1-1,0 0 0,-1 1 0,1-1 0,0 0 0,0 1 0,-1-1 0,1 0 0,0 0 0,-1 0 0,1 1 0,0-1 0,0 0 0,-1 0 1,1 0-1,0 0 0,0-1 0,0 1 0,-1 0 0,1 0 0,0 0 0,-1-1 0,1 1 0,0 0 0,0-1-7,27-24 15,-28 25-17,52-65-390,31-32-495,-51 77 732,-31 20 155,0 0 0,-1 0 0,1-1 0,0 1 0,-1 0 0,1 0 0,0 0 0,0 0 0,-1 0 0,1 0 0,0 0 0,-1 1 0,1-1 0,0 0 0,-1 0 0,1 0 0,0 1 0,-1-1 0,1 0 0,0 1 0,-1-1 0,1 1 0,-1-1 0,1 1 0,0-1 0,-1 1 0,0-1 0,1 1 0,-1-1 0,1 1 0,-1 0 0,0-1 0,1 1 0,-1 0-1,0-1 1,1 1 0,-1 0 0,0-1 0,0 1 0,0 0 0,0 0 0,0-1 0,0 1 0,0 0 0,0 0 0,0 72 484,-1-63-430,0 0-1,1 0 1,0 0 0,0 1-1,1-1 1,0 0 0,1 0-1,0 0 1,2 6-54,-3-14-20,0 1 0,0-1 0,0 0 0,1 1 0,-1-1 1,0 0-1,1 0 0,-1 0 0,1 0 0,0-1 0,0 1 0,0 0 0,0-1 0,0 1 0,0-1 0,0 1 0,0-1 0,0 0 1,1 0-1,-1 0 0,0-1 0,1 1 0,-1 0 0,1-1 0,-1 1 0,1-1 0,-1 0 0,0 0 0,1 0 0,-1 0 0,1-1 1,-1 1-1,1-1 0,1 0 20,14-12-276</inkml:trace>
  <inkml:trace contextRef="#ctx0" brushRef="#br0" timeOffset="72755.844">20573 4684 6305,'-34'16'3481,"22"-15"-216,7 8-2329,14-7 48,9-1-496,11-1-248,5 0-8,8 0-152,1 0-8,2-1-24,1 1-200,-4-9-544,-6 1 472</inkml:trace>
  <inkml:trace contextRef="#ctx0" brushRef="#br0" timeOffset="73167.037">21128 4642 5553,'-1'1'279,"0"0"0,0 0 0,0 0 0,0 0 0,0 0 0,1 0 0,-1 0 0,0 0-1,1 0 1,-1 1 0,1-1 0,-1 0 0,1 0 0,-1 1 0,1-1 0,0 0 0,0 1 0,-1-1 0,1 1 0,0-1 0,0 0 0,0 1-1,1-1 1,-1 0 0,0 1 0,0-1 0,1 1-279,25 188 5141,-23-175-4918,3 15 166,-1-1 0,-1 1 0,-2 0 0,0 24-389,-2-51 12,-1-3-9,1 1 0,-1 0-1,1 0 1,0 0 0,-1 0 0,1 0-1,0 0 1,0 0 0,0 0 0,0 0-1,0 0 1,0 0 0,0 0 0,0 0-1,0 0 1,0 0 0,1 0 0,-1 0-1,0 0 1,1 0 0,-1-1 0,0 1-1,1 0 1,-1 0 0,1 0 0,-1 0-1,1-1 1,0 1 0,-1 0 0,1-1-1,0 1 1,0 0 0,-1-1 0,2 1-3,3-6-112,0 0 1,0-1 0,-1 1 0,0-1-1,0 0 1,0-1 0,-1 1 0,0 0-1,3-8 112,-3 7-125,67-124-1800,-69 129 1920,-1 1-1,0 1 1,0-1 0,1 0-1,-1 0 1,0 0-1,1 0 1,-1 0-1,1 0 1,0 0 0,-1 0-1,1 1 1,0-1-1,-1 0 1,1 0-1,0 1 1,0-1-1,-1 1 1,1-1 0,0 1-1,0-1 1,0 1-1,0-1 1,0 1-1,0 0 1,0-1 0,0 1-1,0 0 1,0 0-1,0 0 1,0 0-1,0 0 1,0 0-1,0 0 1,0 0 0,0 0-1,0 0 1,0 1-1,0-1 1,0 0-1,0 1 1,-1-1 0,1 1-1,0-1 1,0 1-1,0-1 1,0 1-1,-1 0 1,1-1-1,0 1 1,0 0 0,0 0 5,1 6 23,0 0 0,-1 0 1,0 0-1,0 0 0,0 0 0,-1 0 1,0 0-1,0 0 0,-2 6-23,1 9 131,1-11 177,-1 1-291,0-1 0,2 1 0,-1-1 0,1 1 0,1-1 0,0 1 0,0-1 0,3 6-17,23 15 3154,-13-25-1767</inkml:trace>
  <inkml:trace contextRef="#ctx0" brushRef="#br0" timeOffset="73463.944">21652 4613 9154,'-11'2'3745,"5"5"-2489,-4 16-328,4 6-304,-3 7 48,3 5 105,4 3-49,-1 2-56,5 6-176,4-1-128,1-2-184,4-7-64,2-10-280,5-6-280,0-15-832,-3-8 784</inkml:trace>
  <inkml:trace contextRef="#ctx0" brushRef="#br0" timeOffset="73839.271">21796 4890 9602,'-10'9'6014,"10"23"-4693,1-19-821,-2 21 229,0-25-653,0 0 0,0 0 0,1 0 0,1 0 0,-1 0 0,1 0 0,1 0 0,0-1 0,0 1 0,0 0 0,1-1 0,1 0 0,-1 1 0,1-1-1,2 1-75,-5-7 2,0-1 0,0 0 0,0 1 0,0-1-1,0 0 1,1 0 0,-1 0 0,0 0-1,1 0 1,-1 0 0,1 0 0,-1 0 0,1-1-1,0 1 1,-1 0 0,1-1 0,-1 0-1,1 1 1,0-1 0,-1 0 0,1 0 0,0 0-1,0 0 1,-1 0 0,1 0 0,0 0-1,-1-1 1,1 1 0,0-1 0,-1 1 0,1-1-1,-1 0 1,1 1 0,-1-1 0,1 0-1,-1 0 1,1 0 0,-1 0 0,1-1-2,9-8-123,0-1 1,0-1 0,-1 0-1,-1 0 1,1-1-1,-2 0 1,0 0-1,-1-1 1,2-4 122,13-23-411,6-7-21,-40 84 482,7-20 49,0 0 1,1 1-1,0-1 1,1 1-1,1 0 1,1 0-1,0 0 1,2 10-100,-1-24-42,0 0-1,1-1 1,-1 1-1,1 0 1,-1-1-1,1 1 1,0-1 0,0 1-1,0-1 1,0 1-1,1-1 1,-1 0 0,1 0-1,-1 0 1,1 0-1,0 0 1,0 0 0,-1 0-1,2 0 1,-1 0-1,0-1 1,0 0 0,0 1-1,1-1 1,-1 0-1,0 0 1,1 0 0,-1 0-1,1 0 1,0-1-1,-1 1 1,1-1 0,-1 0-1,1 0 1,0 0-1,-1 0 1,1 0 0,-1 0-1,1-1 1,0 1-1,-1-1 1,1 0 0,-1 0-1,1 0 43,23-15-2679,-1-8 1175</inkml:trace>
  <inkml:trace contextRef="#ctx0" brushRef="#br0" timeOffset="74243.253">22248 4906 7778,'7'10'7716,"7"26"-5926,9 56-674,-23-91-1116,0 0 1,1 1 0,-1-1-1,0 0 1,1 0-1,-1 1 1,0-1-1,1 0 1,0 0-1,-1 0 1,1 0 0,0 0-1,-1 1 1,1-1-1,0-1 1,0 1-1,0 0 1,0 0 0,0 0-1,0 0 1,0-1-1,0 1 1,0 0-1,0-1 1,1 1-1,-1-1 1,0 1 0,0-1-1,0 0 1,1 0-1,-1 1 1,0-1-1,0 0 1,1 0-1,-1 0 1,0 0 0,1-1-1,-1 1 1,0 0-1,0 0 1,1-1-1,-1 1 1,0-1-1,0 1 1,0-1 0,0 1-1,0-1 1,1 0-1,6-9-320,1-1 1,-2 1 0,0-1-1,0-1 1,-1 1 0,4-11 319,7-12-1194,2-4-206,30-44-1241,-49 81 2654,0 1 0,1-1-1,-1 1 1,0 0 0,1-1 0,-1 1 0,0-1 0,0 1 0,1 0 0,-1-1 0,1 1 0,-1 0 0,0-1 0,1 1-1,-1 0 1,1 0 0,-1-1 0,1 1 0,-1 0 0,1 0 0,-1 0 0,1 0 0,-1-1 0,1 1 0,-1 0 0,1 0-1,-1 0 1,1 0 0,-1 0 0,1 1 0,-1-1 0,1 0 0,-1 0 0,0 0 0,1 0 0,-1 0 0,1 1 0,-1-1-1,1 0 1,-1 0 0,1 1 0,-1-1 0,0 0 0,1 1 0,-1-1 0,0 0 0,1 1 0,-1-1 0,0 1 0,1-1-1,-1 0 1,0 1 0,0 0-13,7 28 1452,-6 20 259,7 33-472,-5-73-1250,-3-6-11,0 0-1,1-1 0,-1 1 1,1 0-1,0 0 1,0-1-1,0 1 1,0 0-1,0-1 1,1 1-1,-1-1 1,1 0-1,0 1 1,-1-1-1,1 0 1,0 0-1,0 0 1,0 0-1,1-1 1,-1 1-1,0-1 1,1 1-1,-1-1 1,1 0-1,-1 0 1,1 0-1,0 0 1,-1 0-1,2 0 23,16 0-335</inkml:trace>
  <inkml:trace contextRef="#ctx0" brushRef="#br0" timeOffset="74662.865">22861 4880 7210,'2'-3'1032,"-2"2"-853,1 1 1,-1-1 0,1 0 0,0 1 0,-1-1-1,1 0 1,-1 0 0,0 1 0,1-1 0,-1 0-1,0 0 1,1 0 0,-1 0 0,0 0 0,0 1-1,0-1 1,0 0 0,1 0 0,-1 0 0,-1 0-1,1 0 1,0 0 0,0 0 0,0 0 0,0 1-1,-1-1 1,1 0 0,0 0 0,-1 0 0,1 0-1,0 1 1,-1-1 0,1 0 0,-1 0 0,0 1 0,1-1-1,-1 0 1,0 1 0,0-1-180,-4 2 97,-1 0-1,1 0 1,-1 0 0,1 1 0,-1 0-1,1 0 1,0 1 0,0-1-1,0 1 1,0 0 0,0 1 0,1-1-1,-1 1 1,1 0 0,0 0-1,0 0 1,1 1 0,-1-1 0,1 1-1,0 0 1,-1 2-97,1-2 14,1-1 0,-1 1 0,1 0-1,0-1 1,1 1 0,-1 0 0,1 0 0,0 0 0,0 1 0,0-1-1,1 0 1,0 0 0,0 0 0,0 1 0,1-1 0,-1 0 0,1 0-1,1 0 1,-1 0 0,0 0 0,2 1-14,57 95 125,-7-17-96,-48-70-20,-1 1-1,-1 0 1,0 0-1,-1 1 1,0-1-1,-1 1 0,-1-1 1,-1 0-1,0 1 1,-1-1-1,0 0 0,-1 1 1,-1-2-1,-1 1 1,0 0-1,-6 13-8,7-23-43,0 0 0,0 0 0,0-1-1,0 1 1,-1-1 0,0 0 0,0 0-1,0-1 1,0 1 0,-1-1 0,1 0 0,-1-1-1,0 1 1,0-1 0,1 0 0,-1-1 0,-1 1-1,1-1 1,0-1 0,0 1 0,0-1 0,0 0-1,-1 0 1,1-1 0,-4-1 43,-52-16-1200,40-2 786</inkml:trace>
  <inkml:trace contextRef="#ctx0" brushRef="#br0" timeOffset="75833.987">17499 5795 3481,'27'-45'1869,"-23"18"1179,30-4 355,-25 25-2800,-6 6-501,-1-1-1,1 1 1,0 0-1,0 0 1,0 0 0,0 0-1,0 0 1,0 1-1,0-1 1,0 1 0,0 0-1,0 0 1,0 0-1,0 0 1,-1 0-1,1 1 1,0-1 0,1 2-102,4 1 93,0-1-70,0 0 0,0 0 0,0 0 0,-1 1 1,1 0-1,-1 1 0,0 0 0,-1 0 0,1 0 0,-1 1 0,0 0 1,0 0-1,-1 1 0,1 0 0,-2-1 0,1 2 0,-1-1 1,0 1-1,0-1 0,-1 1 0,0 0 0,1 3-23,-4 7 158,-1 0 0,0-1 0,-1 1 0,0-1 1,-5 13-159,0 8 213,-4 18 28,-7 77 56,18-130-294,0-1-1,0 1 1,0 0 0,0 0 0,1-1-1,-1 1 1,1 0 0,0 0 0,0-1-1,0 1 1,0-1 0,0 1 0,1-1 0,-1 1-1,1-1 1,-1 0 0,1 0 0,0 0-1,0 0 1,0 0 0,0 0 0,0 0-1,0-1 1,1 1 0,-1-1 0,0 1 0,1-1-3,83 58 136,-84-57-219,1-1 0,1 0 0,-1 0 0,0 0 0,0 0 0,0 0 0,0-1 0,1 1 0,-1-1 0,0 0 0,1 0 0,-1 0 0,0 0 1,1-1-1,-1 1 0,0-1 0,0 0 0,0 0 0,0 0 0,0-1 0,0 1 0,2-2 83,2-6-624</inkml:trace>
  <inkml:trace contextRef="#ctx0" brushRef="#br0" timeOffset="76158.229">17672 6093 7394,'-12'1'2688,"24"-2"-2112,5-2-472,15-2 24,3-1-56,4-1-96,5-1-288,7-4 224</inkml:trace>
  <inkml:trace contextRef="#ctx0" brushRef="#br0" timeOffset="76417.152">18357 5959 8274,'-12'-5'5038,"2"-23"-3606,4 8-1170,4 19-255,0 0 0,0 0 1,0 1-1,0-1 0,0 1 0,0-1 1,0 1-1,0 0 0,0 0 0,0 0 0,0 0 1,0 0-1,0 0 0,0 0 0,0 1 1,0-1-1,0 1 0,0 0 0,0-1 1,0 1-1,0 0 0,1 0 0,-1 0 0,0 0 1,1 1-1,-1-1 0,0 0 0,1 1 1,0-1-1,-1 1 0,1 0 0,0-1 1,-1 1-8,-6 7 31,1 0 1,-1 0 0,1 1 0,1-1 0,0 1-1,0 1 1,1-1 0,0 1 0,1 0-1,0 0 1,1 1 0,-1 5-32,3-14 11,1 1 0,-1-1 0,1 1-1,0 0 1,0-1 0,1 1 0,-1-1 0,1 1 0,0-1 0,0 1 0,0-1-1,0 0 1,0 1 0,1-1 0,-1 0 0,1 0 0,0 0 0,0 0-1,0 0 1,0 0 0,1-1 0,-1 1 0,1-1 0,0 0 0,-1 0 0,1 0-1,0 0 1,0 0 0,1 0 0,-1-1 0,0 1 0,0-1 0,1 0-1,-1 0 1,0-1 0,1 1 0,-1-1 0,1 1 0,-1-1 0,1 0 0,-1 0-1,1-1 1,-1 1 0,1-1 0,-1 0 0,1 0 0,-1 0 0,0 0-1,0 0 1,1-1 0,-1 0 0,0 1 0,0-1 0,0-1-11,9-5 31,-1-1 0,0-1-1,-1 0 1,0 0 0,0-1 0,-1 0 0,-1-1 0,0 0 0,0 0 0,-1-1 0,-1 0 0,3-7-31,-2 3 6,-7 18-7,0-1 1,0 0-1,0 0 0,0 0 0,0 0 0,0 1 0,0-1 1,0 0-1,0 0 0,0 0 0,0 1 0,0-1 0,0 0 1,0 0-1,0 0 0,0 1 0,0-1 0,0 0 0,0 0 1,0 0-1,1 0 0,-1 1 0,0-1 0,0 0 0,0 0 1,0 0-1,0 0 0,0 0 0,0 1 0,1-1 0,-1 0 1,0 0-1,0 0 0,0 0 0,0 0 0,1 0 1,-1 0-1,0 0 0,0 0 0,0 0 0,0 0 0,1 1 1,-1-1-1,0 0 0,0 0 0,0 0 0,1 0 0,-1 0 1,0-1-1,0 1 0,0 0 0,1 0 0,-1 0 0,0 0 1,0 0-1,0 0 0,0 0 0,1 0 0,-1 0 0,0 0 1,0-1 0,1 48-63,-2-40 2,0 0 0,1 1 0,0-1 0,0 0 0,1 0 0,0 0 0,0 0 0,1 0 0,0 0 0,0 0 0,0-1 0,2 3 61,-3-7-156,0-1 0,0 1 0,0-1 0,0 1 1,0-1-1,1 0 0,-1 0 0,0 1 0,1-1 0,-1 0 1,1 0-1,-1 0 0,1-1 0,-1 1 0,1 0 0,0-1 1,0 1-1,-1-1 0,1 1 0,0-1 0,-1 0 0,1 0 1,0 0-1,0 0 0,0 0 0,-1 0 0,1 0 0,0 0 1,0-1-1,-1 1 0,1-1 0,0 0 0,0 0 156,20-13-1512</inkml:trace>
  <inkml:trace contextRef="#ctx0" brushRef="#br0" timeOffset="76804.161">18655 5642 7762,'-7'-11'5520,"29"50"-3528,-22-39-1985,7 15 199,-2 0 0,1 1-1,-2-1 1,0 1 0,-1 0 0,0 2-206,28 233 1581,-22-223-1469,-8-28-109,-1 1 0,1-1 1,-1 0-1,0 1 0,1-1 1,-1 0-1,1 1 0,-1-1 1,1 0-1,-1 0 0,1 1 0,-1-1 1,1 0-1,-1 0 0,1 0 1,0 0-1,-1 0 0,1 0 1,-1 0-1,1 0 0,-1 0 1,1 0-1,-1 0 0,1 0 1,-1 0-1,1 0 0,-1 0 1,1-1-1,0 1 0,-1 0 0,0 0 1,1-1-1,-1 1 0,1 0 1,-1-1-1,1 1 0,-1 0 1,0-1-1,1 1 0,-1-1 1,1 1-1,-1-1-3,5-5-8,0 0-1,-1 0 1,0-1 0,0 1-1,0-1 1,-1 0 0,0 0-1,0 0 1,-1 0 0,0-1-1,1-4 9,2-7-84,4-13-134,-7 22 113,1 0 0,-1 0 1,2 1-1,-1-1 0,1 1 0,1 0 0,0 0 1,3-4 104,-8 12-8,0 1 0,1-1 0,-1 0 0,0 0 0,1 1 0,-1-1 0,1 0 0,-1 1 1,1-1-1,-1 0 0,1 1 0,-1-1 0,1 1 0,-1-1 0,1 1 0,0-1 0,-1 1 0,1-1 1,0 1-1,-1 0 0,1 0 0,0-1 0,0 1 0,-1 0 0,1 0 0,0 0 0,0-1 0,-1 1 1,1 0-1,0 0 0,0 0 0,0 0 0,-1 1 0,1-1 0,0 0 0,0 0 0,-1 0 1,1 1-1,0-1 0,-1 0 0,1 1 0,0-1 0,0 1 0,-1-1 0,1 0 0,-1 1 0,1 0 1,-1-1-1,1 1 0,-1-1 0,1 1 0,-1 0 0,1-1 0,-1 1 0,1 0 0,-1-1 0,0 1 1,0 0-1,1 0 0,-1-1 0,0 1 0,0 0 0,0 0 0,0 0 8,12 123 38,-10-104 22,0-1 1,1 0 0,1 0 0,1-1 0,0 1 0,2-1-1,0 0 1,5 7-61,15-4-831,-4-35-2613,-1-21 1715</inkml:trace>
  <inkml:trace contextRef="#ctx0" brushRef="#br0" timeOffset="77331.647">19200 5821 6177,'0'30'6971,"2"-4"-4423,-2 56-1592,-8 63 763,18-101-1534,-9-44-181,0 1 0,0-1 0,0 0 0,0 1 0,0-1 0,0 0 0,0 0 0,0 0 1,0 0-1,0 0 0,0 0 0,1 0 0,-1 0 0,0 0 0,0 0 0,0 0 0,0-1 0,0 1 0,0 0 0,0-1 0,0 1 0,0-1 0,0 1 0,0-1 1,-1 0-1,1 1 0,0-1 0,0 0 0,0 0 0,-1 0 0,1 1 0,0-1 0,-1 0 0,1 0 0,-1 0 0,1 0 0,-1 0 0,1 0 0,-1 0 0,0 0 1,1 0-1,-1 0 0,0 0 0,0-1-4,12-23-59,-1 0 0,-1-2 0,-2 1 0,5-22 59,10-33-432,4 32 46,-26 48 379,1 1 1,-1 0-1,1 0 0,-1 0 0,0 0 1,1 0-1,-1 0 0,1 0 1,-1 1-1,0-1 0,1 0 0,-1 1 1,0 0-1,1-1 0,-1 1 0,0-1 1,0 1-1,0 0 0,1 0 0,-1 0 1,0 0-1,0 0 0,0 0 0,0 0 1,-1 0-1,1 0 0,0 0 1,0 1-1,-1-1 0,1 0 0,0 1 1,-1-1-1,0 0 0,1 1 0,-1 0 7,2 1-9,34 70-20,-28-54 36,1 0 0,1-1 1,0 0-1,1 0 1,5 3-8,-15-19-21,1 0 0,-1 0 0,1 0 0,0 0 0,0 0 0,0 0 0,0-1 0,0 1 0,0-1 0,0 0 0,0 0 0,1 1 0,-1-1 0,1-1 0,-1 1 0,0 0 0,1-1 0,-1 1 0,1-1 0,0 0 0,-1 0 0,3 0 21,15-5-210</inkml:trace>
  <inkml:trace contextRef="#ctx0" brushRef="#br0" timeOffset="77778.44">19893 5812 7402,'-35'-43'5163,"34"41"-5109,0 1 0,0 0 0,0 1-1,0-1 1,0 0 0,0 0 0,0 0-1,0 0 1,0 1 0,0-1 0,0 1-1,0-1 1,-1 1 0,1-1 0,0 1-1,0-1 1,0 1 0,-1 0 0,1 0-1,0 0 1,-1 0 0,1 0 0,0 0-1,0 0 1,-1 0 0,1 0 0,0 1-1,0-1 1,-1 0 0,1 1 0,0-1-1,0 1 1,0 0 0,0-1 0,0 1 0,-1 0-1,1 0-53,-39 36 928,33-29-835,0 0 0,0 1 1,1 0-1,0 0 0,1 0 0,0 1 0,0-1 1,1 1-1,0 0 0,1 1 0,0-1 0,1 1 1,0-1-1,0 1 0,1 0 0,1-1 0,0 6-93,1-11 8,1 0-1,0-1 0,0 1 0,1 0 0,-1-1 1,1 0-1,0 1 0,0-1 0,1 0 0,-1-1 1,1 1-1,-1-1 0,1 1 0,0-1 0,1 0 1,-1-1-1,0 1 0,1-1 0,-1 0 0,1 0 1,0 0-1,0 0 0,0-1 0,0 0 0,0 0 1,0-1-1,0 1 0,0-1 0,0 0 0,4-1-7,68 23 25,-74-22-8,-1 1 1,-1 1-1,1-1 0,0 0 0,0 0 0,0 1 0,-1-1 1,1 1-1,0-1 0,-1 1 0,0 0 0,1 0 0,-1 0 0,0 0 1,0 0-1,0 0 0,0 0 0,0 0 0,0 0 0,-1 0 1,1 0-1,-1 1 0,1-1 0,-1 0 0,0 0 0,0 1 0,0-1 1,0 0-1,0 0 0,-1 1 0,1-1 0,-1 0 0,1 0 1,-1 1-19,-1 2 38,1 1 0,-1-1 0,0 0 0,0 0 0,-1 0-1,1-1 1,-1 1 0,0-1 0,0 1 0,-1-1-1,1 0 1,-1 0 0,0-1 0,0 1 0,0-1-1,-1 0 1,1 0 0,-1 0 0,0 0 0,-2 0-37,-13-8-1393,15-7 859</inkml:trace>
  <inkml:trace contextRef="#ctx0" brushRef="#br0" timeOffset="78197.315">20094 6020 6689,'4'1'450,"0"0"-1,-1 0 1,1-1-1,0 1 0,-1-1 1,1 0-1,0 0 1,0 0-1,-1 0 0,1-1 1,0 0-1,-1 0 1,5-1-450,5-1 408,-2 1-282,-1 0 0,0-1 1,0 0-1,0-1 0,0 0 0,0 0 0,-1-1 0,1-1 0,-1 0 0,-1 0 1,1 0-1,6-8-126,-10 11 20,-1-1 1,1 0 0,-1 0 0,0 0-1,0 0 1,-1-1 0,1 0-1,-1 1 1,0-1 0,0 0-1,-1-1 1,1 1 0,-1 0 0,0-1-1,-1 1 1,1-1 0,-1 0-1,0 0 1,-1 1 0,1-1-1,-1 0 1,0 0 0,0 0-1,-1 0 1,0-1-21,0 5 7,0 0 0,0 0-1,-1 0 1,1 1 0,0-1 0,-1 0 0,1 0-1,-1 1 1,0-1 0,1 1 0,-1 0-1,0 0 1,0-1 0,0 1 0,0 0-1,0 0 1,0 1 0,0-1 0,0 0-1,-1 1 1,1-1 0,0 1 0,0 0-1,0 0 1,-1 0 0,1 0 0,0 0-1,0 0 1,-2 1-7,-62 21 238,57-18-141,-1 2 0,1-1 1,0 1-1,0 1 0,1-1 0,0 2 1,0-1-1,1 1 0,-1 0 1,2 1-1,-1-1 0,1 2 1,1-1-1,-1 0 0,2 1 1,-1 0-1,1 0 0,1 1 0,0-1 1,0 1-1,1-1 0,0 1 1,1 0-1,0 0 0,1 0 1,0 0-1,1 0 0,0 0 1,2 9-98,0-14 14,-1 0 1,1 0 0,0-1-1,0 1 1,0-1-1,1 0 1,-1 0 0,1 0-1,1 0 1,-1 0 0,1-1-1,0 0 1,0 0 0,0 0-1,0-1 1,0 0 0,1 0-1,0 0 1,-1-1 0,1 0-1,0 0 1,0 0 0,0-1-1,1 1 1,3-1-15,0 0-63,0 0 0,1-1 0,-1 0 0,0-1 0,1 0 0,-1 0 0,0-1 0,1-1 1,-1 1-1,-1-2 0,1 1 0,0-2 0,-1 1 0,0-1 0,1-1 63,26-22-1085,1-5 380</inkml:trace>
  <inkml:trace contextRef="#ctx0" brushRef="#br0" timeOffset="78508.896">20528 5871 9802,'-13'6'3953,"12"6"-2689,5 0 113,3 10-889,2 1-32,-3 2-264,2 7-56,-2-3-56,1 0 0,2-6-336,-1-11-408,5-12 432</inkml:trace>
  <inkml:trace contextRef="#ctx0" brushRef="#br0" timeOffset="78784.438">20552 5640 8010,'-25'-1'3376,"13"8"-1991,9 4-913,10-4-200,5 1-624,5-3-2665,-2-4 2161</inkml:trace>
  <inkml:trace contextRef="#ctx0" brushRef="#br0" timeOffset="79129.008">20891 5791 9426,'3'-5'5669,"-3"4"-5631,1 1-1,-1 0 1,0 0-1,0 0 1,1 0-1,-1 0 1,0-1-1,0 1 1,1 0-1,-1 0 0,0 0 1,0-1-1,0 1 1,0 0-1,1-1 1,-1 1-1,0 0 1,0 0-1,0-1 1,0 1-1,0 0 1,0-1-1,0 1 1,1 0-1,-1 0 1,0-1-1,0 1 1,0 0-1,0-1 0,0 1 1,0 0-1,-1-1 1,1 1-1,0 0 1,0-1-1,0 1 1,0 0-1,0 0 1,0-1-1,0 1 1,-1 0-1,1 0 1,0-1-1,0 1 1,0 0-1,-1 0 1,1-1-1,0 1 0,0 0 1,-1 0-1,1 0 1,0 0-1,0-1 1,-1 1-1,1 0 1,0 0-1,-1 0 1,1 0-1,0 0 1,-1 0-38,-5-1 0,0 1 1,0 0 0,0 0 0,0 1-1,0 0 1,0 0 0,0 0-1,0 1 1,0 0 0,0 0-1,0 0 1,1 1 0,-1 0 0,1 0-1,0 1 1,0-1 0,0 1-1,-1 2-1,0 0 0,0 0 0,1 1 0,0-1 0,0 1 0,0 0 0,1 1 0,0-1 0,1 1 0,-1 0 0,2 0 0,-1 0 0,1 0 0,0 0 0,0 3 1,1-6 0,0-1 1,0 1-1,0-1 1,0 1-1,1 0 0,0-1 1,0 1-1,0-1 1,1 1-1,-1 0 0,1-1 1,0 1-1,1-1 1,-1 0-1,1 1 0,-1-1 1,1 0-1,0 0 1,1 0-1,-1 0 0,1 0 1,0-1-1,0 1 1,0-1-1,0 1 0,0-1 1,1 0-1,0-1 1,-1 1-1,1-1 0,0 1 1,0-1-1,0 0 1,0-1-1,1 1 0,-1-1 1,3 1-1,2-1-106,1 1 0,0-2 0,-1 1 0,1-1-1,0-1 1,-1 0 0,1 0 0,0-1 0,-1 0 0,1-1 0,-1 0 0,0-1 0,0 1 0,0-2 0,-1 1 0,1-1 0,-1-1 0,0 0 0,-1 0 0,1 0 0,-1-1 0,0 0 0,-1 0 0,0-1 0,0 0 0,0 0-1,-1 0 1,0-1 0,0-2 106,14-42-2982,-4 3 1238</inkml:trace>
  <inkml:trace contextRef="#ctx0" brushRef="#br0" timeOffset="79405.41">21065 5493 8650,'-14'7'6315,"11"31"-4027,-5 136-633,7-163-1567,-4 30 215,1 1 1,2 0 0,2 0-1,1 0 1,6 28-304,-7-64 5,1 0 0,0 1 0,0-1 0,1 0 1,-1 0-1,1 0 0,1 0 0,-1-1 0,1 1 0,0-1 0,0 1 1,0-1-1,1 0 0,0 0 0,0-1 0,0 1 0,1-1 1,-1 0-1,1 0 0,0 0 0,0-1 0,1 1 0,-1-1 0,0-1 1,1 1-1,0-1 0,0 0 0,0 0 0,-1-1 0,3 1-5,1-4-25,0-1 0,0 1 0,0-1 0,0-1-1,-1 0 1,1 0 0,-1-1 0,0 0 0,0 0-1,-1-1 1,1 0 0,-1 0 0,0-1 0,-1 0-1,0 0 1,0-1 0,0 1 0,-1-1 0,0-1-1,0-1 26,32-48-542,-3-2 0,-2-1-1,2-15 543,-32 73-17,0 0 14,-1 0 0,1 1 0,-1-1 0,1 0 0,-1 0 0,0 0 0,0 0 0,0 0 0,0 0 0,-1 0 0,1-1 0,-1 1-1,0 0 1,0 0 0,0 0 0,0 0 0,0-1 0,-1 1 0,0 0 0,1 0 0,-1 0 0,0 0 0,0 0 0,-1 0 0,1 0 3,-1 2 5,0 0-1,1 1 1,-1-1 0,0 1-1,1-1 1,-1 1 0,0-1-1,1 1 1,-1 0 0,0 0-1,0 0 1,0 0 0,1 0 0,-1 1-1,0-1 1,1 0 0,-1 1-1,0-1 1,0 1 0,1 0-1,-1 0 1,1-1 0,-1 1-1,1 0 1,-1 0 0,1 0-1,0 1 1,-1-1 0,1 0-1,0 0 1,0 1 0,0-1-1,0 1 1,0-1 0,0 1 0,0 0-1,0-1 1,1 1 0,-1 0-1,1-1 1,-1 2-5,1 7 65,0 1-1,1-1 1,0 1-1,0-1 1,1 0 0,0 1-1,1-1 1,1 0-1,-1-1 1,1 1-1,1-1 1,0 1 0,0-1-1,1-1 1,0 1-1,0-1 1,1 0 0,0 0-1,0-1 1,1 0-1,8 5-64,-5-3-25,0 0 0,1-1-1,0-1 1,1 0 0,-1-1-1,1 0 1,0-1 0,1 0-1,-1-1 1,1-1 0,0 0-1,2-1 26,25 1-140</inkml:trace>
  <inkml:trace contextRef="#ctx0" brushRef="#br2" timeOffset="90979.736">9339 3727 2689,'-43'-79'1604,"19"33"2014,34 40-2322,-9 7-1125,0 2-4,7 24 64,-5-19-158,-1 1 1,1 0 0,-1 0 0,-1 0-1,0 0 1,0 0 0,-1 0-1,0 0 1,0 1 0,-2 6-74,-9 68 799,3-36-486,2 0 1,2 0 0,3 1 0,1 10-314,0-55-5,1-1 1,-1 1 0,0-1 0,1 1 0,0-1-1,-1 0 1,1 1 0,1-1 0,-1 0-1,0 0 1,1 0 0,0 0 0,-1 0 0,1 0-1,0 0 1,1-1 0,-1 1 0,1 0 4,-1-2-138,-1 0 1,1 0-1,-1-1 0,1 1 1,0 0-1,-1-1 1,1 0-1,0 1 1,0-1-1,-1 0 1,1 0-1,0 0 1,-1 0-1,1 0 1,0 0-1,0-1 0,-1 1 1,1 0-1,0-1 1,-1 0-1,1 1 1,-1-1-1,1 0 1,-1 0-1,1 0 1,-1 0-1,1 0 0,-1 0 1,0 0-1,0 0 1,0-1-1,1 1 1,-1 0-1,0-1 1,0 1-1,-1-1 1,2-1 137,12-24-1465</inkml:trace>
  <inkml:trace contextRef="#ctx0" brushRef="#br2" timeOffset="91233.982">9351 3972 2016,'3'-88'1625,"14"79"111,11-11-432,0-3-207,10-4-393,0-10-168,-2 5-248,3-1-88,-9 1-32,-5 6-24,-7 8-1856,-3 7 1312</inkml:trace>
  <inkml:trace contextRef="#ctx0" brushRef="#br2" timeOffset="91671.519">9354 3920 3689,'-2'2'143,"1"0"1,-1 0-1,1 0 1,-1 0-1,1 0 1,0 0-1,0 1 1,0-1-1,0 0 1,0 1-1,0-1 1,0 0-1,1 1 1,-1-1-1,1 1 1,0-1-1,0 1 1,0-1-1,0 1 1,0 0-1,1-1 1,-1 1-1,1-1 1,-1 0-1,1 1 1,0-1-1,0 1 1,0-1-1,0 0 1,0 0-1,1 0 1,-1 0-1,2 2-143,6 3 174,1 0-1,0-1 0,0-1 0,0 1 0,1-2 0,0 0 0,0 0 0,0-1 0,0 0 0,0-1 0,1 0 0,-1-1 0,4 0-173,11 1 73,1-1 0,-1-1 0,1-2 0,-1 0 0,1-2-1,-1-1 1,0-1 0,-1-2 0,1 0 0,-2-2 0,5-2-73,-12 3 52,1 0 1,-1-1-1,-1-1 1,0-1-1,0-1 1,-2 0-1,1-1 1,-1 0-1,-1-1 1,-1 0-1,0-2-52,-11 17 2,0-1 0,-1 0 0,1 0 0,0 0 0,-1 0 0,1 0 0,-1 0 0,1 0 0,-1 0 0,0 0 0,1 0-1,-1 0 1,0-1 0,0 1 0,0 0 0,0 0 0,0 0 0,0 0 0,0 0 0,0 0 0,0-1 0,0 1 0,0 0 0,-1 0 0,1 0 0,-1 0-1,1 0 1,0 0 0,-1 0 0,0 0 0,1 0 0,-1 0 0,0 0 0,1 0 0,-1 1 0,0-1 0,0 0 0,0 0 0,1 1 0,-2-1-2,-39-14-16,30 13 4,1 0 1,0 1-1,-1 0 1,1 0 0,-1 1-1,1 1 1,0 0 0,-1 0-1,1 1 1,0 0-1,0 1 1,0 0 0,0 1-1,0 0 1,1 1 0,0 0-1,-8 5 12,14-7 10,0-1 0,1 1 0,-1 0 0,1 0 0,-1 0 1,1 0-1,0 0 0,1 1 0,-1-1 0,0 1 0,1-1 0,0 1 0,0 0 0,0-1 0,0 1 0,1 0 0,-1 0 0,1 0 0,0-1 0,0 1 0,0 0 0,1 0 0,-1 0 0,1-1 0,0 1 1,0 0-1,0-1 0,0 1 0,1 0 0,0-1 0,-1 0 0,1 1 0,0-1 0,1 0 0,-1 0 0,1 0 0,-1-1 0,1 1 0,0 0 0,0-1 0,1 1-10,12 9 49,0-1 0,1-1-1,0 0 1,1-2 0,-1 0 0,11 2-49,-26-8 5,17 5 84,0 0 1,0-1-1,1-1 0,0-1 1,0-1-1,0 0 1,17-1-90,-29-2-117,1 0 0,-1-1 0,0 0 0,0 0 1,1-1-1,-1 0 0,-1-1 0,1 0 1,0 0-1,-1 0 0,1-1 0,-1-1 0,0 1 1,0-1-1,-1 0 0,1 0 0,-1-1 1,0 0-1,0 0 0,1-3 117,14-21-927</inkml:trace>
  <inkml:trace contextRef="#ctx0" brushRef="#br2" timeOffset="91951.877">10252 3866 1920,'-57'-51'1577,"47"59"359,-3-5-263,7 0-521,4 0-280,-1 5-376,3-8-112,0 0-152,2 6-40,7 12-56,29 40-8,-23-40 40,5-3 32,-2-7-632,-2-5-1112,-1-11 1016</inkml:trace>
  <inkml:trace contextRef="#ctx0" brushRef="#br2" timeOffset="92114.576">10133 3694 5417,'-21'0'2225,"7"3"-1417,12 3-464,-1-3-88,8-1-248,-5-2-600,0 0 432</inkml:trace>
  <inkml:trace contextRef="#ctx0" brushRef="#br2" timeOffset="92851.053">10385 3826 3897,'-1'5'483,"1"1"0,0-1 1,0 1-1,1-1 0,0 1 0,0-1 1,0 0-1,0 1 0,1-1 0,0 0 1,0 0-1,0 0 0,0 0 0,2 1-483,6 18 703,47 131 1368,-57-155-2060,0 1 0,1 0-1,-1 0 1,0-1-1,1 1 1,-1 0 0,0 0-1,1-1 1,-1 1 0,1-1-1,0 1 1,-1 0 0,1-1-1,-1 1 1,1-1 0,0 1-1,-1-1 1,1 0 0,0 1-1,-1-1 1,1 1 0,0-1-1,0 0 1,-1 0 0,1 0-1,0 1 1,0-1 0,0 0-1,-1 0 1,1 0 0,0 0-1,0 0 1,0-1 0,-1 1-1,1 0 1,0 0 0,0 0-1,0-1 1,-1 1 0,1 0-1,0-1 1,-1 1-1,1-1 1,0 1 0,-1 0-1,1-1 1,0 0-11,23-35 315,-15 12-239,-1 0 0,0 0 0,-2-1 0,-1 0 1,-1-4-77,22-85-2,-26 113-2,0 1 1,0-1-1,0 0 0,0 1 1,0-1-1,0 0 0,0 1 1,0-1-1,0 0 0,0 1 1,0-1-1,1 0 0,-1 1 0,0-1 1,0 0-1,1 1 0,-1-1 1,0 1-1,1-1 0,-1 0 1,1 1-1,-1-1 0,1 1 1,-1-1-1,1 1 0,-1 0 1,1-1-1,-1 1 0,1-1 1,-1 1-1,1 0 0,0 0 0,-1-1 1,1 1-1,0 0 0,-1 0 1,1 0-1,0 0 0,-1 0 1,1 0-1,0 0 0,-1 0 1,1 0-1,0 0 0,-1 0 1,1 0-1,0 0 0,-1 0 0,1 1 1,0-1-1,0 0 4,34 88-191,-12 3 120,-14-40 61,-9-49 13,0 0-1,0 0 1,1-1 0,-1 1-1,0 0 1,1 0-1,-1-1 1,1 1 0,-1 0-1,1-1 1,0 1 0,0-1-1,0 1 1,0-1 0,0 1-1,0-1 1,0 1-1,0-1 1,1 0 0,-1 0-1,0 0 1,1 0 0,-1 0-1,1 0 1,-1 0 0,1 0-1,0-1 1,-1 1-1,1 0 1,0-1 0,-1 0-1,1 1 1,0-1 0,0 0-1,-1 0 1,1 0 0,0 0-1,0 0 1,-1 0-1,1 0 1,1-1-3,34-44 144,71-89-7,-58 83-175,-48 51 34,0 1 0,-1-1 0,1 0 0,-1 1 0,1-1 1,-1 1-1,1-1 0,-1 1 0,1 0 0,-1 0 0,1 0 0,-1 0 0,0 0 1,0 0-1,1 0 0,-1 0 0,0 0 0,0 1 0,0-1 0,0 0 0,0 1 1,-1-1-1,1 1 0,0-1 0,-1 1 0,1-1 0,-1 1 0,1 0 0,-1-1 1,0 1-1,1 0 0,-1-1 0,0 1 0,0 0 0,0-1 0,-1 2 4,4 6-10,32 66-37,-33-73 48,-1 0-1,1 0 0,0 0 1,-1 0-1,1 0 0,0 0 0,0-1 1,0 1-1,0-1 0,0 1 0,0-1 1,1 0-1,-1 0 0,0 0 1,1 0-1,-1 0 0,1-1 0,-1 1 1,1-1-1,-1 1 0,1-1 1,-1 0-1,1 0 0,-1 0 0,1 0 1,-1-1-1,1 1 0,-1-1 0,1 1 1,1-2-1,92-62 102,-61 37-64,-1-1-1,-1-2 0,-1-1 1,1-5-38,-17 7 16,-16 28-16,0 0 1,-1 0-1,1 0 1,-1 0 0,1 0-1,-1 0 1,0 0-1,1 1 1,-1-1-1,0 0 1,0 0 0,1 1-1,-1-1 1,0 0-1,0 1 1,0-1-1,0 1 1,0-1 0,0 1-1,0 0 1,0-1-1,0 1 1,0 0-1,0 0 1,0-1-1,-1 1 0,-5-1-10,-1 0 1,1 1-1,0-1 0,-1 2 0,1-1 0,-1 1 0,1 0 0,0 0 0,-1 1 0,1 0 0,0 1 0,0-1 0,-5 4 10,9-5-5,0 1 0,0-1 0,0 1 0,0 0-1,0 0 1,1 0 0,-1 0 0,1 1 0,-1-1 0,1 1 0,0 0 0,0-1 0,0 1 0,0 0 0,0 0 0,1 1 0,-1-1 0,1 0 0,0 0 0,0 1 0,0-1 0,0 0-1,1 1 1,0-1 0,-1 1 0,1-1 0,0 1 0,0-1 0,1 1 0,0 2 5,3 2-4,0-1 1,0 0-1,0 0 1,1-1-1,0 1 0,1-1 1,0 0-1,0 0 1,0-1-1,0 0 0,1 0 1,0 0-1,0-1 1,0 0-1,0 0 0,1-1 1,-1 0-1,1 0 1,0-1-1,5 1 4,6 3 25,0-1 0,0-1 0,1 0 0,-1-2 0,1 0 0,0-1 0,0-1 0,0-1 0,10-2-25,57-18 3085,-40 4-1726</inkml:trace>
  <inkml:trace contextRef="#ctx0" brushRef="#br2" timeOffset="89923.466">8310 3793 2401,'-18'-5'1352,"9"1"-192,6-3-224,9 1-320,5-1-112,10 2-127,1 2-25,9 2 72,4 1 40,5 0-24,11 1-64,-4-1-104,6 2-56,-4 1 8,-7-3 32,4 3-424,-7 0-800,-5-3 640</inkml:trace>
  <inkml:trace contextRef="#ctx0" brushRef="#br2" timeOffset="90346.963">8823 3680 2937,'-44'-34'1503,"42"33"-1389,1 0 0,-1 0 0,0 0 0,0 1 0,0-1 0,1 0 0,-1 1 0,0-1 0,0 1 0,0 0 0,0 0 0,0 0 0,0 0 0,0 0 0,0 0 1,0 0-1,0 1 0,0-1 0,1 0 0,-1 1 0,0 0-114,4 1 837,126-6-506,-120 3-329,0 0 1,0 1-1,0 0 0,0 1 1,1 0-1,-1 0 0,-1 1 0,1 0 1,0 0-1,0 1 0,1 1-2,-7-1 17,0 0 0,0 0 0,0 1-1,0-1 1,-1 1 0,1-1 0,-1 1 0,0 0-1,0-1 1,0 1 0,0 0 0,-1 0-1,1 0 1,-1-1 0,0 1 0,0 0 0,-1 0-1,1 0 1,-1 0 0,0-1 0,0 1-1,0 0 1,0 0 0,-1-1 0,1 1-1,-2 2-16,-3 6 60,0 0 0,0 0 0,-1 0 0,-1-1 0,0 0-1,0-1 1,-6 6-60,-26 36 264,32-38-180,7-14-96,1 0-1,0 1 1,0-1-1,0 0 0,0 0 1,0 1-1,0-1 1,0 0-1,0 0 1,0 1-1,0-1 0,0 0 1,0 1-1,0-1 1,0 0-1,0 0 1,0 1-1,0-1 0,1 0 1,-1 0-1,0 0 1,0 1-1,0-1 1,0 0-1,0 0 0,1 1 1,-1-1-1,0 0 1,0 0-1,0 0 1,1 0-1,-1 1 0,0-1 1,0 0-1,0 0 1,1 0-1,-1 0 1,0 0-1,0 0 0,1 0 1,-1 0-1,0 0 1,0 0-1,1 0 1,-1 0-1,0 0 0,0 0 1,1 0-1,-1 0 1,0 0-1,0 0 1,1 0-1,-1 0 0,0 0 1,0 0-1,1 0 1,-1 0-1,0 0 1,0-1-1,0 1 0,1 0 1,-1 0 12,0 0-2,19-4-342</inkml:trace>
  <inkml:trace contextRef="#ctx0" brushRef="#br2" timeOffset="93936.97">8796 4760 2048,'0'-1'123,"-1"0"-1,1 0 0,-1-1 1,1 1-1,-1-1 0,1 1 1,0 0-1,0-1 0,0 1 0,0-1 1,0 1-1,0-1 0,0 1 1,0 0-1,0-1 0,1 1 1,-1-1-1,0 1 0,1 0 1,-1-1-1,1 1 0,0 0 0,-1 0 1,1-1-1,0 1 0,0 0 1,0 0-1,0 0 0,0 0 1,0 0-1,0 0 0,0 0 0,0 0 1,0 1-1,1-1 0,-1 0 1,0 1-1,0-1 0,1 1 1,-1-1-1,0 1 0,1 0 1,-1-1-1,1 1 0,-1 0 0,0 0 1,1 0-1,-1 0-122,38 1 444,-33 0-412,0-1 0,1 1 0,-1-1 1,0-1-1,0 1 0,0-1 0,0 0 0,0 0 0,0-1 0,0 1 0,0-2 0,0 1 0,0 0 0,-1-1 1,3-2-33,32-42 345,-39 46-334,-1 0 0,1-1 0,0 0 0,-1 1 0,1-1 0,-1 1 0,1-1 0,-1 0 0,0 1 1,0-1-1,0 0 0,0 0 0,0 1 0,0-1 0,0 0 0,-1 1 0,1-1 0,0 0 0,-1 1 0,1-1 0,-1 1 0,0-1 0,0 1 0,1-1 0,-1 1 0,0-1 0,0 1 0,0 0 0,-1-1 0,1 1 0,0 0 0,0 0 0,-1 0-11,-3-1 0,1 0-1,-1 1 1,0 0 0,1 0-1,-1 0 1,0 0 0,0 1-1,1 0 1,-1 0 0,0 0 0,0 1-1,0 0 1,1 0 0,-1 0-1,0 0 1,1 1 0,-1-1-1,1 1 1,0 0 0,-1 1-1,1-1 1,0 1 0,0 0-1,1 0 1,-4 3 0,0-1 38,-1 0 0,1 1-1,0 0 1,1 0 0,0 0 0,0 1 0,0 0-1,1 0 1,0 1 0,0 0 0,1-1 0,0 2-1,0-1 1,0 0 0,1 1 0,1-1 0,0 1-1,0 0 1,0 0 0,1 0 0,1 0 0,-1 0 0,1 0-1,1 0 1,0 0 0,1 4-38,0-7 25,0-1-1,1 0 1,0 0-1,0 0 1,0-1-1,1 1 1,0-1 0,0 0-1,0 0 1,0 0-1,0 0 1,1-1 0,0 1-1,0-1 1,0-1-1,0 1 1,0-1 0,0 0-1,4 1-24,5 2 45,0-1 0,0-1-1,0-1 1,1 0 0,-1 0-1,1-2 1,1 0-45,-4 1-139,0-2 1,0 1-1,1-2 0,-1 0 1,0 0-1,0-1 0,-1 0 1,1-1-1,-1-1 0,12-5 139,-3-9-632</inkml:trace>
  <inkml:trace contextRef="#ctx0" brushRef="#br2" timeOffset="94311.431">9165 4748 2753,'1'-8'471,"0"8"-399,0-1-1,-1 0 1,1 1 0,-1-1 0,0 0-1,1 0 1,-1 1 0,1-1-1,-1 0 1,0 0 0,0 0-1,1 1 1,-1-1 0,0 0 0,0 0-1,0 0 1,0 0 0,0 1-1,0-1 1,0 0 0,0 0-1,0 0 1,-1 0 0,1 1 0,0-1-1,0 0 1,-1 0 0,1 0-1,0 1 1,-1-1 0,1 0 0,-1 1-1,1-1 1,-1 0 0,1 1-1,-1-1 1,0 1 0,1-1-1,-1 1 1,0-1 0,1 1 0,-1-1-1,0 1 1,0-1 0,1 1-1,-1 0 1,0 0 0,0-1-1,0 1-71,0 0 106,0 0-1,0 0 1,0 0-1,-1 0 1,1 0-1,0 0 1,0 0-1,0 0 0,0 1 1,-1-1-1,1 0 1,0 1-1,0-1 1,0 1-1,0-1 0,0 1 1,0 0-1,0-1 1,0 1-1,0 0 1,0 0-1,0 0 1,1-1-1,-1 1 0,0 0 1,0 0-1,1 0 1,-1 0-1,1 1 1,-1-1-1,1 0 1,-1 0-1,1 0 0,0 0 1,-1 0-1,1 1 1,0-1-1,0 0 1,0 0-1,0 1 1,0-1-1,0 0 0,0 0 1,0 0-1,1 1 1,-1-1-1,1 0-105,1 5 28,0 0-1,1 0 1,0-1-1,0 1 1,1-1 0,0 0-1,0 0 1,0 0-1,0 0 1,1-1-1,-1 0 1,1 0-1,0 0 1,1 0 0,-1-1-1,0 0 1,1 0-1,4 1-27,-7-3 13,-1-1 0,0 0 0,0 0 1,0 0-1,1 0 0,-1 0 0,0 0 0,0 0 0,1-1 0,-1 1 0,0-1 0,0 1 0,0-1 0,0 0 0,0 0 0,0 0 0,0 0 1,0-1-1,0 1 0,0 0 0,-1-1 0,1 1 0,0-1 0,-1 0 0,1 1 0,-1-1 0,0 0 0,0 0 0,1 0 0,-1 0 0,-1 0 1,1 0-1,0 0 0,0-1 0,-1 1 0,1 0 0,-1 0 0,0-1 0,1 1 0,-1-2-13,10-34 85,-9 31-85,0 0 1,1 0 0,0 0-1,0 1 1,0-1 0,1 1 0,0-1-1,0 1 1,1 0 0,0 0 0,0 0-1,0 0 1,1 1 0,-1 0-1,1 0 1,1 0-1,-6 4-3,1 1-1,0-1 1,-1 1-1,1-1 1,0 1 0,-1 0-1,1-1 1,0 1-1,0 0 1,-1 0-1,1 0 1,0 0 0,-1-1-1,1 1 1,0 0-1,0 0 1,0 0-1,-1 0 1,1 1 0,0-1-1,0 0 1,-1 0-1,1 0 1,0 1-1,-1-1 1,1 0 0,0 1-1,-1-1 1,1 0-1,0 1 1,-1-1-1,1 1 1,-1-1 0,1 1-1,-1 0 1,1-1-1,-1 1 1,1-1-1,-1 1 1,1 0 0,-1-1-1,0 2 4,12 34-99,-10-30 91,10 100 130,-12-98-82,-1-4-11,1 0 0,-1 0 0,1 0 0,0-1 1,0 1-1,1 0 0,-1 0 0,1 0 0,0 0 0,0-1 0,0 1 0,0 0 0,1-1 1,-1 1-1,1-1 0,0 1 0,0-1 0,0 0 0,2 2-29,-3-5-12,1 1 0,-1-1 0,0 0 0,1 0 0,-1-1 0,1 1 0,-1 0 0,0 0 0,1-1 0,-1 1 0,0 0 1,1-1-1,-1 0 0,0 1 0,0-1 0,1 0 0,-1 1 0,0-1 0,0 0 0,0 0 0,0 0 0,0 0 0,0 0 0,0 0 0,-1 0 0,1-1 0,0 1 0,0 0 0,-1 0 0,1-1 0,-1 1 12,4-4-120,17-23-186</inkml:trace>
  <inkml:trace contextRef="#ctx0" brushRef="#br2" timeOffset="94572.629">9632 4437 4281,'-8'0'1912,"2"0"-863,6 13-425,2 4 32,5 9-80,1 7-64,1 5-88,0 7-48,-2 0-48,3 2-24,1-4-72,-1-8-8,2-9-7,-1-11 23,-1-15-873,1-3-1583,-7-17 1464</inkml:trace>
  <inkml:trace contextRef="#ctx0" brushRef="#br2" timeOffset="94773.417">9653 4706 4393,'-108'-29'2192,"105"35"-615,6 2-689,9-5-448,7-3-136,11-2-112,6-7 0,7-3-2632,1-2 1880</inkml:trace>
  <inkml:trace contextRef="#ctx0" brushRef="#br2" timeOffset="95083.204">10118 4464 4777,'-7'-5'858,"4"2"-667,-1 0 0,1 1 1,-1-1-1,1 1 0,-1-1 0,0 1 0,1 0 0,-1 1 0,0-1 0,0 1 0,-1 0 0,1 0 0,0 0 1,0 0-1,0 1 0,-1 0 0,1 0 0,0 0 0,-4 1-191,-1 2 107,0 2 0,1-1-1,-1 1 1,1 1 0,0-1 0,0 1-1,1 1 1,0 0 0,0 0 0,1 0-1,-1 0 1,2 1 0,-1 1 0,1-1-1,0 0 1,1 1 0,0 0 0,-3 9-107,3 0 122,0 1 1,1 1-1,1-1 0,1 0 1,1 1-1,0-1 0,2 1 1,0-1-1,1 0 1,1 0-1,2 5-122,-4-9 69,6 28 111,1-1 0,2 0 1,2 0-1,2-2 0,12 24-180,8-12 130,-35-53-184,-1 1 1,1-1 0,0 1-1,0-1 1,0 1 0,-1-1 0,1 1-1,0-1 1,0 1 0,0-1-1,0 1 1,0-1 0,0 1 0,0-1-1,0 1 1,0-1 0,0 1-1,1-1 1,-1 1 0,0-1 0,0 1-1,0-1 1,1 1 0,-1-1-1,0 1 1,0-1 0,1 1 0,-1 0-1,0-1 1,1 1 0,-1-1-1,0 1 1,1 0 0,-1-1 0,1 1-1,-1 0 1,1 0 0,-1-1-1,1 1 1,-1 0 0,1 0 0,-1 0-1,1 0 1,-1 0 0,1-1-1,-1 1 1,1 0 0,-1 0 0,1 0-1,-1 0 1,1 0 0,-1 1-1,1-1 1,-1 0 0,1 0 0,-1 0-1,1 0 1,-1 1 0,1-1-1,-1 0 1,0 0 0,1 1 0,-1-1-1,1 0 1,-1 1 0,0-1-1,1 1 54,-3-27-1101</inkml:trace>
  <inkml:trace contextRef="#ctx0" brushRef="#br2" timeOffset="95579.289">9864 4808 2977,'0'-1'97,"0"1"1,-1 0-1,1-1 1,-1 1-1,1-1 1,0 1-1,0 0 1,-1-1-1,1 1 1,0-1-1,0 1 1,-1-1-1,1 1 1,0-1-1,0 1 1,0-1-1,0 1 1,0-1-1,0 1 1,0-1-1,0 1 1,0-1-1,0 1 1,0-1-1,0 0 1,0 1-1,0-1 1,0 1-1,0-1 1,1 1-1,-1 0 1,0-1-1,0 1 1,1-1-1,-1 1 1,0-1-1,1 1 1,-1 0-1,0-1 1,1 1-1,-1 0 1,1-1-1,-1 1 1,0 0-1,1-1 1,-1 1-1,1 0 1,-1 0-1,1 0 1,-1-1-1,1 1-97,31-15 593,-27 12-409,375-154 513,-369 150-575,-14 3 24,-20 4-20,12 1-37,0 1 1,0 0 0,1 0 0,-1 1-1,1 1 1,-1 0 0,1 0-1,1 1 1,-1 1 0,0 0-90,5-3 76,1-1 1,0 1 0,0 0-1,1 1 1,-1-1 0,1 1-1,0-1 1,0 1-1,0 0 1,0 0 0,0 1-1,1-1 1,0 0-1,0 1 1,0 0 0,0-1-1,1 1 1,0 0 0,0 0-1,0 0 1,0 0-1,1 0 1,0 3-77,0-4 21,1 1 0,0-1 1,-1 1-1,2-1 0,-1 0 0,0 1 0,1-1 0,0 0 1,0 0-1,0 0 0,0 0 0,1-1 0,-1 1 0,1-1 1,0 1-1,0-1 0,0 0 0,1 0 0,-1 0 1,1-1-1,-1 1 0,1-1 0,0 0 0,0 0 0,3 1-21,8 3 58,1-1 0,-1-1 0,1 0 1,0-1-1,0-1 0,8 0-58,-7 0 59,1-2 1,-1 0 0,1-1 0,-1-1 0,0 0 0,7-3-60,-17 4 33,-1-1 0,1 0 0,0-1 0,0 1 0,-1-1 0,0-1 0,0 1 0,0-1 0,0 0 0,0-1 1,-1 1-1,1-1 0,-1 0 0,0 0 0,-1-1 0,5-5-33,-7 7 11,0 1 0,-1-1 0,1 0 0,0 0 1,-1 0-1,0 1 0,0-1 0,0 0 0,-1 0 0,1-1 1,-1 1-1,0 0 0,0 0 0,0 0 0,0 0 1,-1 0-1,0 0 0,0 0 0,0 0 0,0 0 0,-1 0 1,1 0-1,-1 1 0,0-1 0,0 1 0,0-1 0,-3-2-11,-3-5 32,-1 1-1,-1 0 1,0 1-1,0-1 0,-1 2 1,0 0-1,-7-4-31,15 10-1,3 3 0,-1-1 0,1 0 0,-1 0 0,1 0 0,-1 0 0,1 0 0,0 0 0,-1 0 0,1 0 0,-1 0 0,1-1 0,-1 1-1,1 0 1,-1 0 0,1 0 0,0 0 0,-1-1 0,1 1 0,-1 0 0,1-1 0,0 1 0,-1 0 0,1 0 0,0-1 0,-1 1 0,1-1 0,0 1 0,0 0 0,-1-1 0,1 1-1,0-1 1,0 1 0,0 0 0,-1-1 0,1 1 0,0-1 0,0 1 0,0-1 0,0 1 0,0-1 0,0 1 0,0-1 0,0 1 0,0-1 0,0 1 0,0 0 0,0-1-1,1 1 1,-1-1 0,0 1 0,0-1 0,0 1 0,1-1 0,-1 1 0,0 0 0,0-1 0,1 1 0,-1 0 0,0-1 0,1 1 0,-1 0 0,0-1 0,1 1 0,-1 0 0,0 0-1,1-1 2,98-17-2323,-64 12 1685</inkml:trace>
  <inkml:trace contextRef="#ctx0" brushRef="#br2" timeOffset="96601.688">10694 4523 4297,'0'1'2935,"0"4"-1867,3 18 343,23 87 478,30 15 290,-55-125-2161,-1 0 0,1 0 0,-1 1 0,1-1 0,-1 0 0,1 0 0,-1 0 0,1 0 0,0 0 0,-1-1 0,1 1 0,-1 0 0,1 0 0,-1 0 0,1 0 0,-1-1 0,1 1 0,-1 0-1,1 0 1,-1-1 0,1 1 0,-1 0 0,0-1 0,1 1 0,-1 0 0,1-1 0,-1 1 0,0-1 0,1 1 0,-1-1 0,0 1 0,0-1 0,1 1 0,-1-1 0,0 1 0,0-1 0,0 1 0,0-1 0,0 1 0,0-1 0,0 0 0,0 1 0,0-1 0,0 1 0,0-1 0,0 1 0,0-1 0,0 0-18,17-132 471,-14 81-458,12 5-101,-14 46 82,0 1-1,-1-1 1,1 1 0,0 0-1,0-1 1,0 1 0,-1 0-1,1 0 1,0-1 0,0 1-1,0 0 1,0 0 0,-1 0-1,1 0 1,0 0 0,0 0-1,0 1 1,0-1 0,0 0-1,-1 0 1,1 1 0,0-1-1,0 0 1,0 1 0,-1-1-1,1 1 1,0-1 0,-1 1-1,1-1 1,0 1 0,-1-1-1,1 1 1,0 0 0,-1-1-1,1 1 1,-1 0 0,0 0-1,1-1 1,-1 1 0,1 0-1,-1 0 1,0 0 0,0 0 6,25 42-80,-1 2 0,-3 1 0,5 21 80,-25-64 5,-1-1 1,1 1-1,-1-1 0,1 1 1,0-1-1,0 1 0,0-1 1,1 1-1,-1-1 1,0 0-1,1 0 0,-1 0 1,1 0-1,0 0 0,0 0 1,0 0-1,0-1 1,0 1-1,0 0 0,0-1 1,0 0-1,1 0 0,-1 0 1,1 0-1,-1 0 1,0 0-1,1 0 0,0-1 1,-1 1-1,1-1 0,-1 0 1,3 0-6,2-3 22,1 0 0,-1-1 1,1 0-1,-1 0 0,0-1 0,-1 0 1,1 0-1,3-4-22,5-3 22,102-82 82,-76 41-23,-59 41-13,-48 5-120,63 8 47,0 0 0,0 0 0,1 0 0,-1 1 0,0-1 0,1 1 0,-1-1 0,1 1 0,-1 0 0,1 0 0,0 0 0,0 0 0,0 0 0,0 1 0,0-1 0,0 0 0,0 1 0,1 0 0,0-1 0,-1 1 0,1 0 0,0 0 0,0 0 1,0 0-1,1 0 0,-1 0 0,1 2 5,-1-1-3,1 0 0,0-1 1,0 1-1,1-1 0,-1 1 1,1 0-1,0-1 1,0 1-1,0-1 0,0 1 1,0-1-1,1 0 0,-1 0 1,1 1-1,0-1 1,0 0-1,0 0 0,1-1 1,-1 1-1,1 0 0,-1-1 1,1 0-1,0 1 0,0-1 1,1 0 2,84 38-48,-79-37 54,-1 0 0,1 0 1,-1-1-1,1-1 0,0 1 0,-1-1 0,1-1 0,0 0 1,0 0-1,0-1 0,-1 0 0,1 0 0,0-1 0,-1 0 1,1-1-1,-1 0 0,0 0 0,0-1 0,0 0 0,0-1 1,6-4-7,-7 3-127,0 0 0,-1 0 0,0-1 1,-1 0-1,1 0 0,-1 0 1,-1-1-1,1 0 0,-1 0 1,0 0-1,-1 0 0,0-1 1,0 1-1,-1-1 0,0 0 0,-1 1 1,0-1-1,0 0 0,0 0 1,-2 0-1,1-6 127,0 14-17,0 0 0,0 0 1,-1-1-1,1 1 0,0 0 0,0 0 1,-1 0-1,1-1 0,-1 1 0,1 0 1,-1 0-1,1 0 0,-1 0 0,1 0 1,-1 0-1,0 0 0,0 0 0,0 0 1,1 0-1,-1 1 0,0-1 0,0 0 1,0 0-1,0 1 0,0-1 1,0 1-1,-1-1 0,1 1 0,0-1 1,0 1-1,0 0 0,0-1 0,-1 1 1,0 0 16,-4 11 674,2 12-330,3-18-297,1-1-2,-1 1 0,1 0 0,0-1 1,0 1-1,0 0 0,0-1 0,1 1 0,0 0 0,0-1 0,0 1 1,1-1-1,-1 1 0,2 1-45,2 5 153,0-1 0,0 1 0,1-1 0,1 0-1,-1-1 1,2 1 0,-1-1 0,1-1 0,5 5-153,-11-12 18,-1-1 0,1 1-1,-1-1 1,1 0 0,0 1 0,-1-1-1,1 0 1,-1 0 0,1 0-1,-1 0 1,1 0 0,0 0 0,-1-1-1,1 1 1,-1 0 0,1-1 0,-1 0-1,1 1 1,-1-1 0,1 0-1,-1 1 1,0-1 0,1 0 0,-1 0-1,0 0 1,0 0 0,0-1 0,0 1-1,0 0 1,0 0 0,0-1-1,0 1 1,0 0 0,0-1 0,-1 1-1,1-1 1,0 1 0,-1-1 0,0 1-1,1-1 1,-1 0 0,0 1-1,0-1 1,0 1 0,0-1 0,0 0-1,0 1-17,2-4 23,15-48 151,-13 37-158,0 1 0,1 0-1,1 1 1,0 0 0,1 0 0,1 0 0,0 0-1,4-3-15,-10 15-5,-1 0 0,1 0 0,-1 0 0,1 0-1,0 1 1,0-1 0,-1 0 0,1 1 0,0 0-1,1-1 1,-1 1 0,0 0 0,0 0 0,0 0-1,1 0 1,-1 1 0,1-1 0,-1 1 0,0-1-1,1 1 1,-1 0 0,1 0 0,-1 0 0,1 0-1,-1 1 1,0-1 0,1 0 0,-1 1 0,0 0-1,1 0 1,-1 0 0,0 0 0,0 0 0,1 0-1,-1 0 1,0 1 0,0-1 0,0 1 0,0 0 5,7 6-12,-1 1 0,1 0 0,-2 1 0,1 0 0,-1 0 0,-1 1 0,0 0 0,1 3 12,-1-2 40,1 0 1,0-1-1,1 1 0,0-1 1,1-1-1,9 10-40,12 0 99,5-14-26</inkml:trace>
  <inkml:trace contextRef="#ctx0" brushRef="#br2" timeOffset="114641.918">18091 8879 5761,'0'0'149,"-1"-1"-1,1 0 0,-1 0 1,1 0-1,-1 0 0,1 0 1,0 0-1,0 0 0,-1 0 1,1 0-1,0 0 1,0 0-1,0 0 0,0 0 1,0 0-1,0 0 0,0 0 1,0 0-1,0 0 0,1 0 1,-1 0-1,0 0 0,1 0 1,-1 0-1,0 0 1,1 1-1,0-1 0,-1 0 1,1 0-1,-1 0 0,1 0 1,0 1-1,-1-1 0,1 0 1,0 1-1,0-1 0,0 1 1,-1-1-1,1 1 1,0-1-1,0 1 0,0-1 1,0 1-1,0 0 0,0 0 1,0-1-1,0 1 0,0 0 1,1 0-149,120-7 2498,-97 7-2268,3 2-140,1-1 0,0-2 0,-1 0 0,1-3 0,-1 0 0,0-1 1,0-2-1,-1-1 0,0-1 0,0-2 0,-1-1 0,0 0 0,-1-2 0,2-3-90,-22 14 22,-1-1 1,0 1 0,0-1-1,0 0 1,0 0 0,-1 0-1,0-1 1,0 1 0,0-1-1,0 0 1,-1 0 0,1-1-23,-2 4 1,-1 1 0,0 0 0,1 0 0,-1 0 0,0 0 0,0 0 0,0-1 0,0 1 0,0 0 0,0 0 0,0 0 0,0 0 0,0-1 0,0 1 0,-1 0 0,1 0 0,0 0 0,-1 0 0,1 0 0,-1 0 0,0 0 0,1 0 0,-1 0 0,0 0 1,1 0-1,-1 0 0,0 0 0,0 1 0,0-1 0,0 0 0,1 1 0,-1-1 0,0 0 0,0 1 0,0-1 0,-1 1 0,1 0 0,0-1 0,0 1 0,0 0 0,0-1 0,0 1 0,0 0 0,-1 0 0,0 0-1,-56 1-100,58-1 100,-29 5-26,1 1 0,0 1 0,0 1 0,1 2 0,0 1 0,-7 4 26,26-12-2,0 1-1,0-1 0,0 1 0,1 1 1,-1-1-1,1 1 0,0 0 1,0 1-1,1 0 0,-1 0 0,1 1 1,1-1-1,-1 1 0,1 1 0,0-1 1,1 1-1,0 0 0,0 0 1,0 0-1,1 0 0,0 0 0,1 1 1,-1 3 2,4-7 10,0-1-1,0 0 1,1 0 0,0 1 0,-1-1 0,1 0 0,0 0 0,1-1 0,-1 1 0,1 0-1,0-1 1,0 0 0,0 0 0,0 1 0,0-2 0,0 1 0,1 0 0,0-1-1,-1 0 1,1 1 0,0-1 0,0-1 0,0 1 0,1-1 0,-1 0 0,0 0 0,0 0-1,1 0 1,-1-1-10,28 5 36,-1-2 0,0-2-1,1 0 1,17-4-36,-39 3 8,24-2-14,0-1-1,0-2 1,-1-1-1,0-2 1,27-9 6,-45 11-553,1-1 0,-1 0 1,-1 0-1,1-2 1,-1 0-1,-1-1 1,0 0-1,3-3 553,10-16-1338</inkml:trace>
  <inkml:trace contextRef="#ctx0" brushRef="#br2" timeOffset="114996.943">18971 8747 4361,'2'-4'10485,"4"19"-8723,7 16-2192,-7-19 458,40 56 148,-44-66-161,-1-1 0,0 1 0,0-1 0,1 1 0,-1-1 0,1 0 0,-1 0 0,1 0 0,-1 0 0,1 0 0,0 0 0,-1 0 0,1 0 0,0-1 0,0 1 0,0-1 0,-1 1-1,1-1 1,0 0 0,0 0 0,0 0 0,0 0 0,0 0 0,0 0 0,0 0 0,0-1 0,-1 1 0,1-1 0,0 1 0,0-1 0,0 0 0,0 0-15,6-9 67,-1 0 0,0-1 0,-1 1 1,0-1-1,0-1 0,-1 1 0,-1-1 0,1-1-67,43-111 156,-47 122-162,0 0 0,0 0-1,0 1 1,1-1 0,-1 1-1,0-1 1,1 1 0,-1-1-1,1 1 1,-1 0 0,1 0-1,0 0 1,0 0 0,-1 0-1,1 0 1,0 0 0,0 1-1,0-1 1,0 1 0,0-1-1,0 1 1,0 0 0,0 0-1,0 0 1,0 0 0,0 0-1,0 0 1,0 1 0,0-1-1,0 0 1,0 1-1,-1 0 1,1-1 0,0 1-1,0 0 1,0 0 0,-1 0-1,1 0 1,0 1 0,-1-1-1,1 0 1,-1 1 0,0-1-1,1 1 1,-1-1 0,0 1-1,0 0 1,0-1 0,1 2 6,118 168 284,-117-167-281,-1 0 1,1 0 0,0 0-1,0-1 1,1 1-1,-1-1 1,0 0 0,1 0-1,0 0 1,0-1-1,0 0 1,0 1 0,0-1-1,0 0 1,1-1-1,-1 1 1,1-1 0,-1 0-1,1 0 1,-1 0-1,1-1 1,-1 0 0,1 0-1,0 0 1,-1 0-1,1-1 1,0 1 0,-1-1-1,1-1 1,0 1-4,18-18 270,-2-6-212</inkml:trace>
  <inkml:trace contextRef="#ctx0" brushRef="#br2" timeOffset="115273.575">19707 8506 8226,'-17'-10'3481,"14"6"-2177,-1 2-200,1 7-576,3-5-144,0 0-88,10 35 16,16 48-32,-17-31-24,4 7-64,2-7-7,3-11-17,3-9 24,-5-23-320,2-4-489,-8-18 409</inkml:trace>
  <inkml:trace contextRef="#ctx0" brushRef="#br2" timeOffset="115452.051">19660 8627 5937,'-15'3'2881,"5"2"-993,16 1-535,10-5-377,2 4-280,15-1-328,-2 0-112,10-4-88,5-2-72,0-4-1136,0-2 808</inkml:trace>
  <inkml:trace contextRef="#ctx0" brushRef="#br2" timeOffset="115775.326">20282 8644 7922,'-8'4'1606,"5"-3"-1125,0 1 0,0 0 1,-1-1-1,1 1 0,-1-1 0,1 0 0,-1-1 1,1 1-1,-1 0 0,0-1 0,0 0 1,1 0-1,-1 0 0,0 0 0,0-1-481,-22-4 229,-1 2-1,0 0 1,0 2-1,-15 2-228,33-1 33,0 1 0,0 0 0,1 1 1,-1 0-1,0 0 0,1 1 0,-1 0 0,1 1 0,0-1 0,0 2 1,0-1-1,1 1 0,-1 0 0,1 1 0,-3 3-33,9-9 5,0 1-1,1-1 0,-1 1 0,0 0 1,0 0-1,0-1 0,1 1 1,-1 0-1,0 0 0,1 0 1,-1 0-1,0 0 0,1 0 1,-1 0-1,1 0 0,0 0 0,-1 0 1,1 0-1,0 0 0,0 0 1,-1 0-1,1 0 0,0 1 1,0-1-1,0 0 0,0 0 0,1 0 1,-1 0-1,0 0 0,0 0 1,1 0-1,-1 0 0,1 1 1,-1-1-1,0 0 0,1-1 1,0 1-1,-1 0 0,1 0 0,0 0 1,-1 0-1,1 0 0,0-1 1,0 1-1,0 0 0,0-1 1,0 1-1,0 0-4,10 4 9,1 0 1,0-1-1,0 0 1,1 0-1,-1-2 1,1 0-1,0 0 1,-1-1-1,1 0 1,0-2 0,2 1-10,4 0 15,30 0 20,-35-1-27,1 0 0,-1 0-1,0 2 1,1 0-1,-1 1 1,0 0 0,0 1-1,0 1 1,0 0-1,0 1 1,-1 0 0,8 5-8,-18-8 0,0 1 1,-1 0 0,1 0 0,-1 0-1,0 0 1,0 0 0,0 0 0,0 1 0,0-1-1,-1 0 1,1 1 0,-1 0 0,0-1-1,0 1 1,0 0 0,-1-1 0,1 1-1,-1 0 1,0 0 0,0 0 0,0-1-1,-1 1 1,1 0 0,-1 0 0,0-1-1,0 1 1,0 0 0,-1 1-1,1-1 7,0-1 0,0 1 1,0-1-1,0 1 0,0-1 0,-1 0 1,0 1-1,1-1 0,-1 0 0,0 0 0,-1 0 1,1 0-1,-1-1 0,1 1 0,-1-1 1,0 1-1,1-1 0,-1 0 0,-1 0 0,1 0 1,0 0-1,0-1 0,-1 1 0,1-1-7,-8 3-8,1-1-1,-1-1 1,1 1-1,-1-2 0,0 1 1,0-2-1,0 1 1,0-2-1,0 1 1,1-1-1,-1-1 0,0 0 1,1-1-1,-2 0 9,9 2-108,-1-1-1,1 1 1,-1-1-1,1 0 0,0 0 1,0 0-1,0 0 1,0 0-1,0-1 0,0 1 1,1-1-1,-1 0 1,1 0-1,-1-1 109,-2-16-545</inkml:trace>
  <inkml:trace contextRef="#ctx0" brushRef="#br2" timeOffset="117299.282">20414 8451 8658,'-11'-12'3039,"7"8"-912,7 7-1144,-2-2-500,0 2-23,27 57 462,41 61 34,22 118 683,-81-217-1535,-7-14-42,-11-21-278,-44-54-1596,42 56 1524,1 0 0,0 0 0,0-1 1,1 0-1,0-1 0,1 1 0,1-2 1,0 1-1,1-1 0,-2-5 288,7 18-2,-1 1 0,1-1 0,0 0-1,0 1 1,-1-1 0,1 0 0,0 1 0,0-1-1,0 1 1,0-1 0,0 0 0,0 1 0,0-1 0,0 0-1,0 1 1,0-1 0,0 0 0,0 1 0,1-1-1,-1 0 1,0 1 0,0-1 0,1 1 0,-1-1 0,0 0-1,1 1 1,-1-1 0,0 1 0,1-1 0,-1 1 0,1-1-1,-1 1 1,1 0 0,-1-1 0,1 1 0,-1 0-1,1-1 1,0 1 0,-1 0 0,1-1 0,-1 1 0,1 0-1,0 0 1,-1 0 0,1 0 0,0 0 0,-1 0-1,1 0 1,0 0 2,36 10 168,-25-6-60,11 4 23,0-1 0,1-1 0,-1-2 0,1 0-1,0-1 1,0-2 0,0 0 0,0-2-1,0 0 1,0-2 0,0-1 0,0-1-1,-1-1 1,0 0 0,0-2 0,-1-1 0,0-1-1,4-3-130,5-16 128,-30 29-125,-1-1 0,1 0 0,-1 1 0,1-1 0,-1 0 0,1 1 0,-1-1 0,0 0 0,1 0 0,-1 1 0,0-1 0,1 0 0,-1 0-1,0 0 1,0 0 0,0 1 0,0-1 0,0 0 0,0 0 0,0 0 0,0 0 0,0 1 0,0-1 0,0 0 0,-1 0 0,1 0-1,0 1 1,0-1 0,-1 0 0,1 0 0,-1 1 0,1-1 0,-1 0 0,1 1 0,-1-1 0,1 0 0,-1 1 0,1-1 0,-1 1 0,0-1-1,1 1 1,-1-1 0,0 1 0,0-1 0,1 1 0,-1 0-3,-6-2 15,0 0-1,0 0 1,0 1-1,0 1 1,0-1-1,0 1 1,0 0-1,-1 0 1,1 1 0,0 0-1,-5 2-14,2-1 79,1 1-1,-1 0 1,1 0-1,0 1 1,0 0-1,0 1 1,0 0-1,1 0 1,0 1-1,0 0 1,1 1-1,-1 0 1,1 0-1,1 0 1,-1 1-1,1 0 1,1 0-1,-1 0 1,1 1-1,1 0 1,0 0-1,0 0 1,0 1-1,-1 8-78,5-13 18,0 0 0,0 1 0,0-1 0,1 0 0,0 0 0,0 0 0,0 0 0,1 0 0,0 0-1,0 0 1,0 0 0,0-1 0,1 1 0,0-1 0,-1 0 0,2 0 0,-1 0 0,0 0-1,1 0 1,0-1 0,0 1 0,0-1 0,0 0 0,0 0 0,1-1 0,3 3-18,9 3 20,1 0 1,-1-1 0,1-1 0,1 0-1,-1-1 1,14 1-21,-21-4-32,1 0 1,0 0-1,-1-1 0,1-1 1,0 0-1,0-1 0,0 0 1,-1 0-1,1-1 0,-1-1 1,1 0-1,-1-1 0,0 0 1,0-1-1,9-5 32,-10 2-633,0 0 1,-1-1-1,0 0 0,-1 0 0,1-1 0,-2-1 1,1 1-1,-2-1 0,1 0 0,-2-1 0,1 0 1,-1 0-1,-1 0 0,0 0 0,-1-1 0,0 1 1,-1-1-1,1-12 633,-12-40 237,-23 8 4303,32 58-4483,0-1-1,0 1 1,0-1 0,-1 1 0,1-1 0,0 0 0,0 1 0,0-1-1,0 1 1,0-1 0,0 0 0,-1 1 0,1-1 0,0 1-1,0-1 1,-1 0 0,1 1 0,0-1 0,-1 0 0,1 0 0,0 1-1,0-1 1,-1 0 0,1 0 0,-1 1 0,1-1 0,0 0 0,-1 0-1,1 0 1,-1 0 0,1 1 0,0-1 0,-1 0 0,1 0-1,-1 0 1,1 0 0,0 0 0,-1 0 0,1 0 0,-1 0 0,1 0-1,-1 0 1,1-1 0,0 1 0,-1 0 0,1 0 0,-1 0-1,1 0 1,0-1 0,-1 1 0,1 0 0,0 0 0,-1-1 0,1 1-1,0 0 1,0-1 0,-1 1 0,1 0 0,0-1 0,0 1 0,-1 0-1,1-1 1,0 1 0,0-1 0,0 1 0,0 0 0,-1-1-1,1 1 1,0-1 0,0 1-57,-1 34 747,30 78 348,33 87 357,-61-195-1417,0 0-15,0-2 1,0 1-1,0 0 1,0 0-1,0 0 1,1 0-1,-1-1 1,1 1 0,-1 0-1,1-1 1,0 0-1,0 1 1,0-1-1,1 0 1,-1 0-1,0 0 1,1 0-1,-1-1 1,1 1-1,0-1 1,-1 0 0,1 1-1,2-1-20,-3-1 7,-1-1 0,1 1 1,0-1-1,0 0 0,-1 0 0,1 0 0,-1 0 0,1 0 1,-1 0-1,1 0 0,-1 0 0,0-1 0,1 1 1,-1 0-1,0-1 0,0 0 0,0 1 0,0-1 0,0 1 1,-1-1-1,1 0 0,0 0 0,-1 0-7,4-5 23,79-212-230,-82 217 197,0-1-1,0 1 0,0 0 0,0 0 0,0 0 0,0 0 0,0 0 0,1 1 0,-1-1 1,1 0-1,0 1 0,-1-1 0,1 1 0,0-1 0,0 1 0,0 0 0,0 0 0,0 0 1,0 0-1,0 0 0,0 0 0,0 0 0,0 1 0,1-1 0,-1 1 0,0 0 0,0 0 1,1 0-1,-1 0 0,0 0 0,0 0 0,1 0 0,-1 1 0,0-1 0,0 1 0,0 0 1,1 0-1,-1-1 0,0 1 0,0 1 0,0-1 0,0 0 0,1 1 11,11 13-18,0 0 1,0 0-1,-2 2 0,0-1 0,0 2 0,-2-1 0,0 2 1,6 16 17,15 25 18,-31-58-13,1 0-1,0 0 0,-1 0 1,1 0-1,0 0 0,0 0 0,0 0 1,1 0-1,-1 0 0,0 0 1,1-1-1,-1 1 0,1-1 1,-1 1-1,1-1 0,0 1 1,0-1-1,-1 0 0,1 0 0,0 0 1,0 0-1,0 0 0,0 0 1,1-1-1,-1 1 0,0-1 1,0 1-1,0-1 0,0 0 1,1 0-1,-1 0 0,0 0 0,0 0 1,0 0-1,0-1 0,1 1 1,-1-1-1,0 0 0,2 0-4,62-77 28,-55 64-122,0-1 0,-1 0 0,-1 0 0,0-1-1,-2 0 1,1-1 0,-2 1 0,5-18 94,-11 33-12,0 0 1,1-1-1,-1 1 1,0 0-1,0 0 1,0 0-1,0 0 1,0-1-1,0 1 1,0 0-1,0 0 1,-1 0 0,1 0-1,0 0 1,-1-1-1,1 1 1,-1 0-1,1 0 1,-1 0-1,1 0 1,-1 0-1,0 0 1,0 1-1,1-1 1,-1 0-1,0 0 1,0 0-1,0 1 1,0-1-1,0 0 1,0 1-1,0-1 1,0 1-1,0-1 1,0 1-1,0-1 1,0 1-1,0 0 1,0 0-1,0 0 1,-1-1-1,1 1 12,-50 3-139,46-2 137,0 1 0,0 0 0,0 0-1,0 0 1,1 0 0,-1 1 0,1-1-1,-1 1 1,1 0 0,0 1-1,0-1 1,1 1 0,-1 0 0,1 0-1,-1 0 1,1 0 0,0 0 0,1 1-1,-1 0 1,1-1 0,0 1 0,0 0-1,0 0 1,1 0 0,0 0 0,0 0-1,0 1 1,1-1 0,-1 0-1,1 0 1,0 1 0,1-1 0,0 5 2,3-1 8,0 1-1,0-1 1,1 0 0,0-1 0,1 1 0,0-1 0,0 0 0,1 0 0,0-1 0,0 0 0,1 0-1,0-1 1,0 0 0,0 0 0,1-1 0,0 0 0,0-1 0,0 0 0,0 0 0,1-1 0,0 0-1,-1-1 1,1 0 0,0 0 0,0-1 0,5-1-8,-10 1-36,1-1 0,0 0 0,0 0-1,-1 0 1,1-1 0,0 0 0,-1 0 0,1 0 0,-1-1-1,1 0 1,-1 0 0,0 0 0,0-1 0,0 0 0,0 0-1,0 0 1,0 0 0,-1-1 0,0 0 0,1 0 0,-1 0 0,-1 0-1,1-1 1,-1 0 0,0 0 0,3-4 36,-1-4-247,0-1 1,-1 0-1,0 0 1,-1 0-1,0 0 1,-1 0-1,-1-1 1,0 1-1,-1-1 1,-1 1-1,0-1 1,-1-3 246,2 18 0,0-1 11,0 0 1,0 0-1,0 1 1,0-1-1,0 0 0,0 0 1,0 0-1,0 0 1,0 1-1,0-1 0,-1 0 1,1 0-1,0 0 1,0 1-1,-1-1 0,1 0 1,0 0-1,-1 1 1,1-1-1,-1 0 0,1 1 1,-1-1-1,1 0 1,-1 1-1,0-1 0,1 1 1,-1-1-1,0 1 1,1-1-1,-1 1 1,0 0-1,1-1 0,-1 1 1,0 0-1,0 0 1,1-1-1,-1 1 0,-1 0-11,0 4 82,0-1-1,0 1 1,1 0 0,-1 0-1,1 0 1,0 0-1,0 0 1,0 0-1,0 0 1,1 0-1,0 0 1,0 1-1,0-1 1,0 0 0,0 0-1,1 1-81,-1 1 53,18 106 830,-18-111-870,0 0 0,1 0 0,-1 0 0,0 0 0,0 0 0,1 0 1,-1 0-1,0 0 0,1 0 0,-1 0 0,1 0 0,0 0 0,-1 0 0,1 0 0,-1-1 1,1 1-1,0 0 0,0 0 0,-1-1 0,1 1 0,0-1 0,0 1 0,0 0 0,0-1 0,0 0 1,0 1-1,0-1 0,0 1 0,0-1 0,0 0 0,0 0 0,0 0 0,0 0 0,0 0 1,0 0-1,0 0 0,0 0 0,0 0 0,0 0 0,0 0 0,0-1 0,0 1 0,0 0 1,0-1-1,0 1 0,0-1 0,0 1 0,0-1 0,0 1 0,-1-1 0,1 0 0,0 0 0,0 1 1,-1-1-1,1 0 0,0 0 0,-1 0 0,1 0 0,-1 1 0,1-1 0,-1 0 0,1 0 1,-1 0-1,0-1-13,48-62 158,-43 54-161,0 1 0,1 0 1,0 0-1,0 0 0,0 1 1,1 0-1,1 1 0,-1-1 0,1 1 1,1 1-1,-1-1 0,1 2 1,0-1-1,0 1 0,1 0 1,-1 1-1,1 0 0,0 1 0,0 0 1,2 0 2,-7 3 2,0 0 0,0 0 0,0 0 0,0 1 0,0 0 0,0 0 0,0 0 0,0 0 0,0 1 0,0 0 0,-1 0 0,1 0 0,-1 1 0,1-1 0,-1 1 0,0 0 0,0 0 0,0 1 0,-1-1 0,2 2-2,85 112 793,-74-92-620,2 0-1,1 0 1,2-2 0,10 10-173,24-2 2862,-31-27-1670</inkml:trace>
  <inkml:trace contextRef="#ctx0" brushRef="#br2" timeOffset="102882.679">17097 7053 1752,'-38'-26'1506,"37"25"-1357,0 0-1,0-1 1,1 1 0,-1 0-1,0 0 1,1-1 0,-1 1-1,1-1 1,-1 1 0,1 0-1,0-1 1,0 1 0,-1-1-1,1 1 1,0-1-1,0 1 1,0-1 0,1 1-1,-1 0 1,0-1 0,1 1-1,-1-1 1,0 1 0,1 0-1,0-1 1,-1 1 0,1 0-1,0-1 1,-1 1 0,1 0-1,0 0 1,0 0 0,0 0-1,0 0 1,0 0 0,1 0-1,-1 0 1,0 0 0,0 0-1,0 1 1,1-1-1,-1 1 1,0-1 0,1 1-1,0-1-148,6-1 196,0 0-1,0 1 1,0-1-1,1 2 1,-1-1-1,0 1 1,0 1-1,1-1 1,-1 1-1,0 1 1,0 0-1,4 1-195,-9-3 39,234 37 408,-205-29-1014,-5-4 230</inkml:trace>
  <inkml:trace contextRef="#ctx0" brushRef="#br2" timeOffset="103256.032">17472 6936 4321,'-2'-29'6144,"10"24"-6116,0 0 0,1 1 0,0 0 0,0 0 0,0 1 0,1 0 0,-1 1 0,0 0 0,1 0 0,0 1-28,-3 1 12,-1 1-1,0-1 1,0 1 0,1 0-1,-1 1 1,0-1 0,0 1-1,0 0 1,0 1 0,-1-1-1,1 1 1,-1 1 0,1-1-1,0 1-11,-3-2 10,0 0 27,0 1 0,0-1 0,1 1 0,-1-1-1,-1 1 1,1 0 0,0 0 0,-1 1 0,1-1 0,-1 0-1,0 1 1,0-1 0,-1 1 0,1 0 0,-1 0-1,1-1 1,-1 1 0,0 0 0,-1 0 0,1 0 0,-1 1-1,1-1 1,-1 0 0,0 0 0,-1 0 0,1 0 0,-1 0-1,0 0 1,0 0 0,0 0 0,0 0 0,-1-1-1,1 1 1,-1 0 0,0-1 0,0 1 0,0-1 0,-1 0-1,1 1 1,-1-1 0,0 0-37,-87 93 732,89-95-747,0 1 0,-1-1 0,1 1 0,0-1 0,0 1 0,0 0 0,0 0-1,0 0 1,0-1 0,0 1 0,1 0 0,-1 0 0,1 0 0,-1 0 0,1 0 0,0 0 0,0 0 0,0 0-1,0 1 16,10 0-166</inkml:trace>
  <inkml:trace contextRef="#ctx0" brushRef="#br2" timeOffset="105132.177">18272 6824 2425,'-55'-72'7953,"54"72"-7894,1-1-1,-1 1 1,0 0 0,0 0-1,1 0 1,-1-1 0,0 1-1,0 0 1,0 0 0,1 0-1,-1 0 1,0 0-1,0 0 1,0 1 0,1-1-1,-1 0 1,0 0 0,0 1-1,1-1 1,-1 0-1,0 1 1,0-1 0,1 0-1,-1 1 1,1-1 0,-1 1-1,0 0 1,1-1 0,-1 1-1,1-1 1,-1 1-1,1 0 1,-1-1 0,1 1-1,0 0 1,-1 0 0,1-1-1,0 1 1,-1 0-1,1 0 1,0 0 0,0-1-1,0 1 1,0 0 0,0 0-1,0 0 1,0-1 0,0 1-1,0 0 1,0 0-1,0 0 1,1-1 0,-1 1-1,0 0 1,1 0-59,-3 25 180,1-1 1,1 0 0,2 1-1,0-1 1,2 0-1,0 0 1,2 0-1,1-1 1,1 2-181,7 30 202,45 187 570,-36-187-1111,-23-56 257,-1 0-1,1 0 1,0 0-1,-1 0 1,1 0-1,0 0 1,-1 0-1,1 0 1,0-1-1,-1 1 1,1 0-1,-1 0 1,1-1-1,-1 1 1,1 0-1,0-1 1,-1 1-1,1-1 0,-1 1 1,0-1-1,1 1 1,-1-1-1,1 1 1,-1-1-1,0 1 1,1-1-1,-1 0 1,0 1-1,0-1 1,1 0-1,-1 1 1,0-1-1,0 1 1,0-1-1,0 0 1,0 1-1,0-1 1,0 0-1,0 1 1,0-1-1,0 0 83,2-32-1230</inkml:trace>
  <inkml:trace contextRef="#ctx0" brushRef="#br2" timeOffset="105559.648">18185 6857 4641,'-16'-24'6281,"28"26"-4615,12 25-1551,-13-15-83,-2-2 12,0 1 1,0 1-1,-1-1 1,0 2-1,-1-1 0,5 12-44,33 77 639,-45-99-619,1 0 0,-1-1-1,1 1 1,0 0 0,0 0 0,0-1-1,0 1 1,0-1 0,0 1-1,0-1 1,0 1 0,1-1 0,-1 0-1,1 1 1,-1-1 0,1 0 0,-1 0-1,1 0 1,0 0 0,-1 0-1,1-1 1,0 1 0,0 0 0,-1-1-1,1 1 1,0-1 0,0 0-1,0 0 1,0 0 0,0 0 0,0 0-1,-1 0 1,2 0-20,8-5 55,-1 1-1,0-1 1,0-1 0,0 0-1,0-1 1,-1 0 0,0 0-1,-1-1 1,1 0 0,-2 0 0,1-1-1,-1 0 1,0-1 0,0-1-55,6-6 42,1-1-24,0 0 0,-1 0 0,-2-1 0,0-1 0,-1 0 0,4-9-18,-14 29-10,0 0-1,0 0 0,0 0 1,0 0-1,0 0 1,0 0-1,0 0 1,1 0-1,-1 0 0,0 0 1,0 0 10,-4 16-68,-7 16 205,1-1 1,2 1-1,2 1 0,-2 17-137,7-37 61,0 0 1,0 0-1,1 1 0,1-1 0,0 0 1,1 1-1,1-1 0,0 0 1,0-1-1,1 1 0,1 0 0,4 8-61,-8-18-33,1 1 0,-1-1 0,1 0 0,0 1-1,0-1 1,0 0 0,0 0 0,0 0 0,1-1-1,-1 1 1,1 0 0,0-1 0,0 0 0,0 1-1,0-1 1,0-1 0,0 1 0,0 0 0,1-1-1,-1 1 1,1-1 0,-1 0 0,1 0 0,-1-1-1,1 1 1,0-1 0,-1 0 0,1 0-1,0 0 1,1 0 33,16-14-476</inkml:trace>
  <inkml:trace contextRef="#ctx0" brushRef="#br2" timeOffset="105951.068">18854 6960 3705,'-1'0'120,"1"-1"-1,0 1 1,-1-1 0,1 1-1,-1 0 1,1-1 0,0 1 0,-1-1-1,1 1 1,-1 0 0,1-1 0,-1 1-1,1 0 1,-1 0 0,0-1 0,1 1-1,-1 0 1,1 0 0,-1 0 0,1 0-1,-1 0 1,0 0 0,1 0 0,-1 0-1,1 0 1,-1 0 0,1 0-1,-1 0 1,0 0 0,1 0 0,-1 0-1,1 1 1,-1-1 0,1 0 0,-1 0-1,1 1 1,-1-1 0,1 0 0,-1 1-1,1-1 1,-1 1 0,1-1 0,0 0-1,-1 1 1,1-1 0,0 1 0,-1-1-1,1 1 1,0-1 0,-1 1-1,1-1 1,0 1 0,0 0 0,0-1-1,0 1 1,0-1 0,-1 1 0,1 0-1,0-1 1,0 1 0,0-1 0,1 1-1,-1 0 1,0-1 0,0 1-120,16 107 2380,-1-6-1294,-15-100-1069,0 0 0,1-1 0,-1 1 0,0 0-1,0 0 1,1-1 0,-1 1 0,1 0 0,0-1 0,-1 1 0,1 0 0,0-1 0,0 1 0,0-1 0,0 1 0,0-1-1,0 0 1,0 1 0,1-1 0,-1 0 0,0 0 0,1 0 0,-1 0 0,1 0 0,-1 0 0,1 0 0,-1 0 0,1-1-1,0 1 1,-1-1 0,1 1 0,0-1 0,0 0 0,-1 0 0,2 1-17,4-5 38,0 1 0,0-1 0,0 0 0,0 0 0,-1-1 0,1 1 0,-1-2 0,0 1 0,-1-1 0,1 0 0,-1 0 0,0 0 0,-1-1 0,0 0 0,0 0 0,0 0 0,-1 0 0,2-4-38,11-17 37,34-32-34,-20 28-104,-30 32 95,1 1 1,0-1 0,-1 1-1,1-1 1,-1 1-1,1-1 1,-1 1-1,1-1 1,-1 1 0,0-1-1,1 1 1,-1-1-1,0 1 1,1 0-1,-1-1 1,0 1 0,1 0-1,-1-1 1,0 1-1,0 0 1,0-1-1,0 1 1,0 0 0,0-1-1,0 1 1,0 0-1,0-1 1,0 1 0,0 0-1,0-1 1,0 1-1,-1 0 1,1-1-1,0 1 1,-1 0 0,1-1-1,0 1 6,-1 1-10,-8 59-74,5-42 99,1 0 0,1 0 1,1 1-1,0-1 0,2 9-15,-1-26-9,0-1-1,0 1 1,0-1-1,0 1 1,1-1 0,-1 1-1,0-1 1,1 1-1,-1-1 1,1 1-1,-1-1 1,1 0 0,0 1-1,0-1 1,0 0-1,-1 0 1,1 1-1,0-1 1,0 0 0,1 0-1,-1 0 1,0 0-1,0 0 1,0-1 0,1 1-1,-1 0 1,0-1-1,1 1 1,-1 0-1,1-1 1,-1 0 0,0 1-1,1-1 1,-1 0-1,1 0 1,-1 0-1,1 0 1,-1 0 0,1 0-1,-1 0 1,1 0-1,-1-1 1,1 1-1,-1-1 1,1 1 0,-1-1 9,26-10-226</inkml:trace>
  <inkml:trace contextRef="#ctx0" brushRef="#br2" timeOffset="106342.703">19288 7088 4689,'55'-70'2743,"-48"56"-363,-13 21-7,6-6-1698,0 2-165,12 127 1003,-12-129-1494,-1 1-1,1-1 0,0 1 1,0-1-1,0 1 0,0-1 1,0 1-1,0-1 0,0 1 1,1-1-1,-1 1 1,0-1-1,1 1 0,0-1 1,-1 1-1,1-1 0,0 0 1,-1 1-1,1-1 1,0 0-1,0 0 0,0 0 1,0 0-1,0 0 0,0 0 1,0 0-1,1 0 0,-1 0 1,0 0-1,1 0 1,-1-1-1,0 1 0,1-1 1,-1 1-1,1-1 0,-1 1 1,0-1-1,1 0 1,-1 0-1,1 0 0,-1 0 1,1 0-1,-1 0 0,1 0-18,6-6 60,-1 0-1,0-1 1,0 0-1,-1 0 1,0 0-1,0-1 0,-1 0 1,4-7-60,0 3 36,-2-3-41,2 2 0,0-1-1,1 1 1,0 1 0,1 0-1,0 1 1,1 0 0,0 0-1,1 1 1,0 1 0,12-7 5,-24 15-6,0 1 1,-1-1-1,1 0 1,0 1-1,-1-1 1,1 1-1,0-1 1,0 1 0,0 0-1,0-1 1,-1 1-1,1 0 1,0-1-1,0 1 1,0 0-1,0 0 1,0 0-1,0 0 1,0 0-1,0 0 1,-1 0-1,1 0 1,0 0-1,0 1 1,0-1 0,0 0-1,0 1 1,0-1-1,-1 0 1,1 1-1,0-1 1,0 1-1,-1-1 1,1 1-1,0 0 1,0-1-1,-1 1 1,1 0-1,-1-1 1,1 1-1,-1 0 1,1 0 0,-1-1-1,1 1 1,-1 0-1,0 0 1,1 0-1,-1 0 1,0 0 5,39 191-92,-39-189 62,0-1 1,0 1 0,1-1-1,0 1 1,-1-1 0,1 0-1,0 1 1,0-1 0,0 0-1,0 0 1,1 1 0,-1-1-1,1 0 1,-1 0 0,1 0-1,0-1 1,-1 1 0,1 0-1,0-1 1,0 1 0,0-1-1,1 1 1,-1-1 0,2 1 29,16-3-278</inkml:trace>
  <inkml:trace contextRef="#ctx0" brushRef="#br2" timeOffset="106696.615">20148 7030 6193,'2'-16'2198,"-1"12"-2025,0 1 0,-1 0 0,1-1 1,-1 1-1,0-1 0,0 1 0,0-1 1,0 1-1,-1 0 0,1-1 1,-1 1-1,0 0 0,0-1 0,0 1 1,0 0-1,0 0 0,-1 0 0,0 0 1,1 0-1,-1 0 0,0 0 1,-1 0-174,-1-1 32,-1 0 0,0 1 1,-1-1-1,1 1 1,-1 0-1,1 1 1,-1-1-1,0 1 0,0 1 1,0-1-1,0 1 1,0 0-1,0 0 1,0 0-1,0 1 0,-1 0 1,1 0-1,0 1 1,0 0-1,0 0 1,0 1-1,0-1 0,0 1 1,-1 1-33,-2 0 117,-1 1 1,0 0 0,1 1-1,0 0 1,0 1-1,0 0 1,1 0 0,0 0-1,0 1 1,0 1-1,1 0 1,0 0 0,1 0-1,-1 1-117,5-5 36,-1-1 1,1 1-1,0 0 0,0 0 1,1 1-1,-1-1 0,1 0 0,0 0 1,0 1-1,0-1 0,1 1 1,-1-1-1,1 0 0,0 1 1,0-1-1,1 1 0,-1-1 0,1 1 1,0-1-1,0 0 0,0 1 1,1-1-1,0 0 0,-1 0 0,1 0 1,1 0-1,-1 0 0,3 2-36,3 0 27,0 0-1,0-1 1,1 0 0,0 0-1,0-1 1,0 0-1,0-1 1,1 0-1,0-1 1,-1 0-1,1 0 1,0-1 0,0 0-1,0-1 1,-1 0-1,1 0 1,0-1-1,0-1 1,0 0-1,-1 0 1,1-1-1,5-2-26,-3 2-384,1-2 0,-1 1 0,0-1 0,0-1-1,0 0 1,-1-1 0,0 0 0,0-1 0,-1 0-1,5-5 385,10-17-1279</inkml:trace>
  <inkml:trace contextRef="#ctx0" brushRef="#br2" timeOffset="106973.437">20139 6619 6201,'-16'-14'2841,"8"11"-1433,1 3-208,1 11-503,1 13-233,1 15-152,-1 8 56,2 19 88,0 2 80,3 5 80,5 2-56,5-10-160,5-7-88,8-13-103,2-10 15,11-20-432,-3-6-217,1-16 241</inkml:trace>
  <inkml:trace contextRef="#ctx0" brushRef="#br2" timeOffset="107764.384">20743 7011 6489,'-18'-68'7770,"16"64"-7728,0-1 0,-1 1 0,1 0 0,-1-1 0,0 1 0,0 0 0,0 1 0,0-1-1,-1 1 1,1-1 0,-1 1 0,0 0 0,0 0 0,0 1 0,-1-1 0,1 1 0,0 0 0,-1 0 0,0 1 0,1-1 0,-1 1 0,0 0 0,0 0-1,1 1 1,-1-1 0,0 1 0,0 0-42,-5 0 21,0 0 0,0 1-1,0 0 1,0 1 0,0 0-1,0 0 1,1 1 0,-1 0-1,1 1 1,0 0 0,0 1-1,-8 5-20,11-6 16,0 1 1,0 0-1,1 0 0,0 0 0,0 0 0,0 1 0,0 0 0,1 0 0,0 1 0,1-1 1,-1 1-1,1 0 0,0 2-16,2-7 1,0 0 0,1 0-1,-1 0 1,1 0 0,-1 0 0,1 1 0,0-1 0,0 0 0,0 0 0,0 0 0,1 1-1,-1-1 1,1 0 0,-1 0 0,1 0 0,0 0 0,-1 0 0,1 0 0,0 0 0,0 0 0,1 0-1,-1 0 1,0-1 0,0 1 0,1 0 0,-1-1 0,1 1 0,0-1 0,-1 1 0,1-1 0,0 0-1,0 0 1,0 0 0,0 0-1,4 2 8,1 0 0,0 0-1,0-1 1,0 0 0,0 0 0,1-1-1,-1 0 1,0 0 0,4-1-8,12-1 36,-1-1 1,1-1-1,-1-1 1,19-7-37,32-5 58,-71 15-60,0 1 1,0-1-1,0 1 1,0 0 0,0 0-1,0-1 1,0 1-1,0 1 1,0-1-1,0 0 1,0 0-1,0 1 1,0-1 0,0 1-1,-1 0 1,1-1-1,0 1 1,0 0-1,0 0 1,-1 0-1,1 0 1,-1 1-1,1-1 1,-1 0 0,1 1-1,-1-1 1,0 1-1,1-1 1,-1 1-1,0 0 1,0-1-1,0 1 1,0 0 0,-1 0-1,1 0 2,3 12-3,-2-1 0,1 1 0,-2-1 0,0 1 0,0 0 0,-1 0 0,-1 1 3,0 11 5,2 52 26,1-6 200,-4 0-1,-2-1 1,-12 63-231,13-121 79,0-1 1,-1 0-1,0 0 1,0-1-1,-1 1 1,-1-1-1,0 0 1,-2 2-80,6-10 24,0 0 1,0-1 0,0 1 0,0-1 0,0 1-1,0-1 1,0 0 0,-1 0 0,1 0 0,-1 0-1,0-1 1,1 1 0,-1-1 0,0 0 0,0 1-1,0-1 1,0-1 0,0 1 0,0 0 0,0-1-1,0 1 1,0-1 0,-1 0 0,1 0 0,0 0-1,0-1 1,0 1 0,0-1 0,0 0 0,0 1 0,0-1-1,0-1 1,0 1 0,0-1-25,-9-5 2,1-1 1,0-1 0,1 0-1,0 0 1,0-1-1,1 0 1,0-1-1,1 0 1,0 0 0,1-1-1,0 0 1,1-1-1,0 1 1,-3-12-3,1 6-91,2-1-1,0 1 1,0-1 0,2 0-1,0 0 1,2 0 0,0 0 0,1-1-1,0 1 1,2-1 0,1-1 91,2 7-24,2 0-1,0 1 1,0 0 0,2 0 0,-1 0 0,1 1-1,1 0 1,0 1 0,1 0 0,0 0 0,1 1 0,0 0-1,0 1 1,1 1 0,0 0 0,9-5 24,-3 1-16,25-19-12,1 3-1,2 2 1,1 2 0,38-14 28,-54 26-4,-1-2 1,-1-1 0,0-1-1,21-16 4,-47 30 4,0 0 0,-1 0-1,1 0 1,0 0-1,-1-1 1,1 1 0,-1-1-1,0 0 1,1 0 0,-1 0-1,-1 0 1,1 0-1,0 0 1,-1 0 0,0-1-1,1 1 1,-1-1 0,0 1-1,-1-1 1,1 1 0,-1-1-1,0 1 1,1-1-1,-2 0 1,1 1 0,0-1-1,-1 1 1,1-1 0,-2-1-4,2 3-2,0 1 1,-1 0-1,1-1 1,-1 1 0,1 0-1,-1 0 1,0 0 0,1 0-1,-1 0 1,0 0-1,0 0 1,0 0 0,0 0-1,0 0 1,0 0 0,0 0-1,0 0 1,0 1-1,0-1 1,0 0 0,0 1-1,-1-1 1,1 1 0,0 0-1,0-1 1,-1 1-1,1 0 1,0 0 0,0 0-1,-1 0 1,1 0 0,0 0-1,-1 0 1,1 0-1,0 0 1,0 1 0,-1-1 1,-44 23-89,36-17 83,1 1 1,-1 0 0,2 1-1,-1 0 1,1 0 0,0 1-1,1 0 1,0 1 0,0-1-1,1 1 1,0 1 0,-4 10 5,9-17 1,0 0 1,0 0 0,0 1 0,0-1 0,1 0 0,0 0-1,0 1 1,0-1 0,0 0 0,1 1 0,0-1 0,-1 0-1,2 0 1,-1 0 0,0 0 0,1 0 0,0 0 0,0 0-1,0 0 1,0 0 0,0-1 0,1 1 0,0-1-1,2 2-1,3 4 10,1 0 0,0-1 0,1 0-1,0-1 1,0 0 0,0 0-1,1-1 1,2 0-10,-5-2-212,1 0 1,0-1 0,0 0-1,0 0 1,0-1-1,0 0 1,0-1-1,1 0 1,-1-1-1,0 0 1,1 0-1,-1-1 1,1 0-1,-1-1 1,0 0 0,5-1 211,18-12-1011</inkml:trace>
  <inkml:trace contextRef="#ctx0" brushRef="#br2" timeOffset="108081.995">21294 6976 5785,'-2'-54'2805,"-4"41"-475,4 22 1196,25 88-1559,-22-93-1883,0-1-1,-1 1 1,2-1 0,-1 0 0,0 1 0,0-1-1,1 0 1,0 0 0,0 0 0,0 0-1,0 0 1,0-1 0,0 1 0,1-1 0,-1 1-1,1-1 1,1 1-84,-2-3 30,0 0 1,0 0-1,0 0 0,0 0 0,0-1 1,0 1-1,0-1 0,0 1 1,0-1-1,0 0 0,0 0 0,0 0 1,0 0-1,-1 0 0,1 0 0,0 0 1,-1-1-1,1 1 0,-1-1 1,1 1-1,-1-1 0,0 0 0,0 1 1,0-1-1,0 0 0,0 0 0,0 0 1,0 0-1,0 0 0,-1 0 0,1 0 1,-1-1-31,4-3 41,24-51 91,-21 38-337,2 2 1,0-1-1,1 1 0,1 1 1,10-13 204,-19 27-134,1 0-1,-1 0 1,1-1 0,0 2 0,-1-1 0,1 0-1,0 1 1,0-1 0,0 1 0,0 0 0,1 0-1,-1 0 1,0 0 0,0 1 0,1-1 0,-1 1-1,0 0 1,1 0 0,-1 0 0,0 1 0,0-1-1,1 1 1,-1-1 0,0 1 0,0 0 0,0 1-1,2 0 135,18 6-609</inkml:trace>
  <inkml:trace contextRef="#ctx0" brushRef="#br2" timeOffset="108513.21">21640 6824 5257,'0'0'3134,"0"0"-561,0 0-716,-3 2 1037,1 49-1860,5 48-253,20-2 3,-21-93-762,0-1 0,0 1 0,0-1 0,0 1 0,0-1 0,1 0 0,0 0 0,-1 0 1,1 0-1,0 0 0,1-1 0,-1 1 0,0-1 0,1 0 0,-1 0 0,1 0 0,0 0 0,-1-1 0,1 0 0,0 0 0,0 0 0,0 0 0,1 0-22,5-3 26,0 1 0,0-2 0,0 0 0,0 0-1,0 0 1,0-2 0,-1 1 0,0-1 0,0 0-1,0-1 1,-1 0 0,0-1 0,0 1 0,0-2 0,-1 1-1,0-1 1,4-5-26,25-26-112,-24 24 24,1 1 0,1 0 0,0 1 0,1 1 0,0 0 0,4-1 88,-19 13-4,-1 1 0,1-1-1,0 0 1,0 1 0,-1-1 0,1 1-1,0-1 1,0 0 0,0 1 0,0-1 0,0 1-1,-1-1 1,1 1 0,0-1 0,0 0 0,0 1-1,0-1 1,0 1 0,0-1 0,1 1-1,-1-1 1,0 1 0,0-1 0,0 0 0,0 1-1,0-1 1,1 1 0,-1-1 0,0 0-1,0 1 1,1-1 0,-1 0 0,0 1 0,0-1-1,1 0 1,-1 1 0,0-1 0,1 0 0,-1 0-1,1 1 1,-1-1 0,0 0 0,1 0-1,-1 0 1,1 0 0,-1 1 0,0-1 0,1 0-1,-1 0 1,1 0 0,-1 0 0,1 0-1,-1 0 1,0 0 0,1 0 0,-1 0 0,1 0-1,-1-1 1,1 1 0,-1 0 0,0 0 0,1 0 4,-6 19-36,1-11 46,1 0 0,1 0 0,-1 0 0,1 0 0,0 1 0,1-1 0,0 1 0,1-1 0,-1 1 0,1-1 0,1 1-1,0-1 1,0 1 0,1-1 0,-1 0 0,2 0 0,-1 1 0,1-1 0,1-1 0,-1 1 0,3 3-10,-4-9-38,0 1 0,0-1 1,0 0-1,1 0 0,-1-1 0,0 1 0,1 0 1,-1-1-1,1 1 0,0-1 0,-1 0 0,1 0 0,0 0 1,0 0-1,0 0 0,-1-1 0,1 0 0,0 1 1,0-1-1,2 0 38,16-4-308</inkml:trace>
  <inkml:trace contextRef="#ctx0" brushRef="#br2" timeOffset="108883.303">22545 6944 7418,'-4'-6'678,"0"1"0,0-1 1,0 0-1,1 0 1,0 0-1,0-1 0,1 1 1,-1-1-1,1 0 1,0-2-679,2 8 24,0 0 1,-1 0-1,1 1 1,0-1-1,-1 0 0,1 0 1,-1 0-1,1 1 1,-1-1-1,1 0 1,-1 0-1,0 1 1,1-1-1,-1 1 1,0-1-1,1 0 1,-1 1-1,0 0 0,0-1 1,0 1-1,1-1 1,-1 1-1,0 0 1,0-1-1,0 1 1,0 0-1,0 0 1,0 0-1,1 0 1,-1 0-1,0 0 0,0 0 1,0 0-1,0 0 1,0 0-1,0 1 1,0-1-1,1 0 1,-1 1-1,0-1-24,-34 19 315,-44 64 1036,75-78-1281,0 1 0,0-1 0,1 1 0,-1 0 0,2 0-1,-1 0 1,1 0 0,-1 0 0,2 1 0,-1-1 0,1 1-1,0-1 1,0 1 0,1 0 0,-1-1 0,2 1-70,-1-3 17,1-1-1,0 1 1,0-1 0,1 1-1,-1-1 1,1 0 0,-1 0-1,1 0 1,0 0 0,0 0-1,1 0 1,-1 0 0,1-1-1,-1 1 1,1-1 0,0 1-1,-1-1 1,1 0 0,0 0-1,1-1 1,-1 1 0,2 0-17,78 19 210,-74-21-282,0-1 0,0 1-1,-1-2 1,1 1-1,0-1 1,-1-1 0,1 1-1,-1-1 1,0-1-1,0 0 1,0 0 0,1-1 72,51-44-3427,-35 21 2184</inkml:trace>
  <inkml:trace contextRef="#ctx0" brushRef="#br2" timeOffset="109261.194">22784 6640 3793,'0'-1'105,"0"1"1,0 0-1,0-1 1,0 1-1,0-1 1,-1 1 0,1-1-1,0 1 1,0 0-1,0-1 1,0 1-1,0-1 1,-1 1-1,1 0 1,0-1-1,0 1 1,0-1-1,-1 1 1,1 0-1,0 0 1,-1-1-1,1 1 1,0 0-1,-1-1 1,1 1 0,0 0-1,-1 0 1,1 0-1,0-1 1,-1 1-1,1 0 1,-1 0-1,1 0 1,-1 0-1,1 0 1,0 0-1,-1 0 1,1 0-1,-1 0 1,1 0-1,-1 0 1,1 0 0,0 0-1,-1 0 1,1 0-1,-1 0 1,1 0-1,0 1 1,-1-1-1,1 0 1,-1 0-1,1 1-105,-7 25 2034,-31 284 3757,42-247-5079,-3-61-697,-1-1-1,1 1 0,0-1 1,-1 1-1,1-1 0,0 0 1,0 1-1,0-1 0,0 0 1,0 0-1,0 0 0,0 0 1,0 0-1,1 0 0,-1 0 1,0 0-1,1 0 1,-1 0-1,0-1 0,1 1 1,-1-1-1,1 1 0,-1-1 1,1 1-1,-1-1 0,1 0 1,-1 0-1,1 0 0,0 0 1,-1 0-1,1 0 0,-1 0 1,1-1-1,-1 1 1,1 0-1,-1-1 0,1 0 1,0 0-15,7-3 15,0 0 0,-1-1 1,1 0-1,-1 0 1,0-1-1,-1 0 1,1-1-1,-1 0 1,0 0-1,-1 0 0,0-1 1,0 0-1,4-7-15,57-59-254,-65 72 246,-1 1 0,1 0-1,0 0 1,0-1 0,0 1-1,0 0 1,0 0 0,0 1-1,0-1 1,1 0 0,-1 1-1,0-1 1,0 1 0,1 0-1,-1 0 1,0 0 0,0 0 0,1 0-1,-1 0 1,0 1 0,0-1-1,0 1 1,1 0 0,-1-1-1,0 1 1,0 0 0,0 0-1,0 1 1,0-1 0,0 0-1,-1 0 1,1 1 0,0-1-1,-1 1 1,1 0 0,-1 0-1,1-1 1,-1 2 8,8 11-7,-1 0-1,0 0 1,-1 1-1,0 1 1,-2-1-1,1 1 0,-2 0 1,0 0-1,-1 4 8,34 99 3729,-21-90-2354</inkml:trace>
  <inkml:trace contextRef="#ctx0" brushRef="#br2" timeOffset="110273.353">17914 7766 4745,'-11'-12'2393,"7"7"-585,4 2-344,0 1-488,0 2-151,0 0-313,0 0-40,7 17 48,17 18-24,36 53-40,-33-30-48,-3 7-120,0 1-32,4-3-40,0-11 32,1-19-344,-3-5-400,-2-27 320</inkml:trace>
  <inkml:trace contextRef="#ctx0" brushRef="#br2" timeOffset="110562.043">17984 7962 3969,'0'-8'2584,"6"-4"-7,24-2-1193,9 1-167,16-1-521,7-3-200,3 0-280,-1 4-72,-12-2-24,-10 1 16,-10 2 8,-8-3-208,-12 2-1136,-1 4 864</inkml:trace>
  <inkml:trace contextRef="#ctx0" brushRef="#br2" timeOffset="110738.679">18196 7939 4577,'-26'7'2897,"7"4"-465,13 1-736,3 0-335,19 4-641,7 2-208,4 2-248,7 2-72,0 1-72,2 2 24,1-3-88,-2-2-352,-4-6 216</inkml:trace>
  <inkml:trace contextRef="#ctx0" brushRef="#br2" timeOffset="111143.406">18789 8012 7362,'-3'-71'5085,"3"68"-5035,0 0 0,0 0 0,-1 1 0,1-1 0,-1 0 0,0 1 0,1-1 0,-1 0 0,0 1 0,0-1 0,-1 1 0,1 0 0,-1-1 0,1 1 0,-1 0 0,1 0 0,-1 0 0,0 0 0,0 0 0,0 0 0,0 0 0,-1 1 0,1-1 0,0 1 0,-1 0 0,1-1 0,-1 1 0,1 0 0,-1 1 1,1-1-1,-1 0 0,0 1 0,1-1 0,-1 1 0,0 0 0,1 0 0,-3 0-50,-4 1 28,0 0 0,1 1 1,-1 0-1,0 1 0,1-1 1,-1 2-1,1-1 0,0 1 1,0 0-1,0 1 0,1 0 1,0 0-1,0 1 0,0 0 1,0 0-1,1 1 0,0-1 1,0 1-1,1 1 0,0-1 1,-3 6-29,7-11 18,0 1 1,-1 0 0,1 0-1,0 0 1,1 0 0,-1 0-1,0 0 1,1 0 0,0 0 0,0 0-1,0 0 1,0 0 0,0 0-1,1 0 1,-1 0 0,1 0 0,-1 0-1,1 0 1,0 0 0,1 0-1,-1 0 1,0 0 0,1-1 0,-1 1-1,1-1 1,0 1 0,0-1-1,0 1 1,0-1 0,0 0 0,1 0-1,-1 0 1,1-1 0,0 2-19,7 0 31,1 0 1,-1 0 0,1-1 0,-1 0 0,1-1-1,0 0 1,0-1 0,-1 0 0,1-1 0,0 0-1,0 0 1,-1-1 0,1-1 0,-1 0 0,0 0-1,0-1 1,0-1 0,0 0 0,8-5-32,7-5 96,-2-2 1,0 0-1,-1-2 1,12-13-97,-28 26 2,-6 7-6,0-1-1,0 1 1,0-1 0,0 1 0,0-1 0,0 1-1,1-1 1,-1 1 0,0-1 0,0 1-1,0-1 1,0 1 0,1-1 0,-1 0 0,0 1-1,0-1 1,1 1 0,-1-1 0,0 0-1,1 1 1,-1-1 0,0 0 0,1 1 0,-1-1-1,1 0 1,-1 0 0,0 1 0,1-1-1,-1 0 1,1 0 0,-1 0 0,1 0 0,-1 1-1,1-1 1,-1 0 0,1 0 0,-1 0-1,1 0 1,-1 0 0,1 0 0,-1 0 0,1 0-1,-1-1 1,0 1 0,1 0 0,-1 0-1,1 0 1,0-1 4,-16 52-101,9-34 91,1 0 0,0 1 0,1-1 0,1 1 0,1 0 0,1 0 10,0-12-9,1 0 1,0 0-1,0 1 0,1-1 1,-1 0-1,1-1 1,1 1-1,-1 0 1,1 0-1,0 0 0,0-1 1,1 1-1,0-1 1,0 0-1,0 0 0,3 4 9,-5-8-52,0 0 0,0 0 0,1 0 0,-1 0 0,0 0 0,1 0 0,-1 0 0,1 0 0,-1-1 0,1 1 0,-1-1 0,1 1 0,-1-1-1,1 1 1,0-1 0,-1 0 0,1 0 0,0 0 0,-1 0 0,1 0 0,0 0 0,-1-1 0,1 1 0,0 0 52,17-9-503</inkml:trace>
  <inkml:trace contextRef="#ctx0" brushRef="#br2" timeOffset="111567.168">19097 7857 6857,'-5'-3'1108,"-8"-6"2298,19 18-922,0-2-2315,0 1 1,0 0-1,-1 0 0,0 1 1,0-1-1,-1 1 1,0 0-1,-1 1 0,0-1 1,0 1-170,38 178 1543,-41-187-1533,0-1 1,0 1-1,1 0 1,-1 0 0,0 0-1,1-1 1,-1 1-1,1 0 1,-1 0 0,1-1-1,-1 1 1,1 0-1,-1-1 1,1 1 0,0 0-1,-1-1 1,1 1 0,0-1-1,0 1 1,-1-1-1,1 0 1,0 1 0,0-1-1,0 0 1,0 0-1,-1 1 1,1-1 0,0 0-1,0 0 1,0 0-1,0 0 1,0 0 0,0 0-1,-1 0 1,1 0-1,0-1 1,0 1 0,0 0-1,0 0 1,-1-1-1,1 1 1,0 0 0,0-1-1,-1 1 1,1-1-1,0 1 1,0-1 0,-1 0-1,1 1 1,-1-1-1,1 0 1,-1 1 0,1-1-1,-1 0 1,1 0-1,-1 1 1,1-1 0,-1 0-1,0 0 1,1 0-1,-1 0-10,13-19 86,-1 0-1,0-1 0,-2 0 1,0-1-1,3-13-85,2-3 24,-10 28-22,-1-2-13,1 0-1,0 1 1,1 0 0,1 0-1,0 0 1,0 1 0,6-7 11,-12 16-6,0 0-1,0 0 1,0 0 0,0 0 0,0 0-1,0 0 1,1 0 0,-1 0-1,0 1 1,0-1 0,1 0 0,-1 1-1,0-1 1,1 1 0,-1-1 0,1 1-1,-1 0 1,0 0 0,1 0-1,-1-1 1,1 1 0,-1 1 0,1-1-1,-1 0 1,0 0 0,1 0 0,-1 1-1,1-1 1,-1 1 0,0-1-1,1 1 1,-1 0 0,0-1 0,0 1-1,1 0 1,-1 0 0,0 0 0,0 0-1,0 0 1,0 0 0,0 0 6,32 54-157,-7 69 142,-18-69 81,-8-55-67,0 1-22,0 0 1,0 0-1,0 1 0,0-1 1,0 0-1,0 1 1,0-1-1,1 0 1,-1 0-1,1 0 1,-1 1-1,0-1 0,1 0 1,0 0-1,-1 0 1,1 0-1,0 0 1,0 0-1,-1 0 0,1 0 1,0 0-1,0 0 1,0 0-1,0-1 1,0 1-1,0 0 1,0-1-1,1 1 0,-1 0 1,0-1-1,0 0 1,0 1-1,0-1 1,1 0-1,-1 0 0,0 1 1,1-1 22,15-10-2517,3-6 1124</inkml:trace>
  <inkml:trace contextRef="#ctx0" brushRef="#br2" timeOffset="111932.242">19692 7863 7946,'-7'4'4446,"10"26"-3418,-2-24-642,40 200 2521,-39-197-2810,-2-6-65,0 0-1,0 0 1,0 0 0,1 0 0,-1 0-1,1 0 1,0 0 0,0 0 0,0 0-1,0-1 1,0 1 0,1 0 0,-1-1-1,1 1 1,0-1 0,0 1 0,0-1-1,0 0 1,0 0 0,0 0 0,1 0-1,-1 0 1,0 0 0,2 0-32,-3-2 13,1 0 0,-1 0 1,0 0-1,1 0 0,-1 0 1,0 0-1,1 0 0,-1-1 1,0 1-1,1 0 0,-1-1 1,0 1-1,0-1 0,1 0 1,-1 1-1,0-1 0,0 0 1,0 0-1,0 1 0,0-1 1,0 0-1,0 0 0,0 0 1,0 0-1,0-1 0,-1 1 1,1 0-1,0 0 0,-1 0-13,3-3 29,8-13 16,-1-2 1,0 1-1,-1-1 1,-1-1-1,-1 0 1,0 0-1,0-7-45,16-43-120,6 20-110,-28 50 222,-1-1 1,1 1 0,0 0 0,0 0-1,0 0 1,-1-1 0,1 1 0,0 0 0,0 0-1,0 0 1,0 0 0,-1 1 0,1-1 0,0 0-1,0 0 1,0 0 0,-1 1 0,1-1 0,0 0-1,0 1 1,-1-1 0,1 1 0,0-1-1,-1 1 1,1-1 0,0 1 0,-1-1 0,1 1-1,-1 0 1,1-1 0,-1 1 0,1 0 0,-1-1-1,0 1 1,1 0 0,-1 0 0,0 0 7,12 19-60,-1 1 0,-2 0 0,0 1 0,5 18 60,-10-27 1,4 10 5,-6-12 12,2-1-1,-1 1 1,1-1-1,1 1 1,0-1-1,0-1 1,1 1-1,0-1 1,1 0-1,1 1-17,-7-9-63,0 0 0,0 0-1,0 0 1,0 0-1,1-1 1,-1 1-1,0 0 1,0-1-1,1 1 1,-1-1 0,0 0-1,0 1 1,1-1-1,-1 0 1,1 0-1,-1 0 1,0 0-1,1 0 1,-1 0 0,0 0-1,1 0 1,-1-1-1,0 1 1,1 0-1,-1-1 1,0 1 0,0-1-1,1 0 64,13-16-707</inkml:trace>
  <inkml:trace contextRef="#ctx0" brushRef="#br2" timeOffset="112408.003">20500 7886 8458,'29'6'3042,"5"23"555,-26-17-3335,0 0 0,-1 0 1,-1 1-1,0 0 1,0 0-1,-1 0 1,-1 1-1,0 0 1,-1 0-1,-1 0 1,1 9-263,6 23 452,-8-43-414,-1-2-27,0 0 1,-1 0-1,1 0 1,0 0-1,0 0 1,0 0-1,0 0 1,1 1-1,-1-1 1,0 0-1,0 0 1,1 0-1,-1 0 1,0 0-1,1 0 1,-1 0-1,1 0 1,-1-1-1,1 1 1,0 0-1,-1 0 1,1 0-1,0 0 1,-1-1-1,1 1 1,0 0-1,0-1 1,0 1-1,0-1 0,0 1 1,0-1-1,0 1 1,0-1-1,0 1 1,0-1-1,0 0 1,0 0-1,0 0 1,0 0-1,1 1-11,30-44 279,8-41-227,-32 64-114,0 1 0,2 0 0,0 1 1,1 0-1,2-2 62,-11 18-11,0-1 0,0 0-1,0 1 1,0 0 0,0-1 0,1 1 0,-1 0 0,1 0 0,-1 0 0,1 1 0,0-1 0,0 0 0,0 1 0,0 0 0,0 0-1,0 0 1,0 0 0,0 0 0,0 1 0,0 0 0,0-1 0,1 1 0,-1 0 0,0 0 0,0 1 0,0-1 0,0 1-1,0 0 1,1-1 0,-1 1 0,0 1 0,-1-1 0,1 0 0,0 1 0,0 0 0,0-1 0,-1 1 0,1 0 0,-1 0-1,0 1 1,1-1 0,0 2 11,5 7 17,0 0 0,-1 0 0,0 1 0,-1 0-1,0 0 1,-1 1 0,-1 0 0,0 0 0,2 9-17,-2-7 70,0 1 1,2-1 0,0 0 0,0 0 0,2-1-1,5 9-70,13 6 78,-26-29-75,0 1 1,1-1-1,0 1 1,-1-1-1,1 1 1,-1-1-1,1 1 1,-1-1-1,1 0 1,0 0-1,-1 1 1,1-1-1,0 0 1,-1 0-1,1 0 1,0 1-1,-1-1 1,1 0-1,0 0 1,-1 0-1,1 0 1,0 0-1,-1-1 1,1 1-1,0 0 1,-1 0-1,1 0 1,0 0-1,-1-1 0,1 1 1,-1 0-1,1-1 1,0 1-1,-1-1 1,1 1-1,-1 0 1,1-1-1,-1 1 1,1-1-1,-1 1 1,1-1-1,-1 0 1,0 1-1,1-1 1,-1 1-1,0-1 1,1 0-4,9-21 2276,1-8-1166</inkml:trace>
  <inkml:trace contextRef="#ctx0" brushRef="#br2" timeOffset="112652.928">21268 7951 7930,'-10'3'3416,"8"9"-1871,2 8-273,6 7-376,0 7-216,0 4-240,0 3-79,3 1-153,-1-5-32,3-10-80,0-10-248,-1-23-3905,1-9 2985</inkml:trace>
  <inkml:trace contextRef="#ctx0" brushRef="#br2" timeOffset="112818.161">21206 7810 8282,'-8'3'3192,"8"1"-2471,15 2-121,7-1-432,13 0-120</inkml:trace>
  <inkml:trace contextRef="#ctx0" brushRef="#br2" timeOffset="113131.199">21732 7946 8610,'3'-20'5730,"-2"19"-5668,0 0-1,-1 0 0,0 0 1,1 0-1,-1 0 0,0-1 1,1 1-1,-1 0 0,0 0 0,0 0 1,0 0-1,0-1 0,0 1 1,0 0-1,-1 0 0,1 0 1,0-1-1,0 1 0,-1 0 1,1 0-1,-1 0 0,1 0 0,-1 0 1,0 0-1,1 0 0,-1 0 1,0 0-1,1 0 0,-1 0 1,0 0-1,0 1 0,0-1 1,0 0-1,0 1 0,0-1-61,-4-1 90,-1 1 0,1 0 0,-1 0-1,0 0 1,1 0 0,-1 1 0,0 0-1,0 0 1,1 1 0,-1 0 0,0 0-1,1 0 1,-1 0 0,1 1 0,-1 0 0,1 0-1,0 1 1,0 0 0,-4 2-90,0 0 100,1 0 0,-1 1 0,1 1 0,0-1 0,0 1 0,1 0 0,0 1 1,0 0-1,1 0 0,0 0 0,-5 9-100,8-11 39,0-1 0,1 0 0,0 1-1,0-1 1,0 1 0,0 0 0,1 0 0,0 0 0,0 0 0,0 0 0,1 0 0,0 0-1,0 0 1,1 0 0,-1 0 0,1-1 0,1 1 0,-1 0 0,1 0 0,0-1 0,1 4-39,3 1 16,1 0 1,0-1-1,1 0 1,0 0-1,0 0 0,0-1 1,1-1-1,1 1 1,-1-2-1,1 1 1,0-1-1,1-1 1,-1 0-1,1 0 1,0-1-1,0 0 1,0-1-1,1 0 1,-1-1-1,11 0-16,-14-2-177,0-1 1,0 0-1,0 0 1,0 0-1,-1-1 1,1-1-1,-1 1 0,1-1 1,-1-1-1,0 1 1,0-1-1,0-1 1,0 1-1,-1-1 0,0 0 1,0 0-1,0-1 1,-1 0-1,0 0 1,5-7 176,18-29-833</inkml:trace>
  <inkml:trace contextRef="#ctx0" brushRef="#br2" timeOffset="113501.363">22005 7655 9346,'-7'-8'5272,"13"24"-3378,-4-6-1774,1 1 0,1-1 0,0 0 0,0 0 1,1 0-1,0 0 0,0-1 0,3 3-120,36 78 799,25 231 1364,-50-276-1939,-14-52-131,9-154-583,-12 147 375,0 0 0,1 0 0,0 0 1,1 0-1,1 1 0,0 0 0,4-7 115,-8 17-18,1-1 0,0 1 0,-1 0 0,1 1 0,0-1 0,0 0-1,1 0 1,-1 1 0,0-1 0,1 1 0,0 0 0,-1 0-1,1 0 1,0 0 0,0 1 0,0-1 0,0 1 0,0-1-1,1 1 1,-1 0 0,0 0 0,1 1 0,-1-1 0,0 1-1,1 0 1,-1 0 0,0 0 0,1 0 0,-1 0 0,1 1 0,-1-1-1,3 2 19,0 0-4,-1 0 0,0 0-1,0 0 1,0 1 0,0 0-1,-1 0 1,1 0 0,-1 1 0,0-1-1,0 1 1,0 0 0,0 0-1,-1 0 1,1 1 0,-1 0-1,0-1 1,1 5 4,32 94 391,-13-30-76,-10-40-385,-8-32-331,3-9 166</inkml:trace>
  <inkml:trace contextRef="#ctx0" brushRef="#br2" timeOffset="113781.29">22679 7632 9826,'-4'-3'3801,"7"14"-2737,7 8-40,5 10-311,4 9-121,1 6-160,-4 8-24,-1 9 24,-6 1-24,-4-1-112,-2-7-64,-2-16-128,1-7-248,-2-27-792,-3-7-2465,-8-19 2257</inkml:trace>
  <inkml:trace contextRef="#ctx0" brushRef="#br2" timeOffset="113995.891">22618 7860 5209,'-18'-5'3545,"14"8"344,4 5-1345,10 1-847,6 2-481,16-1-640,5 1-168,11-3-208,3-5-96,-4-8-344,-6-6-3577,-21 1 2753</inkml:trace>
  <inkml:trace contextRef="#ctx0" brushRef="#br2" timeOffset="121983.198">12800 4602 3057,'-1'-1'206,"0"-1"0,0 1 0,0-1 0,0 1 0,1-1 0,-1 0 0,0 0 0,1 1 0,0-1 0,-1 0 0,1 0 0,0 0 0,0 1 1,0-1-1,0 0 0,0 0 0,1 0 0,-1 1 0,0-1 0,1 0 0,-1 0 0,1 1 0,0-1 0,-1 0 0,1 1 0,0-1 0,0 1 0,0-1 1,0 1-1,0 0 0,1-1 0,-1 1 0,2-1-206,31 16 2275,-10-8-2039,1 0 0,0-2 0,0-1 0,0-1 0,1-2 0,-1 0 0,13-3-236,90 4-772,-108 1-1059,-4 0 724</inkml:trace>
  <inkml:trace contextRef="#ctx0" brushRef="#br2" timeOffset="122372.748">13199 4472 2705,'-11'-40'1709,"-4"24"1313,35 11-1000,4 3-1786,0 1 0,1 2 0,-1 0-1,1 1 1,-1 2 0,0 0 0,13 5-236,-35-8 37,-1-1 0,1 0 0,-1 1 0,0-1 0,1 1 0,-1-1 1,1 1-1,-1 0 0,0 0 0,0 0 0,1-1 0,-1 1 0,0 0 0,0 0 0,0 1 0,0-1 0,0 0 0,0 0 0,0 0 1,0 1-1,-1-1 0,1 1 0,0-1 0,-1 0 0,1 1 0,-1-1 0,0 1 0,1-1 0,-1 1 0,0-1 0,0 1 0,0-1 1,0 1-1,0-1 0,0 1 0,0 0 0,-1-1 0,1 1 0,0-1 0,-1 0 0,1 1 0,-1-1 0,0 1 0,1-1 0,-1 0-37,-88 132 1686,84-124-1636,3-7-43,0 0 1,0 1 0,0-1-1,1 1 1,-1 0-1,1 0 1,0-1-1,0 1 1,0 0-1,0 0 1,0 0 0,1 0-1,-1 0 1,1 0-1,0 0 1,0 1-8,6 6-39</inkml:trace>
  <inkml:trace contextRef="#ctx0" brushRef="#br2" timeOffset="128855.1">13759 4473 1928,'-1'-3'230,"-1"-14"678,-7 19 699,7 4-1396,0 0-1,0 0 1,1 0-1,0 1 1,0-1 0,0 0-1,1 1 1,0-1-1,0 1 1,1-1 0,-1 1-1,2-1 1,-1 0-1,0 0 1,1 1 0,2 2-211,-2 1 201,47 181 2115,-29-132-1510,-19-58-779,0 0-1,0-1 0,0 1 0,1 0 0,-1-1 0,0 1 0,1-1 1,-1 1-1,1-1 0,-1 0 0,1 1 0,-1-1 0,0 0 0,1 0 1,-1 0-1,1 0 0,-1 0 0,1-1 0,-1 1 0,1 0 0,-1-1 0,0 1 1,1-1-1,-1 1 0,0-1 0,1 0 0,-1 0 0,0 1 0,0-1 1,0 0-1,0 0 0,0 0 0,0 0 0,0-1 0,0 1 0,0 0 1,0 0-1,0 0 0,-1-1 0,1 0-26,18-22 138,-2 0 1,-1-1-1,-2-1 0,8-17-138,-9 18 38,-11 22-29,-2 2-11,0 0-1,0 0 0,0 0 1,0 0-1,0 0 1,1 0-1,-1 0 1,0 0-1,0 0 0,1 0 1,-1 0-1,1 0 1,-1 1-1,1-1 0,-1 0 1,1 0-1,0 0 1,-1 1-1,1-1 1,0 0-1,-1 1 0,1-1 1,0 1-1,0-1 1,0 1-1,0-1 0,-1 1 1,1-1-1,0 1 1,0 0-1,0 0 1,0-1-1,0 1 0,0 0 1,0 0-1,0 0 1,0 0-1,0 0 0,0 0 1,0 0-1,0 0 1,0 1-1,0-1 0,0 0 1,-1 1-1,1-1 1,1 1 2,30 74-103,-30-69 120,-1 0 0,1 0 0,0-1 0,0 1-1,1-1 1,0 1 0,0-1 0,0 0 0,0 0 0,1 0 0,0-1 0,0 1-1,0-1 1,0 0 0,1 0 0,0-1 0,0 1 0,0-1 0,0 0 0,0 0-1,0-1 1,1 0 0,0 1-17,-2-4 28,-1 0-1,1 0 0,0 0 1,-1 0-1,1-1 1,-1 1-1,0-1 0,1 0 1,-1 0-1,0 0 1,0 0-1,0-1 0,0 1 1,-1-1-1,1 0 1,-1 0-1,1 0 0,-1 0 1,0 0-1,0 0 1,-1-1-1,1 1 0,0-1 1,-1 1-1,0-3-27,0 6 3,3-8 16,0 0 0,-1 1 0,0-1-1,0 0 1,-1-1 0,0 1 0,-1 0-1,1-1 1,-1 1 0,-1-1 0,0 1-1,0-1 1,-1 1 0,1-1 0,-2 1 0,1 0-1,-1-1 1,-1 1 0,1 0 0,-2 0-1,1 1 1,-1-1 0,0 0 0,0 1-1,-1 0 1,0 0 0,0 1 0,-3-4-19,-15-1-1171,23 15 683</inkml:trace>
  <inkml:trace contextRef="#ctx0" brushRef="#br2" timeOffset="129311.241">14354 4668 4289,'-4'-12'4797,"25"-6"-2965,29-8-897,24-18-501,-74 44-426,1-1 0,-1 1 0,1-1-1,-1 1 1,1-1 0,-1 1 0,1-1 0,-1 0 0,0 1 0,1-1 0,-1 0 0,0 1 0,1-1 0,-1 0 0,0 1 0,0-1 0,0 0 0,0 1 0,0-1 0,0 0 0,0 1 0,0-1 0,0 0 0,0 0 0,0 1 0,0-1 0,0 0-1,0 1 1,-1-1 0,1 0 0,0 1 0,0-1 0,-1 0 0,1 1 0,-1-1 0,1 1 0,0-1 0,-1 1 0,1-1 0,-1 1 0,1-1 0,-1 1 0,0-1 0,1 1 0,-1 0 0,1-1 0,-1 1 0,0 0 0,1-1 0,-1 1 0,0 0-8,-34-12 80,29 12-63,0 0 0,0 0 0,0 0 0,0 1 0,0 0 0,0 0 0,1 0 0,-1 1 0,0 0 0,1 0 0,-1 1 0,1-1 0,-1 1 0,1 0 0,0 1 0,0-1 0,1 1 0,-1 0 0,1 0 0,0 0-1,0 1 1,0 0 0,0 0 0,1 0 0,0 0 0,0 0 0,0 1 0,1-1 0,0 1 0,0 0 0,0 0 0,1-1 0,-1 1 0,1 0 0,0 3-17,0-3 36,0-1 0,0 1-1,1 0 1,-1 0 0,1-1 0,0 1 0,1 0-1,-1 0 1,1-1 0,1 1 0,-1 0 0,1-1 0,-1 1-1,1-1 1,1 0 0,-1 0 0,1 0 0,0 0 0,0 0-1,1 0 1,-1-1 0,1 1 0,0-1 0,0 0-1,0 0 1,1-1 0,-1 0 0,1 1 0,3 1-36,5-3 46,0 0 1,0 0 0,1-1-1,-1 0 1,0-2 0,0 1-1,0-2 1,0 0 0,0 0 0,0-1-1,0-1 1,-1 0 0,1-1-1,-1 0 1,1-1-47,-4 2-2,-1-1-1,1 0 1,-1 0 0,0 0 0,-1-1-1,1-1 1,-1 1 0,0-1 0,-1 0-1,2-3 3,21-55-4019,-28 53 3069</inkml:trace>
  <inkml:trace contextRef="#ctx0" brushRef="#br2" timeOffset="129714.827">14671 4598 3489,'3'-18'9425,"3"42"-7115,-3-11-2703,19 78 804,-5-51-158,-17-40-245,1 1-1,-1-1 1,0 1-1,1-1 1,-1 1-1,1-1 1,-1 0-1,0 1 1,1-1 0,-1 0-1,1 1 1,-1-1-1,1 0 1,-1 1-1,1-1 1,-1 0-1,1 0 1,-1 0-1,1 0 1,0 0-1,-1 1 1,1-1-1,-1 0 1,1 0-1,-1 0 1,1 0-1,-1-1 1,1 1-1,0 0 1,-1 0-1,1 0 1,-1 0 0,1-1-1,-1 1 1,1 0-1,-1 0 1,1-1-1,-1 1 1,1 0-1,-1-1 1,0 1-1,1-1 1,-1 1-1,1 0 1,-1-1-1,0 1 1,1-1-1,-1 0-7,17-28 214,-14 24-179,40-136 82,-23 97-232,-19 43 109,0 0 0,-1 0 0,1 0 0,0 0 0,-1 0 0,1 0 0,0 0 0,0 1 0,0-1 0,-1 0 0,1 1 0,0-1 0,0 1 0,0-1 1,0 1-1,0-1 0,0 1 0,0-1 0,1 1 0,-1 0 0,0 0 0,0 0 0,0 0 0,0-1 0,0 2 0,0-1 0,0 0 0,1 0 0,-1 0 0,0 0 0,0 1 0,0-1 0,0 0 0,0 1 0,0-1 1,0 1-1,0-1 0,0 1 0,0 0 0,0 0 6,1 2-6,0 0 0,0 1 1,0-1-1,0 1 0,-1-1 1,0 1-1,1 0 0,-1-1 1,0 1-1,-1 0 0,1 0 1,-1 0-1,0 0 0,0-1 1,0 1-1,0 0 0,-1 0 1,1 0-1,-1 1 6,0 9 6,9 58 218,-8-70-251,1 0 0,-1-1 0,1 1-1,-1 0 1,1-1 0,0 1 0,0 0-1,0-1 1,0 0 0,0 1 0,0-1 0,1 1-1,-1-1 1,0 0 0,1 0 0,-1 0 0,1 0-1,-1 0 1,1 0 0,-1 0 0,1-1-1,-1 1 1,1 0 0,0-1 0,0 1 0,-1-1-1,1 0 1,0 0 0,0 1 0,-1-1 0,1 0-1,0-1 1,0 1 0,-1 0 0,1 0-1,0-1 1,0 1 0,-1-1 0,1 0 27,20-8-399</inkml:trace>
  <inkml:trace contextRef="#ctx0" brushRef="#br2" timeOffset="129987.88">15104 4613 5825,'48'-39'2881,"-59"39"-1025,2 3-399,5 0-417,1 6-344,1 7-352,-1 4-56,2 9-96,1 0-40,3-3-32,4-2 8,1-15-120,4-7-216,0-17-1304,3-8 1048</inkml:trace>
  <inkml:trace contextRef="#ctx0" brushRef="#br2" timeOffset="130152.404">15085 4402 5873,'-33'-5'2889,"12"8"-1113,6 2-415,10-2-753,8 0-240,12-3-552,8 2-640,13 2 567</inkml:trace>
  <inkml:trace contextRef="#ctx0" brushRef="#br2" timeOffset="130851.877">15469 4575 7066,'-1'0'95,"0"-1"1,0 0-1,0 1 1,0-1 0,0 0-1,0 0 1,1 1-1,-1-1 1,0 0 0,0 0-1,0 0 1,1 0-1,-1 0 1,1 0 0,-1 0-1,1 0 1,-1 0-1,1-1 1,-1 1 0,1 0-1,0 0 1,0 0-1,-1 0 1,1-1 0,0 1-1,0 0 1,0 0-1,1-1 1,-1 1 0,0 0-1,0 0 1,1 0-1,-1 0 1,0-1 0,1 1-1,-1 0 1,1 0-1,-1 0 1,1 0 0,0 0-1,0 0 1,-1 0-1,1 0 1,0 1 0,0-1-1,0 0 1,0 0-1,0 1 1,0-1 0,0 0-1,0 1-95,3-6 156,-16 10-67,2-1-18,-10 3 48,7-3 52,0 1 1,1-1-1,-1 2 0,1 0 1,0 1-1,0 0 0,0 0 0,1 1 1,0 1-1,1 0 0,-7 6-171,16-13 12,0 1-1,0-1 0,1 1 0,-1-1 1,0 1-1,0-1 0,1 1 0,-1-1 1,1 1-1,-1 0 0,1-1 0,0 1 0,0 0 1,0 0-1,-1-1 0,2 1 0,-1 0 1,0-1-1,0 1 0,0 0 0,1-1 1,-1 1-1,1 0 0,-1-1 0,1 1 1,0-1-1,0 1 0,0-1 0,0 1 0,0-1 1,0 1-1,0-1 0,0 0 0,0 0 1,0 0-1,1 0 0,-1 0 0,1 0 1,-1 0-1,0 0 0,1 0 0,-1 0 1,1-1-1,0 1 0,-1-1 0,1 1 1,0-1-1,-1 0 0,1 0 0,0 0 0,-1 0 1,1 0-1,0 0 0,1 0-11,33 7 35,-22-6-29,0 1 1,-1 1-1,1 0 1,-1 1-1,0 0 1,0 1-1,0 0 1,-1 1-1,0 1 0,0 0 1,0 1-1,-1 0 1,0 1-7,-5-1 9,0 1-1,-1-1 1,0 1 0,0 0 0,-1 0 0,0 1-1,-1-1 1,0 1 0,0-1 0,-1 1-1,1 10-8,-1-9 19,4 17 45,-1 0 0,-1 0 0,-2 0 0,0 0 0,-2 1 0,-1-1 0,-1 1-64,2-26 15,-1 0 1,1 0-1,0 0 0,-1 0 1,1-1-1,-1 1 1,0 0-1,0 0 1,0-1-1,0 1 1,-1-1-1,1 1 1,-1-1-1,1 1 0,-1-1 1,0 0-1,0 0 1,0 0-1,0 0 1,0 0-1,-1 0 1,1-1-1,0 1 0,-1-1 1,1 1-1,-1-1 1,1 0-1,-1 0 1,0 0-1,0-1 1,1 1-1,-1-1 1,0 1-1,0-1 0,0 0 1,1 0-1,-1 0 1,0 0-1,0-1 1,0 1-1,-1-1-15,-4-2-14,0 1 0,0-2 0,0 1 0,1-1 0,-1 0 0,1 0 1,0-1-1,0 0 0,0-1 0,1 1 0,0-1 0,0 0 0,0-1 0,1 0 0,0 0 0,0 0 0,0 0 0,1-1 0,1 1 0,-1-1 0,1 0 0,0-1 1,1 1-1,0 0 0,0-1 0,1 1 0,0-1 0,0 0 0,1 1 0,0-1 0,1-5 14,3 4-44,0 0 0,1 0 0,1 1 0,-1-1 0,1 1 0,1 0 0,0 1 0,0-1 0,1 1 1,-1 1-1,2 0 0,-1 0 0,1 0 0,6-2 44,26-25-92,188-154-172,-193 142 261,-35 44 4,0 1 1,0 0-1,0-1 1,-1 1-1,1-1 1,-1 1-1,1-1 1,-1 0 0,1 1-1,-1-1 1,0 0-1,0 1 1,0-1-1,0 1 1,0-1-1,0 0 1,0 1-1,-1-1 1,1 0-1,-1 1 1,1-1-1,-1 1 1,1-1-1,-1 1 1,0-1-1,0 1 1,0 0-1,1-1 1,-1 1-1,-1 0 1,1-1-1,0 1 1,-1-1-2,0 1 12,1 0 0,-1 1-1,0-1 1,1 0 0,-1 0 0,0 1 0,0-1 0,1 1 0,-1 0 0,0 0 0,0-1-1,0 1 1,1 0 0,-1 1 0,0-1 0,0 0 0,0 0 0,1 1 0,-1-1-1,0 1 1,1 0 0,-1-1 0,0 1 0,1 0 0,-1 0 0,1 0 0,-1 0 0,1 0-1,-2 1-11,-36 40 304,37-39-297,0 1-1,0 0 1,1 0-1,-1-1 1,1 1 0,0 0-1,0 0 1,0 0-1,1 0 1,-1 0 0,1 1-1,0-1 1,0 0-1,1 0 1,-1 0 0,1 0-1,0 0 1,0 0-1,0 0 1,0 0 0,1 0-1,-1 0 1,3 2-7,0 3 9,1 0 1,1 0-1,0-1 0,0 0 1,0 0-1,1 0 0,1-1 1,-1 0-1,1 0-9,-2-2-26,0 0 1,1 0-1,-1 0 0,1-1 1,0 0-1,0-1 0,0 0 0,0 0 1,1 0-1,-1-1 0,1 0 1,0 0-1,0-1 0,0 0 1,-1-1-1,1 0 0,0 0 0,0 0 1,0-1-1,0 0 0,-1-1 1,1 0-1,0 0 0,-1-1 1,0 0-1,2-1 26,16-18-399</inkml:trace>
  <inkml:trace contextRef="#ctx0" brushRef="#br2" timeOffset="131144.918">15969 4578 6489,'-10'-54'2633,"6"46"-1110,4 15-279,53 61 1690,9 20-547,-62-88-2368,1 1 0,-1-1-1,1 1 1,-1-1 0,1 1-1,-1-1 1,1 1-1,-1-1 1,1 0 0,0 1-1,-1-1 1,1 0 0,0 0-1,-1 1 1,1-1 0,0 0-1,-1 0 1,1 0 0,0 0-1,-1 0 1,1 0-1,0 0 1,-1 0 0,1 0-1,0 0 1,-1-1 0,1 1-1,0 0 1,-1 0 0,1-1-1,0 1 1,-1 0 0,1-1-1,-1 1 1,1 0-1,-1-1 1,1 1 0,-1-1-1,1 1 1,-1-1 0,1 1-1,-1-1 1,0 0 0,1 1-1,-1-1 1,0 0 0,1 1-1,-1-1 1,0 1-1,0-1 1,1 0-19,7-37 279,6-146-171,-14 183-126,0 0 37,0 0 0,0 0-1,0 1 1,0-1 0,1 0-1,-1 0 1,0 0 0,0 0-1,0 0 1,1 0 0,-1 1-1,0-1 1,1 0 0,-1 0-1,1 1 1,-1-1 0,1 0 0,-1 0-1,1 1 1,0-1 0,-1 1-1,1-1 1,0 0 0,-1 1-1,1-1 1,0 1 0,0 0-1,0-1 1,-1 1 0,1 0-1,0-1 1,0 1 0,0 0-19,13 1 305</inkml:trace>
  <inkml:trace contextRef="#ctx0" brushRef="#br2" timeOffset="147159.19">13022 5687 1824,'-8'-11'5717,"12"-7"-4536,-1 12-1062,15-26 73,62-67-2,74-123-26,-146 212-151,-5 6-4,0 0 1,0 0-1,0 0 0,0-1 1,-1 1-1,0-1 1,1 1-1,-2-1 1,1 0-1,-1 0 0,2-4-9,-6 17-153,14 74 245,-3-48-10,1-1 0,2 0 0,13 29-82,-2-6 161,11 14-2299,-19-53 1300</inkml:trace>
  <inkml:trace contextRef="#ctx0" brushRef="#br2" timeOffset="147461.386">13172 5537 1856,'-7'-6'1233,"3"1"15,2 4-56,8 1-520,-6-2-192,0 1-376,13-2-32,11-3-8,37-11 8,-37 11-7,-1 0-434,1 1 281</inkml:trace>
  <inkml:trace contextRef="#ctx0" brushRef="#br2" timeOffset="147853.186">13451 5348 3129,'36'-46'1940,"-36"46"-1858,0 0 0,-1 0 0,1 0 0,0 0 0,-1 0 0,1 0 0,0 0 0,-1 0 0,1 0 0,0 0 0,0 0 0,-1 0 0,1 0-1,0 0 1,-1 0 0,1-1 0,0 1 0,0 0 0,-1 0 0,1 0 0,0 0 0,0-1 0,-1 1 0,1 0 0,0 0 0,0-1 0,0 1 0,0 0 0,-1 0 0,1-1 0,0 1 0,0 0 0,0 0 0,0-1 0,0 1-1,0 0 1,0-1 0,0 1 0,0 0 0,0-1 0,0 1 0,0 0 0,0 0 0,0-1 0,0 1 0,0 0 0,0-1 0,0 1 0,0 0 0,0-1 0,0 1 0,0 0 0,0 0 0,1-1 0,-1 1 0,0 0 0,0 0-1,0-1 1,1 1 0,-1 0 0,0 0 0,0 0 0,1-1 0,-1 1-82,44 162 778,-41-145-708,0 0 0,1 0 0,0-1 1,2 1-1,0-1 0,8 15-70,-14-30 9,0 0-1,0-1 1,1 1 0,-1 0-1,0 0 1,1 0 0,-1-1-1,1 1 1,-1 0-1,1-1 1,-1 1 0,1 0-1,0-1 1,-1 1 0,1 0-1,-1-1 1,1 1-1,0-1 1,0 0 0,-1 1-1,1-1 1,0 1 0,0-1-1,0 0 1,-1 0 0,1 0-1,0 1 1,0-1-1,0 0 1,0 0 0,0 0-1,-1 0 1,1 0 0,0 0-1,0-1 1,0 1-1,0 0 1,-1 0 0,1-1-1,0 1 1,0 0 0,0-1-1,-1 1 1,1-1 0,0 1-1,-1-1 1,1 1-1,0-1 1,-1 0 0,1 1-1,-1-1 1,1 0 0,0 0-9,63-83 406,-1-2-318,-62 84-92,0 1 0,0 0 0,0 0 0,0-1 0,1 1-1,-1 0 1,1 0 0,-1 0 0,1 1 0,-1-1 0,1 0 0,-1 0 0,1 1-1,0-1 1,-1 1 0,1 0 0,0-1 0,-1 1 0,1 0 0,0 0-1,-1 0 1,1 0 0,0 0 0,0 1 0,-1-1 0,1 0 0,0 1-1,-1-1 1,1 1 0,-1 0 0,1-1 0,-1 1 0,1 0 0,-1 0-1,1 0 1,-1 0 0,0 0 0,1 1 0,-1-1 0,0 0 0,0 0-1,0 1 1,0-1 0,0 1 0,0-1 0,0 1 0,-1 0 0,1-1 4,2 9-4,0 0 1,-1 0-1,-1 0 1,1 0-1,-1 0 1,-1 0-1,0 1 0,0-1 1,-1 0-1,0 0 1,-1 2 3,1-8 11,0 1 0,0-1 0,0 0 0,-1 1 0,1-1 0,-1 0 0,0 0 0,0 0 0,0 0 0,-1 0 0,1-1 0,-1 1 0,0-1 0,0 1 0,0-1 0,0 0 1,-1 0-1,1-1 0,-1 1 0,0-1 0,0 0 0,0 1 0,0-2 0,0 1 0,0 0 0,0-1 0,-1 0 0,1 0 0,0 0 0,-1-1 0,1 0 0,-1 1 0,0-2-11,2 0-168,1 0-1,-1 0 1,1 0 0,-1 0 0,1-1-1,0 0 1,-1 1 0,1-1-1,0 0 1,0 0 0,0 0-1,0 0 1,1 0 0,-1-1-1,0 1 1,1-1 0,0 1 0,-1-1-1,1 1 1,-1-4 168,-5-17-1248</inkml:trace>
  <inkml:trace contextRef="#ctx0" brushRef="#br2" timeOffset="148155.622">14069 5248 1696,'-5'2'1185,"-7"4"167,6 9-152,8 8-320,1 3-111,0 9-209,7 1-40,-7-1-80,5 1-56,2-2-104,-5-2-40,8-8-8,-2-7-232,-5-11 32</inkml:trace>
  <inkml:trace contextRef="#ctx0" brushRef="#br2" timeOffset="148605.256">14352 5499 3953,'3'-37'3749,"-2"34"-3679,0 0 0,-1 0-1,1 0 1,-1 0 0,1 0 0,-1 0-1,0 0 1,0 0 0,0 0 0,0 0 0,-1 1-1,1-1 1,-1 0 0,0 0 0,0 0-1,0 0 1,0 0 0,0 1 0,0-1 0,-1 1-1,1-1 1,-1 1 0,0-1 0,0 1-1,0 0 1,0 0 0,0-1-70,-1 2-1,0 0 0,1 0 0,-1 0 0,0 0-1,0 0 1,1 1 0,-1-1 0,0 1 0,0 0 0,0-1 0,0 1 0,0 1 0,0-1-1,1 0 1,-1 1 0,0 0 0,0-1 0,0 1 0,1 0 0,-1 0 0,0 1 0,1-1-1,-1 1 1,1-1 0,0 1 0,-1 0 0,1 0 0,0 0 0,0 0 0,0 0 0,0 0-1,0 1 1,1-1 0,-1 1 0,1-1 0,-1 2 1,-6 8-26,5-9 23,0 0 1,0 1-1,0 0 0,0 0 0,1 0 0,0 0 0,-1 0 0,1 0 1,1 0-1,-1 1 0,1-1 0,-1 1 0,1-1 0,0 1 0,1-1 1,-1 1-1,1 0 0,0 0 0,0-1 0,0 1 0,1 0 0,0-1 1,0 1-1,0-1 0,0 1 0,1 1 3,1-4 18,-1 0-1,1 0 1,0 0 0,-1 0-1,1 0 1,0 0 0,0-1-1,0 0 1,0 1 0,0-1-1,1 0 1,-1-1-1,0 1 1,1 0 0,-1-1-1,0 0 1,1 0 0,-1 0-1,0 0 1,1 0 0,-1-1-1,0 0 1,0 0 0,1 1-1,-1-2 1,0 1 0,0 0-1,0-1 1,0 1 0,0-1-1,-1 0 1,1 0-1,0 0 1,0-1-18,64-60 288,-67 63-289,1 0 0,0 1 0,-1-1 0,1 0 0,-1 0 0,1 0 0,-1 0 0,1 1 0,0-1 0,-1 0 0,1 0 0,-1 1 0,1-1 0,-1 0 0,0 1 0,1-1 0,-1 1 1,1-1-1,-1 1 0,1-1 0,-1 1 0,0-1 0,0 1 0,1-1 0,-1 1 0,0-1 0,0 1 0,1-1 0,-1 1 0,0 0 0,0-1 0,0 1 0,0-1 0,0 1 0,0 0 0,0-1 0,0 1 0,0-1 0,0 1 0,0 0 0,-1 0 1,2 1-2,1 11-7,0 1 16,1 0 0,0 0 1,1 0-1,1-1 0,0 0 0,0 1 0,5 5-7,-9-17-76,0-1-1,0 1 1,0-1 0,0 0 0,0 1-1,1-1 1,-1 0 0,0 0 0,1 0-1,-1 0 1,1 0 0,-1 0 0,1-1-1,-1 1 1,1 0 0,-1-1 0,1 1-1,0-1 1,-1 0 0,1 1 0,0-1-1,-1 0 1,1 0 0,0 0 0,0 0-1,-1 0 1,1-1 0,0 1 0,-1 0 76,16-8-920</inkml:trace>
  <inkml:trace contextRef="#ctx0" brushRef="#br2" timeOffset="149532.031">14639 5506 3905,'94'-54'1888,"-93"53"-1813,1 0 0,-1 0 0,0 0-1,1 0 1,-1 0 0,0 0 0,0-1 0,0 1 0,0 0-1,0 0 1,0-1 0,0 1 0,0-1 0,-1 1-1,1-1 1,0 1 0,-1-1 0,1 0 0,-1 1-1,0-1 1,1 0 0,-1 1 0,0-1 0,0 0-1,0 1 1,0-1 0,-1 0 0,1-1-75,-1-4 360,1 6-328,0 0-1,1 0 0,-1 0 0,0-1 1,0 1-1,-1 0 0,1 0 0,0 0 1,0 0-1,-1-1 0,1 1 0,0 0 1,-1 0-1,1 0 0,-1 0 0,1 0 1,-1 0-1,0 0 0,0 0 0,1 0 0,-1 0 1,0 1-1,0-1 0,0 0 0,0 0 1,0 1-1,0-1 0,0 0 0,0 1 1,0-1-1,0 1 0,0 0 0,0-1 1,0 1-1,0 0 0,0 0 0,-1-1 1,1 1-1,0 0 0,0 0 0,0 0 1,0 0-1,-1 1 0,1-1 0,0 0 1,0 0-1,0 1 0,0-1 0,0 1 0,0-1 1,0 1-1,0-1 0,0 1 0,-1 0-31,-64 47 247,62-46-226,0 0-1,0 1 1,0-1-1,0 1 1,1 0-1,-1 0 1,1 0-1,0 1 1,0-1-1,0 1 1,0 0-1,1-1 1,-1 1-1,1 0 1,0 1-1,0-1 1,0 0-1,1 1 1,0-1-1,0 1 1,0-1-1,0 1 1,0-1-1,1 1 1,0 0-1,0-1 1,0 1-1,1 0 0,-1-1 1,2 4-21,0-5 18,1-1-1,-1 0 1,1 0-1,-1 0 1,1 0-1,0 0 1,0 0 0,0-1-1,0 1 1,0-1-1,0 0 1,0 0-1,0 0 1,0-1 0,0 1-1,1-1 1,-1 1-1,0-1 1,1 0 0,-1-1-1,0 1 1,2-1-18,18 2 80,-17-1-71,0 1 0,0-1 0,0 1 1,-1 1-1,1-1 0,0 1 0,0 0 1,-1 0-1,1 0 0,-1 1 0,1 0 1,-1 0-1,0 1 0,0-1 0,-1 1 1,1 0-1,-1 0 0,0 1 0,0-1 1,0 1-1,0 0 0,-1 0 0,0 1 1,0-1-1,0 0 0,-1 1 0,0 0 1,0 0-1,0 1-9,6 120 137,-9-119-115,0-1 0,0 0 0,-1 1-1,0-1 1,0 0 0,-1 0 0,0 0-1,0 0 1,-1-1 0,0 1 0,0-1 0,0 0-1,-1 0 1,1-1 0,-2 1 0,1-1-1,0 0 1,-3 1-22,5-5 14,1-1 0,-1 1-1,0-1 1,1 1 0,-1-1-1,0 0 1,0 0 0,1 0-1,-1-1 1,0 1 0,0-1 0,1 1-1,-1-1 1,1 0 0,-1 0-1,1 0 1,-1 0 0,1-1-1,-1 1 1,1-1 0,0 1-1,0-1 1,0 0 0,0 0-1,0 0 1,0 0 0,0 0 0,1-1-1,-1 1 1,1 0 0,0-1-1,-1 1 1,1-1 0,0 0-14,-3-2-28,0-1 0,0 1 1,1-1-1,-1 0 0,1 0 0,1 0 1,-1-1-1,1 1 0,0-1 1,0 1-1,1-1 0,0 0 0,0 0 1,1 1-1,-1-1 0,1 0 1,1 0-1,0 0 0,0 0 0,0 1 1,0-1-1,1 0 0,0 1 1,1 0-1,-1-1 0,1 1 0,0 0 1,1 0-1,0 1 0,0-1 1,0 1-1,4-5 28,125-77-342,34-33 253,-110 69 76,-56 51 15,-1-1 0,1 1 0,-1 0 0,0-1 0,1 1 0,-1-1 0,1 1 0,-1-1 0,0 1 0,1 0 0,-1-1 0,0 0 0,0 1 0,0-1 0,1 1 0,-1-1 0,0 1 0,0-1 0,0 1 0,0-1 0,0 0 0,0 1 0,0-1 0,0 1 0,0-1 0,0 1 0,0-1 0,0 0 0,0 1 0,-1-1 0,1 1 0,0-1 0,0 1 0,-1-1 0,1 1 0,0-1 0,0 1 0,-1-1 0,1 1 0,-1 0 0,1-1 0,0 1 0,-1-1 0,1 1 0,-1 0 0,1-1 0,-1 1 0,1 0 0,-1 0 0,1-1 0,-1 1 0,1 0 0,-1 0 0,0 0 0,1 0 0,-1 0 0,1 0 0,-1 0 0,0 0-2,-36-2 135,33 2-120,0 0-1,1 0 1,-1 1-1,1 0 1,-1-1 0,0 1-1,1 1 1,0-1-1,-1 0 1,1 1 0,0 0-1,-1 0 1,1 0-1,0 0 1,0 0 0,1 1-1,-1-1 1,0 1-1,1 0 1,0 0-1,-1 0 1,1 0 0,0 0-1,1 0 1,-1 0-1,0 1 1,1-1 0,0 1-1,0-1 1,0 1-1,0 0 1,1-1-1,-1 1 1,1 0 0,0 0-1,0-1 1,0 1-1,0 0 1,1-1 0,0 1-1,-1 0 1,1-1-1,0 1 1,1-1 0,-1 1-1,1-1 1,0 1-1,0 0-14,5 4 40,1 0 0,0 0-1,1-1 1,0 0 0,0-1 0,0 0-1,1 0 1,-1-1 0,1 0-1,1-1 1,-1 0 0,0-1 0,1 0-1,0 0 1,0-2 0,0 1-1,0-1 1,0-1 0,0 0 0,0 0-1,0-1 1,0-1 0,5-1-40,-12 3 23,0 0 0,0 0 0,0-1 0,0 0 0,0 0 0,0 0 0,-1 0 0,1-1 0,0 1 0,0-1 0,-1 0 0,1 0 0,-1 0 0,0-1 0,1 1 0,-1-1 0,0 0 0,-1 0 0,1 0 0,0 0 0,-1 0 0,0-1 0,1 1 0,-2-1 0,1 0 0,0 1 1,-1-1-1,1 0 0,-1 0 0,1-3-23,-3-2 25,0 0 1,-1 0-1,0 0 1,0 0 0,-1 0-1,0 1 1,-1 0-1,1-1 1,-2 1 0,1 0-1,-1 1 1,-6-8-26,-12-24 51,23 39-53,0-1 0,-1 1 0,1-1 0,-1 1 0,1 0 0,0-1 0,-1 1 0,1-1 0,0 1 0,-1-1 0,1 0 0,0 1 0,0-1 0,-1 1 0,1-1 0,0 1 0,0-1 0,0 0 0,0 1 0,0-1 0,0 1 0,0-1 0,0 0 0,0 1 0,0-1 0,0 1 0,0-1 0,1 1 0,-1-1 0,0 0 0,0 1 0,0-1-1,1 1 1,-1-1 0,0 1 0,1-1 0,-1 1 0,1-1 0,-1 1 0,0 0 0,1-1 0,-1 1 0,1-1 0,-1 1 0,1 0 0,-1 0 0,1-1 0,-1 1 0,1 0 0,-1 0 0,1 0 0,0-1 2,33 4-384,-23-1 157,16 0-750,3 0 401</inkml:trace>
  <inkml:trace contextRef="#ctx0" brushRef="#br2" timeOffset="149946.427">15407 5335 5305,'36'30'2270,"-28"-5"728,-9-20-2713,17 71 1304,3 18-281,-19-92-1279,0 0-1,1 0 1,-1 0-1,1 0 1,-1 0 0,1 0-1,0 0 1,0 0 0,0 0-1,0 0 1,0 0 0,0 0-1,1-1 1,-1 1-1,1 0 1,-1-1 0,1 1-1,-1-1 1,1 0 0,0 0-1,0 1 1,-1-1 0,1 0-1,0-1 1,0 1-1,0 0 1,0 0 0,0-1-1,0 1 1,1-1 0,-1 0-1,0 0 1,0 0 0,0 0-1,0 0 1,1 0-29,3-4 36,-1-1-1,1 0 1,-1 0 0,0-1 0,0 1 0,-1-1-1,0 0 1,0 0 0,0-1 0,0 1-1,-1-1 1,0 0 0,0-1-36,11-21 62,46-87-45,-60 116-19,0-1 1,0 1 0,0 0-1,0 0 1,0-1-1,1 1 1,-1 0-1,0 0 1,0-1-1,0 1 1,0 0-1,0 0 1,1-1 0,-1 1-1,0 0 1,0 0-1,0 0 1,0 0-1,1-1 1,-1 1-1,0 0 1,0 0-1,1 0 1,-1 0 0,0 0-1,0 0 1,1-1-1,-1 1 1,0 0-1,0 0 1,1 0-1,-1 0 1,0 0-1,0 0 1,1 0 0,-1 0-1,0 0 1,0 0-1,1 0 1,-1 1-1,0-1 1,0 0-1,1 0 1,-1 0-1,0 0 1,0 0 0,1 0-1,-1 1 1,0-1-1,0 0 1,0 0-1,1 0 1,-1 0-1,0 1 1,0-1-1,0 0 1,0 0-1,0 1 1,1-1 0,-1 0 1,4 20-69,-11 97-20,8-111 90,-2 0 2,1 0 1,0 0-1,0 0 0,0-1 0,1 1 0,0 0 0,1 0 0,-1 0 1,1-1-1,0 1 0,0-1 0,0 1 0,1-1 0,0 0 0,0 0 1,0 0-4,-2-4-53,0-1 1,0 1-1,0 0 1,0-1 0,0 1-1,0-1 1,0 1-1,0-1 1,0 1-1,1-1 1,-1 0 0,0 1-1,0-1 1,0 0-1,0 0 1,0 0 0,1 0-1,-1 0 1,0 0-1,0 0 1,0-1 0,0 1-1,0 0 1,1 0-1,-1-1 1,0 1-1,0-1 1,0 1 0,0-1-1,0 0 53,10-12-561</inkml:trace>
  <inkml:trace contextRef="#ctx0" brushRef="#br2" timeOffset="150369.196">15803 5470 4169,'29'-45'2447,"-16"32"2457,-11 13-4171,-2 0-299,0 0-116,2 4-29,36 71 363,-13 35 959,-24-110-1601,-1 0 1,1 1-1,0-1 1,-1 0-1,1 0 1,-1 0-1,1 0 1,0 1 0,-1-1-1,1 0 1,-1 0-1,1 0 1,0 0-1,-1 0 1,1 0-1,-1 0 1,1-1-1,0 1 1,-1 0 0,1 0-1,-1 0 1,1-1-1,0 1 1,-1 0-1,1-1 1,-1 1-1,1 0 1,-1-1 0,1 1-1,-1-1 1,0 1-1,1-1 1,-1 1-1,1-1 1,-1 1-1,0-1 1,0 1-1,1-1 1,-1 1 0,0-1-1,0 0 1,1 1-1,-1-1 1,0 0-11,1-1 28,88-119-107,-88 120 70,-1 0 0,1 0-1,0 0 1,-1 0 0,1-1 0,0 1 0,0 0-1,-1 1 1,1-1 0,0 0 0,0 0 0,0 0-1,0 0 1,1 1 0,-1-1 0,0 1-1,0-1 1,0 1 0,0-1 0,1 1 0,-1-1-1,0 1 1,0 0 0,1 0 0,-1 0 0,0 0-1,0 0 1,1 0 0,-1 0 0,0 0-1,0 0 1,1 1 0,-1-1 0,0 1 0,0-1-1,1 1 1,-1-1 0,0 1 0,0-1-1,0 1 1,0 0 0,0 0 0,0 0 0,0-1-1,0 1 1,0 0 0,-1 0 0,1 0 0,0 1-1,-1-1 1,1 0 0,0 0 0,-1 0-1,1 0 1,-1 1 9,2 44-56,6 20 108,-8-65-148,1 1-1,0-1 1,-1 0 0,1 0-1,0 0 1,0 0-1,0 1 1,0-1-1,0 0 1,0-1-1,1 1 1,-1 0-1,0 0 1,0 0 0,1-1-1,-1 1 1,0-1-1,1 1 1,-1-1-1,1 1 1,-1-1-1,0 0 1,1 0 0,-1 0-1,1 0 97,12 0-853</inkml:trace>
  <inkml:trace contextRef="#ctx0" brushRef="#br2" timeOffset="150777.449">16240 5520 4817,'52'-31'2486,"-28"-1"565,-17-8-1447,-7 39-1593,0 0 0,0 0 1,0 1-1,0-1 1,0 0-1,0 0 1,0 0-1,0 1 1,0-1-1,0 0 1,-1 0-1,1 1 1,0-1-1,-1 0 0,1 0 1,0 1-1,-1-1 1,1 0-1,0 1 1,-1-1-1,1 1 1,-1-1-1,0 0 1,1 1-1,-1-1 1,1 1-1,-1-1 0,0 1 1,1 0-1,-1-1 1,0 1-1,1 0 1,-1-1-1,0 1 1,0 0-1,1 0 1,-1 0-1,0 0 1,0 0-1,0 0 0,1 0 1,-1 0-1,0 0 1,0 0-1,0 0-11,-3 1 12,0 0-1,0 0 1,0 0-1,0 1 0,1-1 1,-1 1-1,0 0 1,1 0-1,-1 0 1,1 1-1,0-1 0,0 1 1,0 0-1,0 0 1,0 0-1,1 0 0,-1 0 1,1 1-1,0-1 1,0 1-1,0 0 1,0-1-1,1 1 0,-1 0 1,1 0-1,0 0 1,0 0-1,0 0 0,1 0 1,0 1-1,-1-1 1,2 2-12,-1-1 26,1-1-1,0 0 1,0 1 0,1-1 0,-1 0-1,1 1 1,0-1 0,0 0 0,0 0-1,1-1 1,-1 1 0,1 0 0,0-1-1,0 0 1,0 1 0,1-1 0,-1 0-1,1-1 1,-1 1 0,1-1 0,0 1 0,0-1-26,4 4 35,0 0 1,0 1-1,-1 0 1,0 0 0,-1 1-1,0 0 1,0 0 0,0 0-1,-1 1 1,0 0 0,-1 0-1,0 0 1,-1 0 0,1 1-1,1 9-35,-5-12 27,0 0-1,0 0 1,0 0 0,-1 0-1,0-1 1,0 1-1,0 0 1,-1-1-1,0 1 1,-1-1-1,1 1 1,-1-1 0,0 0-1,-1 0 1,0 0-1,1-1 1,-2 1-1,1-1 1,-1 0-1,1 0 1,-1-1 0,-1 0-1,1 1 1,-1-2-1,1 1 1,-1-1-1,0 1 1,0-2-1,-1 1 1,1-1 0,0 0-1,-1 0 1,0-1-1,-2 1-26,0-2-64,0 0-1,1-1 0,-1 0 1,0-1-1,1 1 0,-1-2 1,1 1-1,0-1 1,0 0-1,0-1 0,-5-3 65,-22-9-249</inkml:trace>
  <inkml:trace contextRef="#ctx0" brushRef="#br2" timeOffset="151430.476">12846 6073 5225,'0'1'99,"0"-1"0,0 0-1,0 1 1,-1-1 0,1 0 0,0 1-1,0-1 1,0 0 0,0 1-1,0-1 1,-1 0 0,1 1 0,0-1-1,0 0 1,0 1 0,-1-1 0,1 0-1,0 0 1,-1 1 0,1-1 0,0 0-1,-1 0 1,1 0 0,0 1 0,-1-1-1,1 0 1,0 0 0,-1 0 0,1 0-1,0 0 1,-1 0 0,1 0-1,0 0 1,-1 0 0,1 0 0,-1 0-1,1 0 1,0 0 0,-1 0 0,1 0-1,0 0 1,-1 0 0,1 0 0,0-1-1,-1 1 1,1 0 0,0 0 0,-1 0-1,1-1 1,0 1 0,0 0 0,-1 0-1,1-1-98,5 35 776,2-1-1,2 0 0,9 25-775,-14-46 96,-1 0 0,2 0 0,0-1 1,0 1-1,1-1 0,0 0 0,1-1 0,0 1 0,0-2 0,1 1 1,6 4-97,-12-12 22,1 0 0,-1 0 1,1 0-1,0-1 0,-1 0 1,1 1-1,0-1 0,0 0 1,0-1-1,0 1 0,0 0 1,0-1-1,0 1 0,0-1 1,0 0-1,0 0 0,0-1 1,0 1-1,0 0 0,0-1 1,0 0-1,0 0 0,0 0 1,0 0-1,0 0 0,-1-1 1,1 1-1,0-1 0,-1 0 1,1 1-1,1-3-22,2-1 31,-1 0 0,1-1 0,-1 1 0,0-1 0,0 0 1,-1-1-1,0 1 0,0-1 0,0 0 0,-1 0 0,0 0 0,1-3-31,9-88-2712,-10 80 2047</inkml:trace>
  <inkml:trace contextRef="#ctx0" brushRef="#br2" timeOffset="151796.001">13569 6211 4041,'-8'-20'5258,"-8"-8"-3540,12 25-1684,1 1-1,-1-1 1,0 1 0,1 0 0,-1 0-1,0 0 1,0 1 0,-1-1-1,1 1 1,0 0 0,0 1 0,-1-1-1,1 1 1,0-1 0,0 1-1,-1 1 1,1-1 0,0 0 0,-1 1-1,1 0 1,0 0 0,0 1-1,0-1 1,0 1 0,0 0-34,-4 2 0,0 2 0,1-1 0,0 1 0,0 0 0,0 1 0,1 0 0,0 0 0,0 0 0,1 0 0,-1 1 0,1 2 0,3-6 2,0-1-1,0 1 0,1 0 1,-1 0-1,1 0 0,0 0 1,0 0-1,1 0 0,-1 0 1,1 0-1,0 0 0,0 0 1,0 0-1,0 1 0,1-1 0,0 0 1,0 0-1,0 0 0,0 0 1,1 0-1,-1-1 0,1 1 1,0 0-1,0-1 0,0 1 1,2 1-2,-1-2 9,-1 0 0,1 0 0,0 0 0,0 0 0,0-1 0,0 1 0,0-1 0,0 0 0,1 0 0,-1 0 0,1-1-1,0 1 1,-1-1 0,1 0 0,0 0 0,0 0 0,0 0 0,0-1 0,0 0 0,0 0 0,0 0 0,-1 0 0,1 0 0,0-1 0,0 0 0,0 0 0,0 0 0,0 0 0,-1 0 0,3-2-9,3-1 12,-1 0-1,1-1 0,-1 0 1,0 0-1,-1-1 0,1 0 0,-1 0 1,0-1-1,-1 1 0,1-2 1,-1 1-1,1-4-11,13-33-1255,-18 25 772</inkml:trace>
  <inkml:trace contextRef="#ctx0" brushRef="#br2" timeOffset="152199.51">13691 6189 6081,'35'-24'2758,"-27"20"1632,22 93-3236,-18-7-132,-11-81-1010,0-1 1,-1 0 0,1 0-1,0 0 1,-1 0 0,1 0 0,0 0-1,0 0 1,-1 0 0,1 0 0,0-1-1,-1 1 1,1 0 0,0 0-1,-1-1 1,1 1 0,0 0 0,-1-1-1,1 1 1,-1-1 0,1 1-1,-1-1 1,1 1 0,-1-1 0,1 1-1,-1-1 1,1 1 0,-1-1-1,0 1 1,1-1 0,-1 0 0,0 1-1,1-1 1,-1 0 0,0 1-1,0-1 1,0 0 0,0 0 0,0 1-1,0-1 1,0 0-13,2-2 29,17-33 155,-14 24-173,1 1 1,0 0 0,0 0 0,1 0-1,1 1 1,0 0 0,0 1 0,8-7-12,-15 15-6,1-1 1,0 1-1,-1-1 1,1 1-1,0 0 1,0-1-1,0 1 0,0 0 1,0 0-1,0 1 1,0-1-1,1 0 1,-1 1-1,0-1 1,0 1-1,1 0 0,-1 0 1,0-1-1,0 2 1,1-1-1,-1 0 1,0 0-1,0 1 1,1-1-1,-1 1 1,0 0-1,0 0 0,0 0 1,0 0-1,0 0 1,2 1 5,3 5-13,-1-1 1,1 1 0,-1 1-1,0-1 1,-1 1-1,0 0 1,0 0 0,0 1-1,-1-1 1,-1 1 0,1 3 12,3 3-7,36 61-145,-13-55-1395,-13-20 923</inkml:trace>
  <inkml:trace contextRef="#ctx0" brushRef="#br2" timeOffset="152504.981">14440 5994 7202,'-6'0'2888,"5"8"-1928,1 7-15,0 5-169,1 6-88,1 7-80,1 2-56,-2 7-72,2-4-64,2 2-120,-5-8-48,4-3-72,1-5-15,2-16-161,5-2-329,-6-11-959,0-6 816</inkml:trace>
  <inkml:trace contextRef="#ctx0" brushRef="#br2" timeOffset="152786.081">14457 6249 12267,'12'-7'272,"5"2"-88,21-10 192,1 0-144,4-5-96,0-3-24,-6 7-56,-1-3-320,-11 1-1296,-7 1 1079</inkml:trace>
  <inkml:trace contextRef="#ctx0" brushRef="#br2" timeOffset="153324.456">14475 6284 6393,'-1'1'101,"0"-1"0,1 0 0,-1 0 0,1 1 0,-1-1 0,0 0 0,1 1-1,-1-1 1,1 1 0,0-1 0,-1 0 0,1 1 0,-1-1 0,1 1 0,0 0 0,-1-1 0,1 1-1,0-1 1,-1 1 0,1-1 0,0 1 0,0 0 0,0-1 0,-1 1 0,1 0 0,0-1-1,0 1 1,0 0 0,0-1 0,0 1 0,0 0 0,0-1 0,1 1 0,-1-1 0,0 1-1,0 0 1,0-1 0,1 1 0,-1 0 0,0-1 0,1 1 0,-1-1 0,0 1 0,1-1-1,-1 1 1,1-1 0,-1 1 0,0-1 0,1 0 0,-1 1 0,1-1 0,0 1 0,-1-1-1,1 0 1,-1 0 0,1 1 0,-1-1 0,1 0 0,0 0 0,-1 0 0,1 0 0,0 1-1,-1-1 1,1 0 0,0 0 0,0-1-101,133 5 1801,-103-1-1738,0-1 0,0-2 0,0-1 0,0-1 0,-1-2 0,1-1 0,-1-1 0,7-4-63,65-38 273,-98 45-259,1-1 0,-1 1 0,0-1 0,0 0 1,0 0-1,0 0 0,-1 0 0,1-1 0,-1 1 0,0-1 0,-1 0 0,1 0 0,-1 0 1,0 0-1,0-1 0,0 1 0,-1 0 0,0-1 0,0 0-14,-1 5 1,1 0-1,-1 0 1,0-1 0,0 1 0,0 0-1,-1-1 1,1 1 0,0 0-1,0-1 1,-1 1 0,1 0-1,-1 0 1,1 0 0,-1-1 0,1 1-1,-1 0 1,0 0 0,1 0-1,-1 0 1,0 0 0,0 0-1,0 0 1,0 0 0,0 0 0,0 1-1,0-1 1,0 0 0,0 1-1,0-1 1,0 0 0,-1 1 0,1 0-1,0-1 1,0 1 0,-1 0-1,1-1 1,0 1 0,0 0-1,-1 0 1,1 0-1,-51 10-68,43-5 52,-1 1 0,1-1 1,1 2-1,-1-1 0,1 1 0,0 0 0,1 1 1,0 0-1,0 0 0,0 1 0,1-1 0,1 1 1,-3 5 15,7-11 1,0 0 1,0 0-1,1 1 1,-1-1-1,1 0 1,0 0-1,-1 1 0,1-1 1,1 0-1,-1 1 1,0-1-1,1 0 1,0 0-1,0 1 1,0-1-1,0 0 1,0 0-1,0 0 1,1 0-1,0 0 1,-1 0-1,1-1 1,0 1-1,0 0 0,1-1 1,0 1-2,1 2 20,1-1 0,0 0 0,0 0 0,1 0 0,-1 0-1,1-1 1,0 0 0,0 0 0,0-1 0,0 0 0,0 0 0,6 1-20,2-1 26,0-1-1,1 0 1,-1-1-1,1 0 1,-1-1-1,0-1 1,0-1-1,0 0 1,0 0-1,0-2 1,-1 1-1,12-7-25,-12 4-485,0 0 1,-1 0-1,0-1 1,0-1-1,-1 0 1,0-1-1,-1 0 1,2-2 484,40-36-8246,-51 48 8542,-10 11 9701,15 38-8057,-5-47-1952,0 0-1,0-1 0,0 0 0,1 1 0,-1-1 0,0 0 1,1 1-1,-1-1 0,1 0 0,-1 0 0,1 0 0,0 0 1,-1 0-1,1-1 0,0 1 0,-1-1 0,1 1 0,0-1 0,0 1 1,0-1-1,0 0 13,7 3-360,29 2-767,-21-17 387</inkml:trace>
  <inkml:trace contextRef="#ctx0" brushRef="#br2" timeOffset="153529.526">15162 5961 7770,'-19'1'3032,"13"-1"-2344,6 0-191,10 0-89,7-3-680,9 5 192</inkml:trace>
  <inkml:trace contextRef="#ctx0" brushRef="#br2" timeOffset="154257.145">15513 6148 6809,'-1'1'174,"0"1"0,0-1 0,1 1-1,-1-1 1,0 1 0,1-1-1,0 1 1,-1 0 0,1-1-1,0 1 1,0 0 0,0 0-1,0-1 1,0 1 0,0 0-1,0-1 1,1 1 0,-1 0-1,1-1 1,-1 1 0,1-1 0,-1 1-1,1-1 1,0 1 0,0-1-1,0 1 1,0-1 0,0 1-1,0-1 1,0 0 0,0 0-1,0 0 1,1 0 0,0 1-174,3 2 223,-1 0 0,1 1 0,-1 0-1,0 0 1,0 0 0,-1 0 0,1 1 0,-1-1 0,0 1 0,-1 0 0,1 0 0,1 6-223,18 68 1328,-12-77-958,-5-21-174,-4 18-195,7-36 158,-5 17-180,1 1 1,1-1 0,1 1 0,0 1 0,1-1 0,1 1 0,1 0-1,7-10 21,-16 25-7,1 1-1,0 0 1,0-1-1,0 1 1,-1 0-1,1 0 0,0-1 1,0 1-1,1 0 1,-1 0-1,0 0 1,0 0-1,0 0 1,1 1-1,-1-1 0,0 0 1,1 1-1,-1-1 1,1 0-1,-1 1 1,1 0-1,-1-1 1,1 1-1,-1 0 0,1 0 1,-1 0-1,1 0 1,-1 0-1,1 0 1,-1 0-1,1 1 1,-1-1-1,1 0 0,-1 1 1,1-1-1,-1 1 1,1 0-1,-1 0 1,1 0 7,3 6-6,0 0 1,0 0-1,-1 0 1,0 1 0,0 0-1,-1 0 1,0 0-1,0 0 1,-1 1-1,0-1 1,-1 1 0,1-1-1,-2 1 1,1 0-1,-1-1 1,0 1 0,-1 0-1,-1 4 6,2 3 32,0-16-29,0 0 0,0 1 0,-1-1 0,1 1 0,0-1 0,0 1-1,0-1 1,0 0 0,0 1 0,0-1 0,0 1 0,0-1 0,0 1 0,0-1-1,0 0 1,0 1 0,1-1 0,-1 1 0,0-1 0,0 1 0,0-1 0,1 0-1,-1 1 1,0-1 0,0 0 0,1 1 0,-1-1 0,0 0 0,0 1 0,1-1-1,-1 0 1,0 0 0,1 1 0,-1-1 0,1 0 0,-1 0 0,0 0 0,1 1-1,-1-1 1,1 0 0,-1 0 0,0 0 0,1 0 0,-1 0 0,1 0 0,-1 0-1,1 0 1,-1 0 0,0 0 0,1 0 0,-1 0-3,22-14 128,-17 10-117,89-90 103,-83 83-114,33-23-38,-42 35 34,-1 0 0,1 0 0,-1 0 0,0 0 0,1 0 0,-1 0 0,0 0 0,0 0 0,1 1 0,-1-1 0,0 0 0,0 1 0,-1-1 0,1 1 0,0-1 0,0 1 0,-1-1 0,1 1 0,-1 0 0,1-1 0,-1 1 0,0 0 0,1-1 0,-1 1 0,0 0 0,0 0 0,0-1 0,-1 1 0,1 0 0,0-1 0,-1 1 0,1 1 4,0 3-7,0 4 1,0-6 7,-1 1-1,1-1 1,-1 0-1,1 0 1,0 1-1,1-1 1,-1 0-1,1 1 1,0-1-1,0 0 1,0 0-1,0 0 1,1 0-1,-1 0 1,1 0-1,0 0 1,0-1-1,1 1 1,-1-1-1,1 1 1,0-1-1,0 0 1,0 0-1,0 0 1,0 0-1,1-1 1,-1 1-1,1-1 1,-1 0-1,4 1 0,-1-4 10,0 0-1,0 0 1,-1 0-1,1-1 1,0 0-1,-1 0 1,1-1-1,-1 0 1,0 1-1,0-2 1,0 1-1,0-1 1,0 1-1,-1-1 1,1-1-1,-1 1 1,3-4-10,1-3-7,1 0 0,-2 0 0,1-1-1,-1 0 1,-1 0 0,0-1 0,2-9 7,2 0-74,-6 13 29,-3 9 42,-1 0 0,0 0 0,1-1 1,-1 1-1,1 0 0,-1-1 0,0 1 0,1 0 1,-1-1-1,0 1 0,0-1 0,1 1 1,-1-1-1,0 1 0,0-1 0,0 1 0,1-1 1,-1 1-1,0 0 0,0-1 0,0 1 0,0-1 1,0 0-1,0 1 0,0-1 0,0 1 0,0-1 1,0 1-1,0-1 0,0 1 0,-1 0 1,1-1-1,0 1 0,0-1 0,0 1 0,-1-1 1,1 1-1,0-1 0,-1 1 0,1 0 0,0-1 1,-1 1-1,1 0 0,0-1 0,-1 1 0,1 0 1,-1-1-1,1 1 0,0 0 0,-1 0 0,1 0 1,-1-1-1,1 1 0,-1 0 0,1 0 1,-1 0-1,1 0 0,-1 0 0,1 0 0,-1 0 1,1 0-1,-1 0 0,1 0 0,-1 0 0,1 0 1,-1 0-1,1 0 0,-1 1 0,1-1 3,-3 0-5,1-1-1,0 1 1,0 0-1,0 0 1,-1 0-1,1 0 1,0 1-1,0-1 1,0 0-1,-1 1 1,1 0-1,0 0 1,0-1-1,0 1 1,0 0-1,0 1 1,0-1-1,0 0 1,1 0-1,-1 1 1,0-1-1,1 1 1,-1 0-1,1-1 1,-1 1-1,1 0 1,0 0-1,0 0 1,0 0-1,0 0 1,-1 1 5,1 2-1,-1 1 1,0-1 0,1 0 0,0 0-1,0 1 1,1-1 0,0 1 0,0-1-1,0 0 1,0 1 0,1-1 0,0 1-1,0-1 1,0 0 0,0 0 0,1 0-1,0 0 1,0 0 0,1 0 0,-1 0 0,1 0-1,0-1 1,0 0 0,1 1 0,-1-1-1,1-1 1,0 1 0,0 0 0,0-1-1,0 0 1,1 0 0,-1 0 0,1 0-1,0-1 1,0 0 0,0 0 0,0 0-1,0-1 1,0 0 0,0 0 0,0 0-1,1 0 1,-1-1 0,5 0 0,-3-1-180,0 0 1,1 0 0,-1-1-1,0 0 1,0-1-1,-1 1 1,1-1-1,0-1 1,-1 1-1,0-1 1,0 0-1,0-1 1,0 1-1,3-5 180,12-11-933</inkml:trace>
  <inkml:trace contextRef="#ctx0" brushRef="#br3" timeOffset="389000.394">10943 5416 4705,'7'-117'1518,"-15"81"-185,5 33-359,2 3-489,1 0-61,0 0-12,8 16 487,63 117 90,-58-90-576,-2 0 0,-2 1 1,-2 1-1,-1-1 1,-3 10-414,2 1 265,62 604 1298,-49-443-1333,-11 0 0,-8 0 0,-10 0 0,-36 191-230,-74 214 350,66-364-114,30-133-101,-225 951 351,162-817-1213,62-185 465</inkml:trace>
  <inkml:trace contextRef="#ctx0" brushRef="#br3" timeOffset="400048.061">14037 6985 3353,'-57'8'2375,"56"-8"-2347,0 0 0,1 1 0,-1-1-1,0 0 1,0 0 0,0 1 0,1-1 0,-1 0 0,0 1 0,0-1-1,1 0 1,-1 1 0,0-1 0,1 1 0,-1-1 0,1 1 0,-1 0 0,0-1-1,1 1 1,-1 0 0,1-1 0,0 1 0,-1 0 0,1 0 0,0-1 0,-1 1-1,1 0 1,0 0 0,0-1 0,-1 1 0,1 0 0,0 0 0,0 0 0,0 0-1,0-1 1,0 1 0,0 0 0,1 0 0,-1 0 0,0-1 0,0 1-28,1 6 149,3 82 1446,5 1-1,13 55-1594,-5-34 680,7 124 17,-24 79-638,4-253-246</inkml:trace>
  <inkml:trace contextRef="#ctx0" brushRef="#br3" timeOffset="400740.234">12802 8632 2865,'-32'-99'1480,"25"92"-352,3 5-440,-1 11-224,3 5-72,2 14-23,0 7 71,7 14 48,0 2-16,6 5-112,1-2-80,0 0-96,-2-3-8,-1-7 16,-1-5 40,2-17-816,1-1 480</inkml:trace>
  <inkml:trace contextRef="#ctx0" brushRef="#br3" timeOffset="401035.659">12875 8976 3473,'0'-2'1472,"0"1"-696,0-1-312,0 0 32,18-8 17,19-10-41,47-25-56,-35 17-32,-2-9-112,2 2-64,-5-2-80,-7 4 8,-7 8-808,-9-3 528</inkml:trace>
  <inkml:trace contextRef="#ctx0" brushRef="#br3" timeOffset="401533.09">13071 8902 3937,'17'16'3038,"2"-1"-2538,0-1 0,1-1 0,0-1 0,1-1 0,0-1 0,1-1 1,0-1-1,19 5-500,-32-11 24,1-1-1,-1 0 1,1 0 0,0-1 0,-1 0 0,1 0 0,-1-1 0,1-1 0,-1 0 0,1 0-1,-1 0 1,0-1 0,0-1 0,0 0 0,6-3-24,121-86 228,-111 74-187,-17 13-19,0 1 0,0-1-1,0 0 1,0-1 0,-1 0 0,0 0-1,-1-1 1,1 1 0,-1-1 0,-1-1-1,0 1 1,0-1 0,0 0-1,-1 0 1,1-6-22,-4 13 4,-1 0-1,0 0 1,0 0-1,0-1 0,0 1 1,0 0-1,0 0 1,-1 0-1,1 0 1,0 0-1,-1 0 0,0 0 1,1 0-1,-1 0 1,0 1-1,0-1 1,0 0-1,0 0 0,-1 1 1,1-1-1,0 0 1,-1 1-1,1 0 1,-1-1-1,1 1 0,-1 0 1,0 0-1,0-1 1,1 1-1,-1 1 1,0-1-1,0 0 0,0 0 1,0 1-1,0-1 1,-2 1-4,-2-2-5,0 2 0,-1-1 1,1 1-1,0 0 0,0 0 1,-1 0-1,1 1 0,0 0 1,0 1-1,0-1 0,-4 2 5,5-1-5,0 0-1,0 1 1,1 0-1,-1 0 1,0 0 0,1 0-1,0 1 1,0-1-1,0 1 1,0 0-1,0 0 1,1 1 0,0-1-1,0 1 1,0 0-1,0-1 1,1 1-1,0 1 1,0-1 0,0 0-1,1 0 1,-1 1-1,1-1 1,1 1-1,-1-1 1,1 1 0,0-1-1,0 1 1,0-1-1,1 1 1,0-1-1,0 0 1,1 1 0,-1-1-1,1 0 1,0 0-1,0 0 1,1 0-1,0 0 1,-1 0-1,4 3 7,2 0-20,1 0 0,0 0 0,0-1 0,0 0 0,1-1 1,0 0-1,0 0 0,1-1 0,0-1 0,0 0 1,0 0-1,0-1 0,0 0 0,1-1 0,-1 0 1,1-1-1,-1 0 0,1-1 0,0-1 0,-1 1 1,1-2-1,0 0 0,-1 0 0,0-1 0,0 0 0,0-1 1,0 0-1,0-1 0,7-5 19,23-16-367</inkml:trace>
  <inkml:trace contextRef="#ctx0" brushRef="#br3" timeOffset="401830.998">13999 8722 3025,'-5'3'1824,"3"6"-136,0 2-463,9 8-457,-7 4-112,5 5-120,9 7-48,-5 3-112,3-1-64,4 2-112,-12-8-16,3-10-8,5 2 32,-9-23-584,1-3-792,-1-11 752</inkml:trace>
  <inkml:trace contextRef="#ctx0" brushRef="#br3" timeOffset="402105.971">13887 8531 4681,'-14'3'2288,"-13"8"-823,6 3-513,14 5-584,4-1-112,6-4-160,9 0-352,18-6 208</inkml:trace>
  <inkml:trace contextRef="#ctx0" brushRef="#br3" timeOffset="402317.994">14270 8746 2793,'31'32'7685,"-16"-22"-6645,-4 3-767,0 0-1,-1 0 1,0 1-1,-1 0 0,-1 0 1,0 1-1,0 3-272,36 59 359,-43-77-351,0 0 0,-1 0 0,1 0-1,0 0 1,-1 0 0,1 0 0,0 0-1,0 0 1,-1 0 0,1 0 0,0 0 0,-1 0-1,1 0 1,0-1 0,-1 1 0,1 0-1,0 0 1,-1-1 0,1 1 0,0-1 0,-1 1-1,1-1 1,-1 1 0,1 0 0,-1-1-1,1 0 1,-1 1 0,1-1 0,-1 1 0,0-1-1,1 0 1,-1 1 0,0-1 0,1 0-1,-1 1 1,0-1 0,0 0 0,0 1 0,0-1-1,0 0 1,1 1 0,-1-1 0,0 0-1,-1 0 1,1 1 0,0-1 0,0 0-1,0 1 1,0-1 0,0 0 0,-1 1 0,1-1-1,-1 0-7,2-1 10,1-16 3,1 0 0,0 0 0,2 0 1,0 1-1,1 0 0,1 0 0,0 0 1,1 1-1,1 0 0,1 1 0,0 0 1,1 0-1,0 1 0,4-2-13,-13 14-4,0 0 0,0 1-1,0-1 1,1 1 0,-1 0 0,0-1-1,1 1 1,-1 1 0,1-1 0,-1 0-1,1 0 1,0 1 0,-1 0-1,1-1 1,-1 1 0,1 0 0,0 0-1,-1 0 1,1 1 0,0-1 0,-1 1-1,1-1 1,-1 1 0,1 0 0,-1 0-1,1 0 1,-1 0 0,0 1 0,0-1-1,1 0 1,-1 1 0,0 0 0,0-1-1,0 1 1,-1 0 0,1 0 0,0 0-1,-1 0 1,1 1 0,-1-1 0,0 0-1,0 1 1,0-1 0,0 1 0,0-1-1,0 1 1,0 0 4,6 19 0,-1 1 0,-1 0-1,-1 1 1,-1-1 0,-1 1 0,-1 0 0,-2 9 0,3 7 45,-2-39-10,-1 1-11,1 0 1,0-1 0,0 1-1,0-1 1,0 1 0,0 0 0,0-1-1,1 1 1,-1-1 0,1 1 0,-1 0-1,1-1 1,-1 1 0,1-1 0,0 0-1,0 1 1,-1-1 0,1 1-1,0-1 1,0 0 0,1 0 0,-1 0-1,0 0 1,0 0 0,0 0 0,1 1-25,14 1 298</inkml:trace>
  <inkml:trace contextRef="#ctx0" brushRef="#br3" timeOffset="402834.911">12674 9507 4089,'-2'-2'225,"1"0"0,0 0 0,0 0 0,0-1 0,0 1 0,0 0 0,0-1-1,1 1 1,-1 0 0,1-1 0,0 1 0,0-1 0,-1 1 0,2-1 0,-1 1 0,0-1 0,0 1 0,1-1 0,-1 1 0,1 0 0,0-1 0,0 1 0,0 0 0,0 0 0,0 0 0,0-1 0,1 1 0,0 0-225,-2 1 36,1 1 0,0-1 0,0 1 0,0-1 1,0 1-1,0 0 0,-1-1 0,1 1 1,0 0-1,0 0 0,0-1 0,0 1 1,0 0-1,0 0 0,0 0 0,0 0 1,0 0-1,0 1 0,0-1 0,0 0 0,0 0 1,0 1-1,0-1 0,0 0 0,-1 1 1,1-1-1,0 1 0,0-1 0,0 1 1,-1-1-1,1 1 0,0 0 0,0-1 1,-1 1-1,1 0 0,-1 0 0,1-1 0,-1 1 1,1 0-1,-1 0 0,1 0 0,-1 0 1,0 0-1,1 0 0,-1 0 0,0-1 1,0 2-37,67 203 1567,-56-162-1330,-10-36-211,-1-1 1,1 1-1,0-1 0,1 1 1,0-1-1,0 1 0,0-1 0,1 0 1,-1 0-1,2 0 0,-1-1 1,1 1-1,-1-1 0,2 1 1,-1-1-1,0 0 0,1-1 1,0 1-1,0-1 0,0 0 1,1 0-1,0-1 0,-1 1 1,1-1-1,0-1 0,1 1 1,-1-1-1,0 0 0,1 0 0,4 0-26,9-4 51,0 0 0,0-1 0,0-2 0,0 0 0,-1-1 0,0 0-1,0-2 1,10-6-51,8-1 51,-13 5-113,-12 3 7,0 1 0,1 1 1,0 0-1,0 0 0,0 2 0,0-1 0,1 2 1,-1 0-1,1 0 0,0 1 0,0 1 0,-1 0 0,1 1 1,0 1-1,-1 0 0,5 2 55,16 10-408</inkml:trace>
  <inkml:trace contextRef="#ctx0" brushRef="#br3" timeOffset="403283.747">13832 9579 5185,'-49'-21'4280,"-33"24"-2567,60-1-1333,12-1-333,0 0 0,1 1-1,-1 0 1,1 1-1,0 0 1,0 0 0,0 1-1,0 0 1,0 1-1,1-1 1,0 2 0,0-1-1,0 1 1,1 1-1,0-1 1,-1 2-47,-2 1 12,7-6-12,0-1 0,0 1-1,0-1 1,0 1 0,0 0-1,1 0 1,-1 0 0,1 0-1,0 1 1,0-1 0,0 1-1,0-1 1,1 1 0,-1 0-1,1 0 1,0-1 0,0 1-1,1 0 1,-1 0 0,1 0-1,-1 1 1,2-3 2,0 0-1,0-1 1,0 1 0,0-1-1,0 1 1,0-1 0,0 1-1,1-1 1,-1 0-1,1 0 1,-1 1 0,1-1-1,-1 0 1,1 0-1,-1 0 1,1-1 0,0 1-1,-1 0 1,1-1-1,0 1 1,0-1 0,0 1-1,-1-1 1,1 0-1,0 0 1,0 0 0,0 0-1,0 0 1,0 0-1,0-1-1,60-9 86,103-60 107,-92 34-109,-73 36-84,0-1 2,1 1-1,-1-1 0,1 1 1,-1-1-1,1 1 1,-1-1-1,1 1 0,-1 0 1,1-1-1,0 1 1,-1-1-1,1 1 0,0 0 1,-1 0-1,1-1 1,0 1-1,-1 0 1,1 0-1,0 0 0,0 0 1,-1 0-1,1 0 1,0 0-1,-1 0 0,1 0 1,0 0-1,0 0 1,-1 1-1,1-1 0,0 0 1,-1 0-1,1 1 1,0-1-1,-1 0 1,1 1-1,-1-1 0,1 1 1,-1-1-1,1 1 1,0-1-1,-1 1 0,0-1 1,1 1-1,-1-1 1,1 1-1,-1 0 0,0-1 1,1 1-1,-1 0 1,0-1-1,1 2-1,-3 35 13,1-31-14,-1 1 0,1-1 0,1 0 0,-1 1 0,1-1 0,0 0 0,0 1-1,1-1 1,0 0 0,0 0 0,1 1 0,-1-1 0,1 0 0,1 0 0,-1 0-1,1-1 1,0 1 0,0-1 0,1 1 0,0-1 0,-1 0 0,2-1 0,-1 1 0,1 0-1,4 3 2,41 0-1707,-22-13 1071</inkml:trace>
  <inkml:trace contextRef="#ctx0" brushRef="#br3" timeOffset="403632.221">14346 9549 3105,'7'-76'5323,"-7"76"-5285,0-1 0,0 0-1,0 1 1,0-1-1,0 0 1,0 1 0,0-1-1,0 0 1,0 1-1,0-1 1,0 0-1,0 0 1,0 1 0,-1-1-1,1 1 1,0-1-1,0 0 1,-1 1-1,1-1 1,0 1 0,-1-1-1,1 0 1,-1 1-1,1-1 1,-1 1-1,1-1 1,-1 1 0,1 0-1,-1-1 1,1 1-1,-1 0 1,0-1 0,1 1-1,-1 0 1,0-1-1,1 1 1,-1 0-1,1 0 1,-1 0 0,0 0-1,0 0 1,1 0-1,-1 0 1,0 0-1,1 0 1,-1 0 0,0 0-1,1 0 1,-1 0-1,0 1 1,1-1-1,-1 0 1,0 0-38,-37 19 1065,26-9-931,0 1 1,0 0-1,1 0 0,0 1 0,1 1 0,0-1 1,1 2-1,1-1 0,0 1 0,1 1 0,0 0-134,5-12 17,0 0 0,0 0 0,0 1 0,0-1 0,1 1 0,0-1 0,-1 1 0,1 0 0,1 0 0,-1-1 0,0 1 0,1 0 0,0 0 0,0 0 0,0 0 0,0-1 0,1 1 0,0 0 0,-1 0 0,1-1 0,1 1 0,-1 0 0,0-1 0,1 1 0,0-1 0,0 0 0,0 1 0,0-1 0,0 0 0,1 0 0,-1 0 0,1-1 0,0 1 0,0-1 0,0 1 0,0-1 0,0 0 0,1 0 0,0 0-17,14 5 50,-1-1-1,2 0 0,-1-2 1,0 0-1,1-1 0,0-1 1,0 0-1,0-2 0,18-1-49,-28 1-160,-1 0 0,1 0 0,0-1 0,-1 0-1,1-1 1,-1 0 0,1 0 0,-1-1 0,0 0-1,0 0 1,0-1 0,0 0 0,0 0 0,-1-1-1,0 0 1,4-4 160,10-15-975</inkml:trace>
  <inkml:trace contextRef="#ctx0" brushRef="#br3" timeOffset="403932.267">14661 9349 3961,'-13'-27'5860,"7"49"-2918,12 150-1645,-4 59-134,16-159-920,-17-70-342,0-1 1,0 0-1,0 1 0,0-1 1,1 0-1,-1 0 0,0 0 0,1 0 1,-1 0-1,0 0 0,1 0 1,-1 0-1,1-1 0,-1 1 1,1 0-1,0-1 0,-1 1 1,1-1-1,0 0 0,-1 0 1,1 1-1,0-1 0,-1 0 0,1 0 1,0-1-1,-1 1 0,1 0 1,0 0-1,-1-1 0,1 1 1,-1-1-1,1 0 0,0 1 1,-1-1-1,1 0 0,-1 0 1,0 0-1,1 0 0,-1 0 0,0 0 1,0 0-1,1-1 0,-1 1 1,0 0-1,0-1 0,-1 1 1,1 0-1,0-1 0,0 1 1,-1-1-1,1 0 99,15-18-1543</inkml:trace>
  <inkml:trace contextRef="#ctx0" brushRef="#br3" timeOffset="404245.009">14738 9716 6473,'0'-2'2977,"0"-3"-1481,0 1-399,2-1-561,3-4-176,13-1-104,14-3-80,45-48-80,-42 42-16,-5 1 0,-6 1 0,-1 1-32,-4 0-160,-7 2-584,-6 2-440,-3 8-1849,-3 4 1897</inkml:trace>
  <inkml:trace contextRef="#ctx0" brushRef="#br3" timeOffset="404545.982">14926 9583 5801,'-67'89'2929,"62"-84"-937,7 4-447,3 1-553,6 6-224,6-2-288,6 4-128,10-1-184,-1 3-40,1 1-16,-3-4-8,0 2-200,0-5-344,1-3-3265,-1 1 2593</inkml:trace>
  <inkml:trace contextRef="#ctx0" brushRef="#br3" timeOffset="404710.704">15650 9309 4825,'-9'-5'2313,"4"10"-897,-7 11-328,-1 8-448,-1 10-80,4 8-32,1 3 81,-5 11 79,-3 6 8,-8 4-120,0 3-104,6-8-208,5-1-72,7-13-176,2-5-312,12-21-3377,5-10 2649</inkml:trace>
  <inkml:trace contextRef="#ctx0" brushRef="#br3" timeOffset="405578.706">16151 9495 3841,'2'-5'394,"0"0"1,-1 0 0,1-1-1,-1 1 1,0 0-1,-1-1 1,0 1-1,0 0 1,0-1 0,0 1-1,-1-1 1,1 1-1,-2-3-394,1 4 118,0 1 0,0-1 0,-1 1 0,1-1 0,-1 1 0,0 0 0,0 0 0,0 0 0,0 0 0,-1 0 0,1 0 0,-1 0 0,1 1 0,-1-1 0,0 1 0,0 0 0,0 0 0,0 0 0,-1 0 0,1 1 0,-1-1 0,1 1 0,-1 0 0,1 0 0,-1 0 0,1 0 0,-1 1 0,0-1 0,-3 1-118,-1 1 38,0 1 1,0 0-1,0 0 1,0 1-1,1 0 1,-1 0-1,1 1 1,0-1-1,0 2 1,0-1-1,0 1 0,1 0 1,-1 1-1,2-1 1,-1 1-1,0 0 1,1 1-1,0-1 1,1 1-1,-1 0 0,2 0 1,-1 1-1,1-1 1,0 1-1,0 0 1,1 0-1,0 0 1,0 0-1,1 0 1,0 1-39,0-6 1,1 0 0,-1 0 0,1 0 1,0 0-1,0 1 0,0-1 0,1 0 1,-1 0-1,1 0 0,-1 0 0,1 0 1,0 0-1,1 0 0,-1 0 0,0 0 1,1-1-1,-1 1 0,1 0 0,0-1 1,0 1-1,0-1 0,0 0 0,0 0 1,1 0-1,-1 0 0,1 0 0,-1 0 1,1 0-1,0-1 0,0 0 1,-1 1-1,1-1 0,0 0 0,0 0 1,0-1-1,0 1 0,0-1 0,1 1 1,-1-1-1,0 0 0,0 0 0,0 0 1,0-1-1,0 1 0,0-1 0,0 1 1,0-1-1,0 0 0,0 0 0,0-1 1,0 1-1,0-1-1,100-76 111,-102 77-113,0 0 1,0 1 0,0-1 0,1 1 0,-1-1 0,0 1 0,1-1-1,-1 1 1,0 0 0,0-1 0,1 1 0,-1 0 0,0 0 0,1 0 0,-1 0-1,0 0 1,1 1 0,-1-1 0,0 0 0,1 1 0,-1-1 0,0 1-1,0-1 1,1 1 0,-1-1 0,0 1 0,0 0 0,0 0 0,0-1-1,0 1 1,0 0 0,0 0 0,0 0 0,0 0 0,0 0 0,-1 0 0,1 1-1,0-1 1,-1 0 0,1 0 0,0 1 1,14 59-32,-13-53 33,11 81 243,-4-1 0,-3 1-1,-5 1 1,-8 72-244,2-99 181,-3 0 1,-3 0-1,-4 7-181,4-39 122,10-30-115,0-1 1,1 1 0,-1-1 0,0 1-1,0-1 1,0 1 0,1-1 0,-1 0-1,0 1 1,0-1 0,0 0 0,0 0-1,0 0 1,0 1 0,0-1 0,0 0-1,1 0 1,-1 0 0,0-1 0,0 1-1,0 0 1,0 0 0,0 0 0,0-1-1,0 1 1,0 0 0,1-1 0,-1 1-1,0-1 1,0 1 0,0-1-1,1 1 1,-1-1 0,0 0 0,1 1-1,-1-1 1,1 0 0,-1 1 0,0-1-1,1 0 1,0 0 0,-1 0 0,1 1-1,-1-1 1,1 0 0,0 0 0,0 0-1,-1 0 1,1 0 0,0 0 0,0 0-1,0 0 1,0 1 0,0-1 0,0 0-1,0 0 1,1 0-8,-2 1 1,-18-53 36,1-1 0,3 0-1,2-1 1,1-9-37,10 52-7,-1 1-1,2 0 0,-1-1 1,2 1-1,-1-1 1,2 1-1,-1-1 1,2 1-1,-1 0 1,2-1-1,-1 1 1,2 0-1,-1 0 1,2 0-1,-1 1 0,1 0 1,1 0-1,0 0 1,0 0-1,5-4 8,9-4-15,0 0 0,2 1 0,0 1 0,0 1 0,2 1 0,0 1 0,21-8 15,-25 11-7,14-6-2,-6 2 8,1 0-1,-1-2 1,-1-1 0,23-19 1,28-32 29,-15-4-4,-63 72-25,0 0 0,-1 0 0,1 0 0,0-1 0,-1 1 0,1 0 0,0 0 0,-1 0 0,1-1 0,0 1 0,-1 0 0,1 0 0,0-1 0,0 1 0,-1 0 0,1 0 0,0-1 0,0 1 0,0 0 0,0-1 0,-1 1 0,1 0 0,0-1 0,0 1 0,0 0 0,0-1 0,0 1 0,0 0 0,0-1 0,0 1 0,0-1 0,0 1 0,0 0 0,0-1 0,0 1 0,0 0 0,0-1 0,0 1 0,0 0 0,1-1 0,-1 1 0,0 0 0,0-1 0,0 1 0,0 0 0,1 0 0,-1-1 0,0 1 0,0 0 0,1-1 0,-1 1 0,0 0 0,1 0 0,-1 0 0,0-1 0,1 1 0,-1 0 0,0 0 0,1 0 0,-1 0 0,0 0 0,1 0 0,-1 0 0,0 0 0,1 0 0,-1 0 0,0 0 0,1 0 0,-5 4-22,-61 86-1,59-80 31,1 0 0,-1 0-1,2 0 1,0 1 0,0 0 0,0 0-1,2 0 1,-1 0 0,2 1 0,-1-1-1,1 6-7,0-8 10,0-1 0,1 0-1,0 1 1,0-1 0,1 1-1,0-1 1,1 0-1,0 1 1,0-1 0,0 0-1,1 0 1,0-1 0,1 1-1,0 0 1,0-1 0,1 0-1,0 0 1,0-1 0,0 1-1,1-1 1,0 0 0,0 0-1,0-1 1,1 0-1,0 0 1,7 4-10,-8-8-111,-1 0 0,1 0 0,0 0 0,0-1 0,-1 0 0,1 0 0,0 0-1,0-1 1,0 0 0,-1 0 0,1 0 0,0-1 0,-1 0 0,0 0 0,1 0 0,-1-1 0,0 0 0,0 0 0,0 0-1,0 0 1,-1-1 0,0 0 0,1 0 0,2-4 111,15-18-809</inkml:trace>
  <inkml:trace contextRef="#ctx0" brushRef="#br3" timeOffset="405863.073">16870 9246 6321,'-11'-9'2985,"8"9"-1449,5 9 1,3 10-649,5 4-112,4 14-24,2 5-16,5 18-40,-3 4-55,1 8-169,-1 4-96,-3-8-160,3-3-56,-6-14-128,0-9-256,-1-18 160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0.8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29 498 1312,'-28'-37'5782,"28"36"-5748,0 1 1,0 0-1,0-1 1,0 1 0,0-1-1,0 1 1,0-1 0,0 1-1,0-1 1,0 1 0,0-1-1,1 1 1,-1 0 0,0-1-1,0 1 1,0-1 0,1 1-1,-1-1 1,0 1 0,0 0-1,1-1 1,-1 1-1,0 0 1,1-1 0,-1 1-1,0 0 1,1 0 0,-1-1-1,1 1 1,-1 0 0,0 0-1,1-1 1,-1 1 0,1 0-1,-1 0 1,1 0 0,-1 0-1,1 0 1,-1 0 0,1 0-1,-1 0 1,0 0-1,1 0 1,-1 0 0,1 0-1,-1 0 1,1 0 0,-1 0-1,1 1 1,-1-1 0,0 0-1,1 0 1,-1 0 0,1 1-1,-1-1 1,0 0 0,1 1-35,172 12 913,-81-2-600,-41-3-171,1-2 0,-1-1 0,1-4 0,0-1 0,-1-3 0,1-2 0,31-8-142,7-14 129,-59 16-386,0 2 0,0 1 0,1 2 0,27-3 257,-47 10-516</inkml:trace>
  <inkml:trace contextRef="#ctx0" brushRef="#br0" timeOffset="558.462">944 205 2993,'36'-59'1777,"-31"6"497,-4 48-2255,0 1-1,0-1 1,1 1-1,-1 0 1,1 0 0,0-1-1,0 1 1,1 1-1,-1-1 1,1 0-1,0 1 1,0-1 0,0 1-1,0 0 1,0 0-1,1 0 1,-1 0-1,1 0 1,0 1 0,0 0-1,0 0 1,0 0-1,1 0 1,-1 1-1,0 0 1,1-1 0,2 1-19,4-1 28,1 0 1,0 1 0,0 0 0,-1 0-1,1 2 1,0-1 0,-1 2 0,1-1 0,0 2-1,-1-1 1,1 2-29,-6-2 50,0 0 0,-1 0 0,0 0 0,0 1 0,1 0 1,-1 0-1,-1 0 0,1 1 0,0 0 0,-1 0 0,0 0 0,0 0 0,0 0 0,-1 1 0,1 0 0,-1 0 0,0 0 1,0 0-1,-1 0 0,0 1 0,0-1 0,0 1 0,0 1-50,1 21 115,-2-1 0,-1 1 0,-1-1 0,-1 1 0,-2-1 1,0 0-1,-2 0 0,-1-1 0,-1 1 0,-12 23-115,10-18 48,-66 163 183,69-170-613,9-24-326,5-7 292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7.04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151 1 8250,'-37'0'3360,"5"12"-2071,6 4-665,3 1-488,6 5-40,6-10-24,6-5-272,14-7-1336,5-5 1095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7.86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68 68 4193,'0'-1'151,"0"0"1,-1-1-1,1 1 0,-1 0 1,0 0-1,1 0 1,-1 0-1,0 0 0,0-1 1,0 1-1,1 0 0,-1 1 1,0-1-1,0 0 1,-1 0-1,1 0 0,0 1 1,0-1-1,0 0 0,0 1 1,-1-1-1,1 1 1,0-1-1,0 1 0,-1 0 1,1 0-1,0-1 0,-1 1 1,1 0-1,0 0 1,-1 0-1,1 0 0,0 1 1,-1-1-1,1 0 0,0 1 1,-1-1-1,1 0 1,0 1-1,0 0 0,0-1 1,-1 1-1,1 0 0,0-1 1,0 1-1,0 0 1,0 0-1,0 0 0,0 0 1,0 0-1,1 0 1,-1 0-1,0 0 0,1 1 1,-1-1-1,0 0 0,1 1-151,-3 10 175,0 1-1,1 0 1,1 0-1,0 0 1,1-1-1,0 1 1,1 0-1,1 0 1,0 0-1,0-1 0,4 10-174,4 14 152,0 0-1,2-1 0,2-1 1,1 0-1,2-1 0,1-1 1,2 0-1,0-2 0,14 15-151,-29-39 14,0-1-1,1 1 1,-1-1-1,1 0 0,0 0 1,0 0-1,0-1 1,1 0-1,-1 0 1,4 0-14,-9-4 4,1 1 1,0-1 0,-1 0-1,1-1 1,0 1 0,-1 0-1,1 0 1,-1-1 0,1 1-1,0-1 1,-1 1 0,1-1-1,-1 0 1,1 0 0,-1 1-1,0-1 1,1 0 0,-1 0-1,0 0 1,0-1 0,0 1-1,1 0 1,-1 0 0,0-1-1,-1 1 1,1-1 0,0 1 0,0 0-1,0-1 1,-1 0 0,1 1-1,-1-2-4,16-37 41,-2 0 0,-1 0 0,-3-1 0,-1-1 1,1-25-42,-2 17 6,-7 27-10,2 0 0,1 0 0,1 0 0,1 1 0,1 0-1,0 0 1,2 1 0,1 0 0,4-7 4,-12 25-4,0-1-1,0 1 1,0 0 0,1-1-1,-1 1 1,1 0-1,0 1 1,0-1 0,0 0-1,0 1 1,0 0 0,0 0-1,1 0 1,-1 0 0,1 0-1,0 1 1,-1-1 0,1 1-1,0 0 1,0 0 0,0 1-1,0-1 1,0 1 0,0 0-1,0 0 1,0 0 0,0 0-1,-1 1 1,1-1 0,0 1-1,0 0 5,6 5-5,0 0 0,0 0 0,-1 1 0,0 0 0,0 1-1,0 0 1,-1 0 0,-1 1 0,1 0 0,-2 0 0,1 1 0,-1 0 0,4 9 4,75 166 43,-49-97-25,-33-79-41,-2-5-124,0-1 1,1 1-1,-1 0 0,1-1 0,0 1 0,-1-1 0,2 1 1,-1-1-1,0 0 0,1 0 0,-1 0 0,1 0 0,0 0 1,0-1-1,0 1 0,0-1 0,1 0 0,-1 0 1,3 1 147,16-2-943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2.27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25 669 8410,'76'-47'5385,"-7"3"-4865,-32 27-382,-19 10-135,0 0 0,-1-2 0,0 0 0,-1-1 0,0-1 0,0 0 0,-1-1-1,13-13-2,-26 22 0,0 1 0,0-1 0,0 0 0,0 0-1,-1 0 1,1 0 0,-1 0 0,1 0 0,-1 0-1,0-1 1,0 1 0,-1 0 0,1 0 0,-1-1-1,1 1 1,-1-1 0,0 1 0,0 0 0,-1-1 0,1 1-1,-1 0 1,0-1 0,1 1 0,-2 0 0,1 0-1,0-1 1,0 1 0,-1 0 0,0 0 0,0 1-1,0-1 1,0 0 0,0 0 0,-2-1 0,-6-5 10,0 0 0,-1 0 0,0 1 0,-1 0 0,0 1 0,0 0 0,-1 1 0,1 0 0,-1 1 1,-1 1-1,1 0 0,-1 0 0,1 2 0,-1-1 0,0 2 0,0 0 0,0 1 0,-5 0-10,13 1 18,1 0 1,-1 1-1,1-1 0,-1 1 1,1 0-1,0 1 0,-1-1 1,1 1-1,0 0 0,1 0 1,-1 1-1,1-1 0,-1 1 0,1 0 1,0 0-1,0 0 0,1 1 1,-1 0-1,1-1 0,0 1 1,1 0-1,-1 1 0,1-1 1,0 0-1,0 1 0,0-1 1,1 1-1,-1 5-18,-1 7 144,1 1 1,1 0 0,1-1-1,0 1 1,1 0 0,1-1-1,1 1 1,3 7-145,3 12 270,1 0 1,2-1-1,2-1 0,1 0 1,2-1-1,1 0 0,16 20-270,-22-37 61,1-1 1,0 0-1,1-1 0,1-1 0,1 0 1,0-1-1,1-1 0,0 0 0,1-1 1,0-1-1,1-1 0,0-1 0,1 0 1,15 3-62,-23-7-81,0-1 0,0 0 0,0-1 0,1-1 0,-1 0 0,1 0 0,0-1 0,-1-1 0,1 0 0,-1-1 0,1 0 0,-1-1 0,1 0 0,-1-1 0,0-1 0,0 0 0,0 0 0,0-1 0,-1-1 0,0 0 0,0 0 0,0-1 0,-1-1 0,0 0 0,-1 0 0,1-1 0,6-8 81,57-118-3887,-39 65 2741</inkml:trace>
  <inkml:trace contextRef="#ctx0" brushRef="#br0" timeOffset="519.084">874 20 5329,'-3'-3'363,"2"2"-157,1 0 0,-1 0 0,0 0-1,1 0 1,-1 0 0,0 0 0,0 0-1,0 0 1,0 0 0,0 0 0,0 0-1,0 1 1,0-1 0,0 0 0,0 1-1,0-1 1,0 1 0,-1-1 0,1 1-1,0 0 1,0 0 0,-1-1 0,1 1 0,0 0-1,0 0 1,-1 0 0,1 0 0,0 0-1,0 1 1,-1-1 0,1 0 0,0 0-1,0 1 1,0-1 0,-1 1 0,1-1-1,0 1 1,0 0 0,0-1 0,0 1-1,0 0-205,-2 4 195,0 0-1,0 0 0,1 1 0,0-1 0,0 1 0,0 0 0,1-1 1,-1 1-1,1 0 0,1 0 0,-1 0 0,1 0 0,0 0 1,1 0-1,-1 0 0,1 0 0,0-1 0,1 1 0,-1 0 1,1 0-1,0-1 0,3 5-194,45 137 1138,64 132-1138,-65-165 145,-30-69-110,13 35 24,4-1 0,3-2 0,4-2 0,4 0-59,-24-44 8,-22-31-11,-1 0 0,1 1 1,-1-1-1,1 1 1,-1-1-1,1 0 0,-1 0 1,1 1-1,-1-1 1,1 0-1,0 0 0,-1 1 1,1-1-1,-1 0 1,1 0-1,0 0 0,-1 0 1,1 0-1,-1 0 1,1 0-1,0 0 0,-1 0 1,1 0-1,-1-1 1,1 1-1,0 0 0,-1 0 1,1 0-1,-1-1 1,1 1-1,-1 0 0,1-1 1,-1 1-1,1 0 1,-1-1-1,1 1 0,-1-1 1,0 1-1,1-1 1,-1 1-1,1-1 0,-1 1 1,0-1-1,0 1 1,1-1-1,-1 1 0,0-1 1,0 1-1,0-1 1,0 0-1,1 1 0,-1-1 1,0 0-1,0 1 1,0-1-1,0 1 0,0-1 1,-1 0-1,1 1 1,0-1-1,0 0 3,3-112-392,-3 63 242,-1-3-143,2 1-1,3-1 0,2-6 294,-3 44-102,0-1-1,1 1 1,0-1-1,1 1 1,1 1-1,1-1 1,0 1-1,1 0 1,0 1-1,1-1 1,0 2-1,8-8 103,-12 14-17,0 1 0,1 0 1,0 0-1,0 0 0,0 1 0,1 0 0,-1 0 0,1 1 0,0-1 0,0 1 0,0 1 0,1 0 0,-1 0 0,0 0 0,1 1 1,0 0-1,-1 0 0,1 1 0,-1 0 0,1 0 0,0 1 0,-1 0 0,1 0 0,-1 1 0,0 0 0,7 3 17,-2 0 3,-1 1-1,0 1 1,0 0-1,0 0 0,-1 1 1,0 0-1,0 1 1,-1 0-1,0 0 1,-1 1-1,0 1 0,0-1 1,-1 1-1,-1 0 1,0 1-1,0 0 1,-1 0-1,2 9-2,4 15 108,-2 0 0,-2 0-1,-1 1 1,-2-1 0,0 37-108,-3-58 60,0 0 0,-1 0-1,0 0 1,-1 0 0,-1 0 0,-1 0-1,0 0 1,-1-1 0,0 1 0,-1-1 0,-1 0-1,0 0 1,-1-1 0,0 0 0,-1 0-1,-1-1 1,0 1-60,-5-1 1,0-1-1,-1 0 1,0-1 0,-1-1-1,0 0 1,0-1-1,-1-1 1,0-1 0,0 0-1,-1-1 1,1-1-1,-1-1 1,0 0 0,0-1-1,0-1 1,-1-1-1,1-1 1,0 0 0,0-1-1,0-1 1,0-1-1,1 0 1,-1-1-1,1-1 1,0-1 0,1-1-1,-4-1 0,-72-43-209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0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5 530 4313,'-1'-1'130,"1"0"1,-1 0-1,1 0 1,-1 1-1,1-1 1,0 0-1,0 0 1,-1 0-1,1 0 1,0 0-1,0 0 0,0 0 1,0 0-1,0 0 1,0 0-1,0 1 1,0-1-1,1 0 1,-1 0-1,0 0 1,0 0-1,1 0 1,-1 0-1,1 0 0,-1 1 1,0-1-1,1 0 1,0 0-1,-1 1 1,1-1-1,-1 0 1,1 1-1,0-1 1,0 0-1,-1 1 1,1-1-1,0 1 1,0-1-1,0 1 0,-1 0 1,1-1-1,0 1 1,0 0-1,0 0 1,0-1-1,0 1-130,23 19 1494,30 108 144,-22-23-1346,-5 1 0,-5 2 0,0 24-292,14 51 257,-36-183-258,0 1 0,0 0 0,1-1-1,-1 1 1,0 0 0,1 0 0,-1-1 0,0 1 0,1 0-1,-1 0 1,0 0 0,1 0 0,-1 0 0,0-1 0,1 1-1,-1 0 1,0 0 0,1 0 0,-1 0 0,1 0-1,-1 0 1,0 0 0,1 0 0,-1 0 0,0 0 0,1 1-1,-1-1 1,1 0 0,-1 0 0,0 0 0,1 0 0,-1 0-1,0 1 1,1-1 0,-1 0 0,0 0 0,0 1 0,1-1-1,-1 0 1,0 0 0,0 1 0,1-1 0,-1 0 0,0 1-1,0-1 1,0 0 0,1 1 0,-1-1 0,0 0-1,0 1 1,0-1 0,0 0 0,0 1 1,9-46-391,-2-44-61,-3 0 1,-4 0-1,-4 1 1,-3-1 0,-5 1-1,-5-9 452,2 29-13,9 42 42,0 0-1,2 0 1,0-1-1,2 0 1,1 1-1,1-1 1,3-12-29,-3 34 28,0 0 0,1 0 0,-1 0 0,1 0 0,1 0 0,-1 0 0,1 0 0,0 0 0,0 1 0,0-1 0,0 1 0,1-1 0,0 1 1,0 0-1,0 0 0,1 0 0,-1 0 0,1 1 0,0-1 0,0 1 0,0 0 0,0 0 0,0 1 0,1-1 0,0 1 0,-1 0 0,1 0 0,0 0 0,0 1 0,5-1-28,7 2 48,1 1-1,0 0 1,0 2-1,-1 0 1,1 1-1,-1 1 1,0 1-1,-1 0 1,1 1-1,-1 0 1,0 2-1,-1 0 1,9 7-48,-1-3 108,0 1 0,-1 1 0,0 1 0,17 17-108,-34-29 25,-1 1 0,1 0 0,-1 0 0,0 0 1,0 1-1,0-1 0,-1 1 0,0 0 0,0 0 0,-1 0 1,1 0-1,-1 0 0,-1 1 0,1-1 0,-1 1 0,0-1 1,0 1-1,-1-1 0,0 1 0,0 0 0,-1-1 0,0 4-25,-5 7 37,-1 0-1,0 0 0,-1-1 0,-1 0 1,-1 0-1,0-1 0,-1-1 0,0 1 1,-2-2-1,-7 8-36,3-2 20,-11 14 6,-10 11 6,0-1 0,-3-2 0,-2-2-1,-2-1-31,78-58-14,1 0 0,1 3 0,0 0 0,1 3 0,1 1 0,0 1-1,1 2 1,0 2 0,0 2 0,28-1 14,71 11 0,-130-3 0,0 1 0,-1-1 0,1 1 1,-1 0-1,1 1 0,-1 0 0,0 0 1,0 0-1,0 1 0,-1-1 0,1 1 0,-1 1 1,0-1-1,0 1 0,0 0 0,-1 0 1,0 0-1,0 1 0,0 0 0,2 8 7,-1-1 0,-1 2 0,-1-1 0,0 0 0,0 1-1,-2-1 1,0 1 0,0-1 0,-1 1 0,-1 0 0,-1-1 0,-2 11-7,2-7 11,-2 1 1,0-1 0,-1-1-1,-1 1 1,-1-1 0,0 0-1,-1 0 1,-1-1 0,0 0-1,-2-1 1,0 0 0,0 0-1,-1-1 1,-1-1 0,0 0-1,-1-1 1,0 0 0,-1-1-1,0-1 1,-13 6-12,18-10-29,1-2 0,-1 1 0,0-2 1,-1 1-1,1-1 0,-1-1 0,1 0 0,-1 0 0,0-1 0,1 0 0,-1-1 0,-2 0 29,-18-6-838,19 3 391,1-1 0,0-1 0,1 1 0,-1-2 0,1 0 0,0 0 0,0-1 0,1 0 0,0 0 0,0-1 0,-1-2 447,-19-55-1668</inkml:trace>
  <inkml:trace contextRef="#ctx0" brushRef="#br0" timeOffset="405.904">1325 1036 5713,'1'4'196,"0"-1"0,0 1 0,1-1 1,-1 1-1,1-1 0,0 0 0,0 0 0,0 0 0,1 0 0,-1 0 0,1 0 0,0-1 0,-1 1 0,1-1 1,0 0-1,1 0 0,-1 0 0,0 0 0,0 0 0,1-1 0,-1 1 0,1-1 0,0 0 0,-1 0 0,1-1 1,0 1-1,-1-1 0,4 1-196,11-4 226,1-1-1,-1 0 1,0-1 0,0-1 0,-1 0 0,0-2 0,0 0 0,0-1 0,-1 0-1,-1-2 1,11-8-226,-6 6-7,0-2-1,-1 0 1,-1-1-1,-1-1 1,0-1-1,-1 0 1,-1-1-1,-1 0 1,-1-2-1,-1 1 0,0-2 1,-1 0-1,-2 0 1,0-1 7,-7 18-33,0 1-1,0-2 1,-1 1 0,0 0 0,1 0 0,-2 0-1,1 0 1,-1-1 0,0 1 0,0 0-1,0-1 1,0 1 0,-1 0 0,0 0 0,-1-1-1,1 1 1,-1 0 0,0 0 0,0 1-1,0-1 1,-1 0 0,1 1 0,-1-1-1,0 1 1,-1 0 0,1 0 0,-1 0 0,0 0-1,0 1 1,0-1 0,0 1 0,0 0-1,-1 0 1,0 1 0,-2-2 33,-2 2-3,0-1 1,0 2-1,1-1 0,-1 2 1,0-1-1,0 1 0,0 0 1,0 1-1,0 0 0,0 0 1,0 1-1,1 0 0,-1 1 1,1 0-1,-1 0 0,1 1 1,0 0-1,-1 1 3,-8 5 49,1 0 0,0 1 0,1 1-1,0 0 1,1 1 0,0 1 0,1 0 0,-1 2-49,3-3 66,0 1 0,1-1 0,0 2 0,1-1 1,1 1-1,0 1 0,1-1 0,1 1 0,1 1 0,0-1 1,1 1-1,0 0 0,2 0 0,0 0 0,0 0 1,2 0-1,0 0 0,1 0 0,1 0 0,1 0 0,0 0 1,1 0-1,1-1 0,0 1 0,1-1 0,1 0 0,1-1 1,0 0-1,7 9-66,1-6 13,2 0 1,0-1 0,1-1-1,1-1 1,1-1 0,0-1-1,0 0 1,1-2-1,1 0 1,0-2 0,0 0-1,1-2 1,0 0 0,0-2-1,1 0 1,-1-2 0,1-1-1,10-1-13,-20 0-355,0-2 1,0 0-1,0-1 0,0 0 0,-1-1 1,1-1-1,-1 0 0,0-1 1,4-2 354,44-25-1325</inkml:trace>
  <inkml:trace contextRef="#ctx0" brushRef="#br0" timeOffset="734.694">2092 32 8810,'-13'19'859,"8"-13"-577,1 0 1,-1 1-1,1 0 1,0 0 0,1 0-1,-1 0 1,1 0 0,1 1-1,0 0 1,0-1 0,0 1-1,0 8-282,4 20 278,2 0 0,2 0 0,1 0 1,1-1-1,2 0 0,2 0 0,1-1 0,1-1 0,2 0 0,2-1 0,1-1 1,5 5-279,14 32 175,34 75 18,-7 3-1,2 22-192,-25-75-137,-42-93 111,0-1 0,1 1 0,-1 0 0,0-1 0,0 1-1,0 0 1,0 0 0,1-1 0,-1 1 0,0 0 0,0 0 0,1-1 0,-1 1 0,0 0 0,0 0 0,1 0-1,-1-1 1,0 1 0,1 0 0,-1 0 0,0 0 0,0 0 0,1 0 0,-1 0 0,0 0 0,1 0 0,-1-1 0,0 1-1,1 0 1,-1 0 0,0 1 0,1-1 0,-1 0 0,0 0 0,1 0 0,-1 0 0,0 0 0,1 0 0,-1 0 0,0 0-1,1 1 1,-1-1 0,0 0 0,0 0 0,1 0 0,-1 1 0,0-1 0,0 0 0,1 0 0,-1 1 0,0-1-1,0 0 1,0 1 0,0-1 0,1 0 0,-1 0 0,0 1 0,0-1 0,0 1 26,0-17-815,-2 1 1,0 0-1,0 0 1,-1 0 0,-1 0-1,-1 1 1,-3-8 814,-1-6-1066,-16-52-560</inkml:trace>
  <inkml:trace contextRef="#ctx0" brushRef="#br0" timeOffset="1364.757">2197 586 5057,'1'8'3377,"16"15"-1758,-4-15-1389,0-1 0,0 0 0,1-1-1,-1-1 1,1 0 0,1-1 0,-1-1 0,0 0 0,1 0 0,0-2 0,-1 0 0,1 0 0,0-2 0,0 0 0,13-2-230,167-27 560,-157 21-530,1 1 0,1 2 0,-1 2 0,1 2 0,27 2-30,-59 1 3,0 1-1,0-1 0,0 1 1,-1 1-1,1 0 0,0 0 1,-1 0-1,0 1 0,0 0 1,0 0-1,0 1 0,-1 0 0,0 0 1,0 1-1,0-1 0,0 1 1,-1 1-1,0-1 0,2 4-2,9 17 31,0 0 0,-2 0 0,-1 1 0,4 15-31,-12-28 26,13 29 202,-3 0-1,-1 1 1,-2 0 0,-3 1 0,1 18-228,-7-44 73,-2-20-70,-1 0 1,1 0-1,-1 1 0,1-1 1,-1 0-1,1 0 0,-1 1 0,1-1 1,-1 0-1,1 0 0,-1 0 1,1 0-1,-1 0 0,1 0 1,-1 0-1,1 0 0,-1 0 1,1 0-1,-1 0 0,1 0 0,-1 0 1,1 0-1,-1-1 0,1 1 1,-1 0-1,1 0 0,-1-1 1,1 1-1,-1 0 0,1 0 1,-1-1-1,0 1 0,1-1 0,-1 1 1,1 0-1,-1-1 0,0 1 1,0-1-1,1 1 0,-1-1 1,0 1-1,0-1 0,1 1 1,-1-1-1,0 1 0,0-1 1,0 1-1,0-1 0,0 1 0,0-1 1,0 1-1,0-1 0,0 1 1,0-1-1,0 1 0,0-1 1,0 1-4,0-1 4,86-235 22,-74 213-45,-2-1 0,0 0 0,-2-1 0,-1 0 0,0 0 0,-1-7 19,-5 21-1,0 0 0,1 0 0,1 0 0,0 1 0,0-1-1,1 1 1,1 0 0,0-2 1,26-29-31,-29 39 29,-1 0-1,1 0 0,-1 0 0,1 1 1,-1-1-1,1 0 0,0 1 0,0-1 1,0 1-1,0 0 0,0-1 1,0 1-1,0 0 0,0 0 0,0 0 1,1 1-1,-1-1 0,0 0 0,1 1 1,-1 0-1,1-1 0,-1 1 1,0 0-1,1 0 0,-1 1 0,0-1 1,1 0-1,-1 1 0,0-1 0,1 1 1,-1 0-1,0 0 0,0 0 0,1 0 1,-1 0-1,0 0 0,0 1 1,0-1-1,-1 1 0,1-1 0,1 2 3,111 59-35,-95-54 26,-1 0 1,0 1-1,0 2 1,-1-1-1,0 2 1,13 11 8,-20-11-5,-1 0 0,1 0 0,-2 1 0,0 0 1,-1 1-1,0 0 0,-1 0 5,22 39 7,17 35-2151,-41-77 1569</inkml:trace>
  <inkml:trace contextRef="#ctx0" brushRef="#br0" timeOffset="1678.602">3542 0 10746,'-7'13'3785,"5"1"-3321,11-2-384,-4-5-192,6-2-800,5-5-712,8-2 976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8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450 838 5449,'-36'18'5719,"-35"-21"-4431,68 2-1171,-21-3 166,0-2-1,0-1 0,1-1 0,0-1 0,0-1 0,1 0 0,-18-13-282,26 15 49,8 4-35,0 0 0,0 1 1,0 0-1,0 0 0,-1 0 0,0 1 0,1 0 0,-1 0 0,0 1 0,0-1 0,-1 2-14,6 0 2,-1 2-1,1-1 0,-1 0 0,1 0 0,0 1 0,0-1 0,-1 1 0,1 0 0,0 0 0,1 0 0,-1 0 0,0 0 0,0 0 0,1 0 0,-1 0 0,1 1 0,0-1 0,0 1 0,0-1 0,0 1 0,0-1 0,0 1 0,1-1 0,-1 1 0,1 0 0,0-1 0,0 1 0,0 0 0,0 0 0,0-1 0,1 1 0,0 2-1,-2 5 1,-1 9 6,1 0 1,1 0 0,0 0-1,2 0 1,0 0 0,1 0-1,1 0 1,1-1-1,1 0 1,0 0 0,1 0-1,1-1 1,1 0 0,5 9-8,-11-21 10,1 0 1,-1 0-1,1 0 1,0-1 0,0 0-1,0 1 1,0-1 0,1 0-1,0-1 1,0 1-1,0-1 1,0 0 0,0-1-1,1 1 1,-1-1 0,1 0-1,0 0 1,-1-1-1,1 1 1,0-1 0,0-1-1,0 1 1,0-1 0,0 0-1,0 0 1,0-1 0,0 0-1,0 0 1,0 0-1,0-1 1,-1 1 0,1-2-1,-1 1 1,6-3-11,4-6 31,-1 0 1,0 0-1,0-2 0,-2 0 1,1 0-1,-2-1 0,10-14-31,33-36 49,-54 63-49,0 0 0,1 0-1,-1 0 1,1 0-1,-1 0 1,1 0-1,-1 1 1,1-1-1,0 0 1,-1 0-1,1 0 1,0 0-1,0 1 1,-1-1-1,1 0 1,0 1 0,0-1-1,0 1 1,0-1-1,0 1 1,0-1-1,0 1 1,0 0-1,0-1 1,0 1-1,0 0 1,0 0-1,0 0 1,0 0-1,1 0 1,-1 0-1,0 0 1,0 0-1,0 0 1,0 1-1,0-1 1,0 0 0,0 1-1,0-1 1,0 0-1,0 1 1,0-1-1,0 1 1,0 0-1,-1-1 1,1 1-1,0 0 1,0 0-1,0 0 1,13 70-22,-10-46-2,1-1 0,2 0 0,0 0 0,1 0 0,1-1 0,2 0 0,0-1 0,1 0 0,1-1 0,1-1 0,3 2 24,-15-19-145,0 0 0,0-1 0,1 1 0,-1-1 0,1 0 0,0 0 0,-1 0 0,1 0 0,0 0 0,0 0 0,1-1 0,-1 0 0,0 1 0,0-1 0,1 0 0,-1-1 0,0 1 0,1-1 0,-1 1 0,1-1 145,26-1-1191</inkml:trace>
  <inkml:trace contextRef="#ctx0" brushRef="#br0" timeOffset="360.601">1395 863 8898,'-23'-91'4492,"17"74"-4338,-2 0 1,0 1 0,-1 1 0,-1-1 0,0 1 0,-8-8-155,1 3 23,-1 1 0,0 0 1,-1 1-1,-1 1 0,-4-1-23,22 16-3,0 0-1,0 1 1,1-1 0,-1 1-1,0-1 1,-1 1 0,1 0-1,0 0 1,0 0 0,0 0-1,-1 0 1,1 0-1,0 1 1,-1-1 0,1 1-1,-1 0 1,1 0 0,-1 0-1,1 0 1,-1 0 0,1 0-1,0 0 1,-1 1 0,1-1-1,-1 1 1,1 0-1,0 0 1,0 0 0,-1 0-1,1 0 1,-1 1 3,-2 6-11,0 1 0,1-1 0,0 1 0,1 0 0,0 0 0,0 0 0,1 1 0,0-1 0,0 0 0,1 1 0,0 7 11,0-5-2,-3 20 53,2 0-1,1 1 1,2 0 0,1-1-1,1 0 1,2 1-1,1-2 1,5 12-51,-8-30 20,1-1 1,1 0-1,-1-1 1,2 1-1,0-1 1,0 0-1,1 0 1,1-1-1,0 0 1,0 0-1,1-1 0,0 0 1,0 0-1,1-1 1,0-1-1,1 1 1,-1-2-1,1 1 1,1-2-1,-1 1 1,1-2-1,8 3-20,-8-3-49,0-1 1,-1 0-1,1-1 0,0 0 0,0-1 0,0-1 0,0 1 1,0-2-1,0 0 0,0 0 0,0-1 0,0-1 0,0 0 1,-1 0-1,1-1 0,-1-1 0,0 0 0,0-1 0,-1 1 1,0-2-1,6-4 49,31-37-1315,0-13 539</inkml:trace>
  <inkml:trace contextRef="#ctx0" brushRef="#br0" timeOffset="811.594">1830 0 8242,'-6'9'694,"1"1"0,0-1-1,0 1 1,1 0 0,1 0 0,0 1 0,0-1 0,0 8-694,0 3 195,2 0 0,1 0-1,1 0 1,0 0 0,2 0 0,0 0-1,1-1 1,1 1 0,2-1 0,6 16-195,26 50 466,3-2 0,36 52-466,-35-62 103,74 123 114,-77-158-125,-39-39-88,0 1-1,0-1 1,1 0 0,-1 0-1,0 1 1,0-1-1,0 0 1,0 0-1,0 0 1,0 0 0,0 0-1,0-1 1,0 1-1,0 0 1,0 0-1,0-1 1,0 1 0,0 0-1,0-1 1,0 1-1,0-1 1,0 0 0,0 1-1,0-1 1,0 0-1,-1 1 1,1-1-1,0 0 1,-1 0 0,1 0-1,0 1 1,-1-1-1,1 0 1,-1 0-1,1 0 1,-1 0 0,0 0-1,1 0 1,-1 0-1,0 0 1,0 0 0,1-1-1,-1 1 1,0 0-1,0 0 1,0 0-1,-1 0 1,1 0-4,24-233 61,-23 227-74,0 1 1,0-1-1,1 0 0,0 1 0,0-1 0,0 1 0,1-1 0,0 1 1,0 0-1,1 0 0,0 0 0,0 1 0,0-1 0,0 1 0,1 0 0,0 0 1,0 1-1,0-1 0,1 1 0,0 0 0,-1 0 0,1 1 0,4-2 13,-5 6-6,0-1-1,0 1 0,-1 0 1,1 0-1,0 1 1,-1 0-1,1-1 0,-1 1 1,1 1-1,-1-1 1,0 1-1,0-1 0,0 1 1,-1 0-1,1 1 1,0-1-1,-1 1 0,0-1 1,0 1-1,0 0 1,-1 0-1,1 1 0,1 3 7,18 31 6,-2 1 0,-2 1 0,-1 1 0,-2 0 0,-2 1 0,4 31-6,61 254-133,-62-280-179,-1-23 126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46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3 370 3945,'-1'-13'869,"0"0"1,0 0-1,1-1 1,1 1-1,0 0 0,1 0 1,0 0-1,1 1 1,2-5-870,5-29 798,-7 66-639,51 607 1190,-29-436-670,37 135-679,-61-321 2,5 19-48,0-1-1,1 0 1,1 0-1,1-1 0,7 10 47,11 3-504,-2-32 199</inkml:trace>
  <inkml:trace contextRef="#ctx0" brushRef="#br0" timeOffset="625.139">648 643 3385,'15'19'1344,"-15"-16"-1139,1-1-1,1 1 0,-1-1 0,0 1 1,1-1-1,-1 0 0,1 1 1,0-1-1,-1 0 0,1 0 1,0 0-1,0 0 0,1-1 1,-1 1-1,0-1 0,1 1 1,-1-1-1,1 0 0,-1 0 1,1 0-1,-1 0 0,1 0 1,0 0-1,-1-1 0,1 1 1,0-1-1,0 0 0,-1 0 1,1 0-1,0 0 0,0-1 0,-1 1 1,3-1-205,6-5 100,-1 0 1,-1-1 0,1-1 0,-1 1-1,-1-1 1,1-1 0,-2 1-1,1-1 1,-1-1 0,0 0-101,0 1 44,35-41-46,-3-3 1,-2-1-1,-3-2 0,-2-1 1,-2-2-1,4-18 2,-11-25-192,-22 98 187,-1 0 0,0 0 1,0 1-1,0-1 0,0 0 1,-1 0-1,0 0 0,1 1 0,-1-1 1,-1 0-1,1 1 0,0-1 0,-1 1 1,0 0-1,1-1 0,-2 1 0,1 0 1,0 0-1,0 0 0,-1 0 1,0 1-1,1-1 0,-1 1 0,0-1 1,-2 0 4,0 1 0,-1 0 1,1 0 0,-1 0-1,1 1 1,-1 0 0,0 0 0,1 1-1,-1-1 1,0 1 0,0 0 0,1 1-1,-1 0 1,0-1 0,1 2-1,-1-1 1,1 1 0,-1 0 0,1 0-1,-3 1 0,-95 62 60,72-36 57,2 2 1,1 1-1,2 0 0,1 2 1,-16 30-118,29-45 72,0 2 0,1-1 0,2 2 0,0-1 0,1 1 0,1 0 1,-3 18-73,9-33 9,0 0 1,0 0-1,0 0 1,1 0-1,0 0 1,0-1-1,1 1 1,0 0-1,0 0 1,0 0-1,1-1 1,0 1-1,1-1 1,-1 1-1,1-1 1,1 0-1,-1 0 1,1 0-1,0 0 1,0-1-1,0 0 1,1 0-1,0 0 1,0 0-1,0-1 1,1 1-1,0-1 1,0 0-10,13 3-15,0 0 0,0-1 0,0-2 0,1 0 0,-1 0 0,1-2 0,0 0 0,0-2 0,0 0 0,0-1 0,0-1 0,-1-1 0,1-1 0,-1 0 0,1-2 0,6-3 15,177-55-2480,-102 30 1568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5.04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41 185 7658,'-10'15'4902,"7"33"-3646,23 249-598,-27-119-168,-14 55-490,11-128 78,7-86-71,3-27-74,1-38-101,5-165-284,-11-48 452,3 224-2,-2-24-14,1 1 1,4-1 0,2 1-1,2-1 1,7-24 15,-9 71-8,0 1 1,1-1-1,0 1 0,0 0 0,1 0 1,1 0-1,0 1 0,4-6 8,-8 13-1,1 0 0,0 0 0,-1 0 0,1 0 0,0 0 0,1 1 0,-1-1 0,0 1 0,1 0 0,-1 0 0,1 0 0,0 1 0,-1-1-1,1 1 1,0 0 0,0 0 0,0 0 0,0 0 0,0 1 0,0 0 0,0-1 0,0 2 0,0-1 0,0 0 0,0 1 0,4 0 1,-1 3 43,1 0 0,-1 0 0,0 1 0,-1 0 0,1 0 0,-1 1 0,0-1 0,0 1 0,0 1-1,-1-1 1,0 1 0,0 0 0,-1 0 0,0 0 0,0 1 0,-1-1 0,0 1 0,0 0 0,-1 0 0,0 0 0,0 0 0,0 2-43,33 112 771,-17-55-346,3-1 1,2-1-1,28 51-425,-33-80 59,2 0-1,2-2 0,1 0 0,1-2 0,2 0 0,1-2 1,1-1-1,26 20-58,-45-42 10,0 0-1,1 0 1,0-1 0,0 0 0,0-1-1,0 0 1,1-1 0,0 0 0,0 0-1,0-1 1,0-1 0,1 0 0,-1 0-1,1-1 1,-1-1 0,7 0-10,-15 0 6,0-1 1,0 0 0,0 0-1,0 0 1,0 0-1,0 0 1,-1 0 0,1-1-1,0 0 1,-1 1-1,1-1 1,-1 0-1,1 0 1,-1 0 0,0 0-1,0-1 1,0 1-1,0-1 1,-1 1 0,1-1-1,-1 0 1,1 1-1,-1-1 1,0 0 0,0 0-1,0 0 1,0 0-1,-1 0 1,1 0-1,-1 0 1,0-2-7,-9-99 152,-106-253-642,109 333-62,1-1 0,1 0 0,1-1 0,1 1 0,1-1 0,1 1 0,2-1 0,0 1-1,2 0 1,2-7 552,22-44-1759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5.3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51 9946,'-11'-16'3969,"6"1"-2761,1 4-624,-1 2-120,2 9-368,1 9-80,7 12-40,6 9 0,10 12 8,0 5 16,-2 9 8,0 2 16,-8-3-296,1-5-368,-3-18-1152,-4-15-1833,4-17 2329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5.6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 0 7778,'-9'25'2920,"0"3"-2040,6-7-1544,-1-2 528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19.4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44 2521,'0'-1'64,"-1"-1"117,1 1 0,0-1 1,-1 1-1,1-1 0,0 1 1,0-1-1,0 1 0,0-1 1,0 1-1,1-1 0,-1 1 1,0 0-1,1-1 0,-1 1 1,1-1-1,-1 1 0,1 0 1,0-1-1,-1 1 0,1 0 1,0-1-1,0 1 0,0 0 1,0 0-1,0 0 0,0 0 1,1 0-1,-1 0 0,0 0 1,0 1-1,1-1 0,-1 0 1,1 0-183,-1 2 58,0 0 0,1-1-1,-1 1 1,0 0-1,1 0 1,-1 0-1,0 0 1,0 0-1,0 0 1,0 0-1,0 0 1,0 0 0,0 0-1,0 1 1,-1-1-1,1 0 1,0 1-1,-1-1 1,1 1-1,-1-1 1,1 0-1,-1 1 1,0-1 0,1 1-1,-1-1 1,0 1-1,0-1 1,0 1-1,0-1 1,-1 2-57,-9 194 1041,7 213-362,17-298-876,-4-90-834,6-5 388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8.81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256 242 5657,'-116'54'2996,"107"-49"-2663,0 1 1,0-1 0,1 2 0,-1-1 0,2 1-1,-1 0 1,1 1 0,0 0 0,0 0 0,1 1 0,0-1-1,0 1 1,1 1 0,0-1 0,1 1 0,0 0 0,1 0-1,0 0 1,-1 4-334,0 4 165,1-1 0,0 1 0,1 0 0,1 0 0,1 0 0,0 0 0,1 0 0,2 0 0,-1 0 0,2-1 0,1 2-165,71 187 675,-72-196-668,91 191 224,37 90-990,-110-233-2197,-20-59 1991</inkml:trace>
  <inkml:trace contextRef="#ctx0" brushRef="#br0" timeOffset="287.442">311 936 5577,'-13'22'3097,"-4"10"-753,3 1-471,10-8-1073,4-6-272,20-14-304,9-8-72,22-20-64,9-8-24,17-20-456,4-5-416,-4-8-2417,2 0 2105</inkml:trace>
  <inkml:trace contextRef="#ctx0" brushRef="#br0" timeOffset="547.961">914 315 6209,'-28'12'3161,"10"15"-1185,11 6-303,4 4-873,3 5-96,8 10-8,5-1-24,11 11-151,4 1-81,6 5-192,2 4-80,3 5-96,-2 0-16,-4 0-88,2-1-272,-5-17-1001,0-11-471,-8-29 976</inkml:trace>
  <inkml:trace contextRef="#ctx0" brushRef="#br0" timeOffset="797.995">1604 859 7474,'-5'57'3104,"5"-8"-1967,0-7-145,18-8-472,-1-6-128,20-9-184,12-3-24,7-11-96,5 2-48,6-3-504,1-3-488,1 3 600</inkml:trace>
  <inkml:trace contextRef="#ctx0" brushRef="#br0" timeOffset="1071.352">2407 748 11490,'-14'25'4769,"0"1"-2880,2 7-1209,-2 13-296,-4 8-120,1 6 16,1 13 64,-3 13-48,-1 23-152,-1 8-40,-3 10-56,5-7-24,8-18-136,9-14-224,13-34-760,6-21 3057,10-34-1737</inkml:trace>
  <inkml:trace contextRef="#ctx0" brushRef="#br0" timeOffset="1929.6">3238 883 7554,'-123'49'4205,"-2"-6"-1,-81 15-4204,205-58 12,-9 4 267,29-5-327,78 13-17,-82-9 59,0 0 0,1-1-1,-1 0 1,0-1-1,1-1 1,-1-1-1,0 0 1,1-1-1,12-3 7,-14 0-5,1 0 0,-1-1-1,0-1 1,0 0-1,-1-1 1,0-1-1,-1 0 1,1 0-1,-2-1 1,8-8 5,58-66-164,-66 68 112,-8 10 25,0 1 1,0 0 0,1 0 0,0 0-1,0 0 1,0 1 0,1-1 0,0 1-1,-1 0 1,1 1 0,1-1 0,-1 1-1,1 0 27,-5 3-3,0 0 0,0 1 0,0-1 0,0 1 0,0-1-1,1 1 1,-1-1 0,0 1 0,-1 0 0,1-1 0,0 1 0,0 0-1,0 0 1,0 0 0,0 0 0,-1 0 0,1 0 0,0 0 0,-1 0-1,1 0 1,-1 0 0,1 0 0,-1 0 0,0 0 0,1 0 0,-1 0 0,0 1-1,0-1 1,0 0 0,0 0 0,0 1 3,13 169 9,-5-20 518,6 0-1,7-1 0,21 71-526,62 212 747,-103-425-738,2 32 73,-3-40-80,-1 1 0,1 0-1,0 0 1,0-1 0,-1 1 0,1 0 0,-1 0 0,1-1 0,-1 1 0,1 0 0,-1-1 0,1 1-1,-1-1 1,1 1 0,-1-1 0,0 1 0,1-1 0,-1 1 0,0-1 0,0 1 0,1-1-1,-1 0 1,0 0 0,0 1 0,1-1 0,-1 0 0,0 0 0,0 0 0,0 0 0,1 0-1,-1 0 1,0 0 0,0 0 0,0 0 0,0 0 0,1 0 0,-1 0 0,0-1 0,0 1-1,1 0 1,-1-1 0,0 1 0,0-1-2,-22-8-54,1-1-1,-1-1 0,2-1 1,0-1-1,0-1 1,1 0-1,1-2 1,1 0-1,0-2 1,1 0-1,-5-8 55,-2 0-267,2-2 0,1-1 0,1 0 0,1-2 0,-6-17 267,21 43-60,2-1 0,-1 0-1,1 0 1,0 0 0,0 0 0,0 0-1,1 0 1,0-1 0,0 1 0,1 0-1,0-1 1,0 1 0,0 0 0,1-1-1,0 1 1,0 0 0,1-1-1,-1 1 1,1 0 0,1 0 0,-1 0-1,4-5 61,71-79-596,394-383 1058,-301 288 950,-138 148-1000,-31 37-408,-1 0 1,1-1-1,-1 1 0,1 0 0,0 0 0,-1 0 0,1 0 1,-1 0-1,1 0 0,-1 0 0,1 0 0,0 0 0,-1 0 1,1 0-1,-1 0 0,1 0 0,0 0 0,-1 0 1,1 1-1,-1-1 0,1 0 0,-1 0 0,1 1 0,-1-1 1,1 0-1,-1 1 0,1-1 0,-1 1 0,0-1 1,1 1-1,-1-1 0,1 0 0,-1 1 0,0 0 0,0-1 1,1 1-1,-1-1 0,0 1 0,0-1-4,1 1 4,11 19 46,-2 0-1,0 1 1,-1 0-1,-1 0 1,-1 1 0,-2 0-1,4 21-49,-3-20 52,45 136 158,-27-123-399,-24-35 196,1-1 0,-1 1 0,1-1 0,0 1 0,-1-1 0,1 1-1,0-1 1,-1 1 0,1-1 0,0 0 0,0 1 0,-1-1 0,1 0 0,0 0 0,0 0 0,0 1 0,0-1 0,-1 0 0,1 0 0,0 0 0,0 0 0,0 0 0,0-1 0,-1 1 0,1 0 0,0 0 0,0 0 0,0-1 0,-1 1 0,1 0 0,0-1 0,0 1 0,-1-1 0,1 1 0,0-1 0,-1 1 0,1-1 0,-1 1 0,1-1 0,-1 0 0,1 1 0,-1-1 0,1 0 0,-1 0-7,19-27 136</inkml:trace>
  <inkml:trace contextRef="#ctx0" brushRef="#br0" timeOffset="2111.847">3897 389 9658,'-24'37'3425,"4"-8"-3009,6-1-248,2-14-960,3-10 584</inkml:trace>
  <inkml:trace contextRef="#ctx0" brushRef="#br0" timeOffset="3066.283">4558 969 8122,'76'74'5009,"-73"-72"-4950,0 0 0,1 0 0,-1 0 0,1 0 0,0-1 1,-1 1-1,1-1 0,0 0 0,0 0 0,0 0 0,-1-1 0,1 0 1,0 1-1,0-1 0,0-1 0,0 1 0,0 0 0,0-1 0,0 0 1,0 0-1,0 0 0,-1-1 0,1 1 0,-1-1 0,1 0 0,0 0-59,9-8 15,-1-1 0,0 0-1,-1-1 1,0 0-1,-1-1 1,0 0-1,-1 0 1,-1-1 0,0 0-1,0-1 1,-2 0-1,0 0 1,2-9-15,13-84-408,-20 103 390,-1 0 0,0 0-1,0 0 1,0 0 0,-1 0-1,1 0 1,-1 0 0,0 0 0,-1 0-1,0 1 1,1-1 0,-1 0-1,-1 1 1,1-1 0,-1 1 0,1 0-1,-1 0 1,0 0 0,-1 0-1,-1-1 19,3 4-3,0-1 0,0 1-1,0 0 1,0-1 0,0 1-1,0 0 1,0 1 0,0-1 0,-1 0-1,1 1 1,0-1 0,-1 1-1,1-1 1,0 1 0,-1 0-1,1 0 1,0 0 0,-1 1-1,1-1 1,0 0 0,-1 1 0,1 0-1,0-1 1,-1 1 0,1 0-1,0 0 1,0 0 0,0 1-1,0-1 1,0 0 0,0 1-1,-1 0 4,-45 64 66,39-46 15,2 0 0,0 0 0,1 1 0,1 0 0,1 0 0,1 0 0,1 1 0,1-1 0,0 0 0,2 1 0,1-1 0,0 1 0,2-1 0,0 0 0,1 0 0,1-1 0,1 0 0,1 0 0,6 10-81,-4-9 79,1 0 0,0-1 0,2-1 1,0 0-1,1-1 0,1 0 0,1-1 0,11 9-79,-20-20 11,0 0 0,0 0 0,1-1 0,0-1-1,0 1 1,0-1 0,1 0 0,-1-1 0,1 0 0,0 0 0,0-1 0,0 0 0,0-1 0,0 0 0,1 0 0,-1-1 0,0 0 0,0-1 0,0 0 0,1 0 0,-1-1 0,6-2-11,0-2-34,1-2 1,-2 0-1,1 0 0,-1-2 0,-1 1 1,1-2-1,-2 0 0,0 0 1,0-1-1,-1-1 0,0 0 1,-1-1-1,-1 1 0,0-2 1,-1 1-1,7-17 34,3-11-538,-2-1 0,-2-1 0,-2-1 0,3-21 538,-9 38-279,-5 18 172,1 0 0,1 0 0,-1 0 1,1 0-1,1 1 0,0-1 0,0 1 0,1 0 1,1 0-1,-1 0 0,1 1 0,4-5 107,-8 12 27,-1 1 0,1 0 0,-1-1 0,1 1 0,-1 0-1,1 0 1,-1 0 0,0 0 0,1 0 0,-1 0 0,1 1 0,-1-1-1,1 0 1,-1 1 0,0-1 0,1 1 0,-1 0 0,0-1 0,1 1-1,-1 0 1,0 0 0,0 0 0,0 0 0,0 0 0,0 0 0,0 0-1,0 0 1,0 0 0,0 0 0,0 1 0,-1-1 0,1 0 0,0 0-1,-1 1 1,1-1 0,-1 1 0,0-1 0,1 0 0,-1 1 0,0-1 0,0 1-1,0-1 1,0 1 0,0-1 0,0 1 0,0-1 0,0 0 0,-1 1-1,1-1 1,-1 2-27,6 160 2043,-6-119-1704,1 1 0,3-1-1,2 0 1,4 13-339,-9-53 15,0-1 0,0 0-1,0 1 1,1-1-1,0 0 1,-1 0 0,1 0-1,0 0 1,1 1 0,-1-1-1,0 0 1,1-1-1,0 1 1,0 0 0,0 0-1,0-1 1,0 1 0,0-1-1,1 0 1,-1 0-1,1 0 1,-1 0 0,1 0-1,0 0 1,0-1 0,0 1-1,0-1 1,0 0-1,0 0 1,0 0-15,1-2 10,-1-1-1,0 0 1,-1-1 0,1 1-1,0 0 1,0-1 0,-1 0-1,0 1 1,1-1 0,-1 0-1,0 0 1,-1 0 0,1-1-1,0 1 1,-1 0 0,0-1-1,1-2-9,-1 4 4,72-220 128,10-93-104,-81 308-31,-1 4 0,-1 0 0,1 0 0,0 0 0,0 0 0,0 1 0,0-1 0,0 1 0,1-1 0,-1 1 0,1-1 1,0 1-1,-1 0 0,1-1 0,0 1 0,1 0 0,-1 0 0,0 1 0,0-1 0,1 0 0,-1 1 0,1-1 0,1 0 3,0 3-4,0 0 0,0 0 0,0 0 1,0 0-1,-1 0 0,1 1 0,0 0 0,-1 0 0,1 0 0,-1 0 0,0 0 1,0 1-1,0-1 0,0 1 0,0 0 0,0 0 0,-1 0 0,1 0 0,-1 1 1,0-1-1,0 1 0,0-1 0,0 1 0,-1 0 0,0-1 0,0 1 0,0 0 1,0 1 3,1-3-1,16 44 11,-2 0 0,-2 1 0,5 34-10,-10-38 20,2 0-1,2 0 0,2-2 1,18 37-20,-31-74 0,-1 1 1,1-1 0,0 1-1,0-1 1,1 0 0,-1 0-1,1 0 1,0 0 0,0-1-1,0 1 1,0-1 0,1 0-1,-1 0 1,1 0 0,0 0-1,0 0 1,0-1 0,0 0-1,1 0 1,-1 0 0,0 0-1,1-1 1,-1 1 0,1-1-1,0-1 1,3 1-1,-1-3 1,0 0 0,-1-1 0,1-1 1,-1 1-1,0-1 0,1 0 0,-2 0 0,1-1 0,0 1 0,-1-1 0,0-1 0,3-2-1,27-37-25,-1-1-1,-2-1 1,5-15 25,-11 20-73,95-157-640,-119 197 700,0-1-1,0 0 1,0 0 0,0 0 0,0 0 0,-1-1 0,0 1 0,0 0 0,0-1 0,0 1 0,0 0 0,0-1 0,-1 1-1,0-1 1,0 1 0,0-1 0,0 1 0,0-1 0,-1 1 0,1-1 0,-1 1 0,0-1 0,0 1 0,-1 0 0,1 0 0,-1-2 13,-1 4-14,0 1 0,0 0 0,0 0 0,0 0 0,0 1 0,0-1 0,0 0 1,0 1-1,0 0 0,1 0 0,-1 0 0,0 0 0,1 0 0,-1 1 0,1-1 1,-1 1-1,1 0 0,-1-1 0,1 1 0,-1 1 14,-4 3 16,-1 1 1,1 0-1,0 1 0,1 0 0,0 0 1,0 0-1,1 0 0,0 1 0,0 0 1,1 0-1,0 0 0,1 1 0,0-1 1,1 1-1,-1 0 0,2 0 0,-1 0 1,2 0-1,-1 0 0,1 0 0,1 0 1,1 8-17,3 3 80,2 0 1,0 0 0,1-1 0,1 0-1,1-1 1,1 0 0,0-1 0,2 0-1,0 0-80,1-1-8,0 0 0,2-1 0,0-1 0,0 0 0,1-1 0,1-1-1,1-1 1,-1 0 0,2-2 0,0 0 0,0-1 0,1-1 0,0-1-1,0-1 1,0 0 0,1-2 0,0 0 0,0-2 0,7 0 8,66-3-176</inkml:trace>
  <inkml:trace contextRef="#ctx0" brushRef="#br0" timeOffset="4621.649">7957 667 6113,'-139'7'4503,"108"0"-4110,-1 1 0,1 2 1,1 1-1,-1 2 0,2 0 0,0 2 0,1 2 1,-26 18-394,36-21 235,-1 0 1,2 1-1,0 1 1,1 0 0,0 2-1,2 0 1,0 0 0,-5 9-236,14-18 58,0-1 0,1 1 0,0 1 0,0-1 0,1 0 0,0 1 0,0 0 0,1-1 1,1 1-1,0 0 0,0 0 0,1 0 0,0 0 0,0 0 0,1 0 0,1 0 1,0 0-1,0 0 0,1-1 0,1 5-58,0-6 13,-1 0 0,1 0 0,1 0 0,0 0 0,0-1 0,0 0 0,1 0 0,0 0 0,0 0-1,0-1 1,1 0 0,0-1 0,1 1 0,-1-1 0,1-1 0,0 0 0,0 0 0,0 0 0,1-1 0,-1 0 0,8 1-13,9-1 12,0-2 0,1 0 0,-1-2 1,0 0-1,1-2 0,-1-1 0,0-1 0,-1-1 0,1-1 0,12-7-12,6-1 25,0-1-1,-1-3 0,-2-2 0,0-1 0,-1-2 1,34-27-25,-65 44 7,-6 5-5,1-1 0,-1 1 1,1 0-1,-1 0 1,1 0-1,0 0 0,0 1 1,0-1-1,0 1 1,0 0-1,0 0 0,0 0 1,0 0-1,1 0 1,-1 1-1,2-1-2,-3 2 0,-1-1 0,1 1 0,-1 0 0,1 0 1,-1-1-1,0 1 0,1 0 0,-1 0 0,0 0 0,0 1 0,0-1 0,1 0 0,-1 0 0,-1 1 0,1-1 1,0 0-1,0 1 0,0-1 0,-1 1 0,1-1 0,-1 1 0,1-1 0,-1 1 0,0-1 0,1 1 0,-1 0 1,0 0-1,1 2 0,14 159 8,-3-63 5,4 0 0,4-1-1,18 45-12,-6-38 23,-5 2-1,-4 1 1,-6 1-1,-4 0 0,-3 41-22,-10-138 4,1-1-1,-1 0 1,0-1 0,-1 1 0,0 0 0,0 0 0,-1-1 0,-1 1-1,0-1 1,-1 0 0,0 1 0,-1-2 0,-4 10-4,7-19 2,1 1 0,-1 0 1,0-1-1,0 1 0,0-1 1,0 0-1,0 1 0,0-1 1,-1 0-1,1 0 0,0 0 1,-1-1-1,1 1 0,0-1 1,-1 1-1,1-1 0,-1 0 0,1 0 1,0 0-1,-1 0 0,1 0 1,-1 0-1,1-1 0,-1 1 1,1-1-1,0 0 0,-1 1 1,1-1-1,0 0 0,0-1 1,0 1-1,0 0 0,0-1 1,0 1-1,0-1 0,0 1 1,0-1-1,1 0 0,-1 0 0,1 0 1,-1 0-1,0-2-2,-16-14 18,2-2 0,0 0 0,1-1-1,1 0 1,-2-7-18,12 22 3,-57-100-2,6-3 1,-11-35-2,49 103-36,1-1 1,2-1-1,2 0 1,1-6 35,8 33-27,1-1 1,0 1-1,1-1 1,0 1-1,2-1 1,0 0-1,1 1 1,0-1-1,1 1 1,1 0-1,1 0 1,4-10 26,6-1-40,1 0 1,1 1 0,1 2 0,1-1-1,1 2 1,2 1 0,19-17 39,114-94-50,41-20 50,56-45 50,-196 140 15,-37 39 77,-12 29 44,-4 50 221,65 124 585,-67-178-978,7 18 32,1-1 1,1 0 0,1 0-1,1-1 1,9 13-47,-21-34 4,0 0-1,1 0 1,-1 0-1,0 0 0,0 0 1,1 0-1,-1 0 1,0 0-1,1-1 1,-1 1-1,1 0 1,-1 0-1,1 0 1,-1 0-1,1-1 1,0 1-1,-1 0 1,1-1-1,0 1 1,0 0-1,0-1 0,-1 1 1,1-1-1,0 1 1,0-1-1,0 0 1,0 1-1,0-1 1,0 0-1,0 0 1,0 1-1,0-1 1,0 0-1,0 0 1,0 0-1,0 0 1,-1 0-1,1-1 1,0 1-1,0 0 0,0 0 1,0-1-1,0 1 1,0 0-1,0-1 1,0 1-1,0-1 1,-1 1-1,1-1 1,0 1-1,0-1 1,0 0-1,-1 1 1,1-1-1,-1 0 1,1 0-1,0 1 1,-1-2-5,6-34 72,-1-1-1,-2 1 1,-2-1-1,-2-12-70,1 24 17,-3-51 20,0 61-40,1-1-1,1 1 1,0 0-1,1-1 1,1 1-1,0-1 0,1 1 1,1 0-1,0 0 1,1 0-1,1 0 1,0 1-1,1 0 0,0 0 1,2 0-1,2-4 4,0 7-11,1 0 1,0 1-1,0 0 0,1 1 0,1 0 0,-1 0 0,1 2 1,1 0-1,0 0 0,0 1 0,0 1 0,0 0 0,1 1 1,0 1-1,-1 0 0,2 1 0,1 0 11,-13 2-1,-1-1 0,0 1 0,1 0-1,-1 1 1,1-1 0,-1 0 0,0 1 0,0 0 0,1 0 0,-1 0-1,0 0 1,0 0 0,0 1 0,0-1 0,0 1 0,0 0-1,0 0 1,-1 0 0,1 0 0,-1 0 0,1 1 0,-1-1-1,0 1 1,0-1 0,0 1 0,0 0 0,-1 0 0,1 0-1,-1 0 1,1 0 0,-1 0 0,0 0 0,0 1 0,-1-1-1,1 0 1,-1 1 0,1-1 0,-1 0 0,0 1 1,-10 213 44,17-191-42,1 0-1,1 0 1,1-1 0,2 0 0,0 0 0,1-2-1,2 0 1,0 0 0,2-1 0,0-1 0,1-1 0,2 0-1,0-2 1,12 9-2,-17-13 5,0-2-1,1 1 1,0-2 0,1 0-1,0-2 1,5 3-5,-16-10 4,-1 1-1,1-1 1,-1 0-1,1-1 1,0 1-1,0-1 1,0 0-1,0-1 1,0 1-1,0-1 1,0 0-1,0-1 1,-1 0-1,1 1 1,0-2-1,0 1 1,0-1-1,-1 0 1,1 0-1,-1 0 1,1-1 0,4-3-4,5-7 8,0-2 0,-1 1 0,-1-1 0,-1-1 0,0 0 0,-1-1 0,0-1 0,-2 1 0,0-1 0,-1-1 0,5-16-8,67-161-261,-79 194 258,-1 0-1,1 0 0,0 0 0,0 0 1,0 0-1,0 0 0,1 0 0,-1 1 1,0-1-1,1 1 0,-1-1 0,1 1 0,0-1 1,-1 1-1,1 0 0,0-1 0,0 1 1,0 0-1,0 0 0,0 1 0,0-1 0,0 0 1,0 1-1,0-1 0,0 1 0,0 0 1,0-1-1,0 1 0,1 0 0,-1 0 1,0 1-1,0-1 0,0 0 0,0 1 0,1 0 4,6 6 5,-1 0 0,1 1 0,-2 0 0,1 0 0,-1 1-1,0 0 1,-1 0 0,0 0 0,-1 1 0,0 0-1,4 10-4,3 3 10,115 185 27,-88-152-326,-12-41-408,-19-26 2881,-8-13-1082</inkml:trace>
  <inkml:trace contextRef="#ctx0" brushRef="#br0" timeOffset="4877.524">9145 289 8354,'-45'5'3705,"18"4"-1793,13-6-584,20-3-672,13-5-71,32-7-209,14-4-80,33-1-184,16-3-72,21 3-72,7 3-64,1 8-392,6 6-329,-5 13-1039,-14 9 1128</inkml:trace>
  <inkml:trace contextRef="#ctx0" brushRef="#br0" timeOffset="5354.261">10881 1000 7570,'46'-2'8282,"8"0"-4047,-47 2-4102,-1 1 0,1 0-1,-1 0 1,1 0 0,-1 0 0,1 1 0,-1 0 0,0 1 0,0 0 0,0-1 0,3 3-133,5 4 5,1 0 1,-1 1 0,-1 1 0,0 0 0,0 1-1,-1 0 1,-1 1 0,0 0 0,0 1 0,-2 0 0,1 0-1,-2 1 1,0 1 0,5 13-6,5 19 7,-18-49-7,0 1 1,0 0-1,-1-1 1,1 1 0,0 0-1,0-1 1,0 1 0,1 0-1,-1-1 1,0 1-1,0 0 1,0-1 0,0 1-1,0 0 1,0-1 0,0 1-1,0 0 1,1 0-1,-1-1 1,0 1 0,0 0-1,0 0 1,1-1 0,-1 1-1,0 0 1,0 0-1,1-1 1,-1 1 0,0 0-1,1 0 1,-1 0 0,0 0-1,1-1 1,-1 1-1,0 0 1,1 0 0,-1 0-1,0 0 1,1 0 0,-1 0-1,0 0 1,1 0-1,-1 0 1,0 0 0,1 0-1,-1 0 1,0 0 0,1 0-1,-1 0 0,-2-34-23,1 0 1,1-1-1,2 1 0,2 0 0,1 0 0,1 0 0,3-3 23,-7 29-10,1 1-1,-1 0 1,1 0-1,0 0 1,1 0-1,0 1 1,0-1-1,0 1 1,1 0-1,0 0 1,0 0-1,1 1 1,-1 0-1,1 0 1,0 0-1,0 1 1,1 0-1,-1 0 1,1 1-1,0-1 1,0 2-1,0-1 1,1 1-1,-1 0 1,0 0-1,1 1 1,0 0-1,-1 0 1,1 1-1,-1 0 1,1 0-1,0 1 1,-1 0-1,1 0 1,-1 1-1,1 0 1,-1 0-1,0 1 1,6 2 10,5 9-9,-1 0 0,0 1 0,0 1 1,-2 0-1,0 2 0,-1-1 0,0 2 1,-2 0-1,0 0 0,0 3 9,17 25-102,-29-46 97,11 16-328,1 0 0,0 0 0,1-1 1,1 0-1,12 9 333,-24-22-153,0-1 0,0 0 1,1-1-1,-1 1 0,1 0 0,-1-1 1,1 1-1,0-1 0,0 0 0,-1 0 1,1 0-1,0 0 0,0 0 1,0-1-1,0 1 0,0-1 0,0 0 1,0 0-1,3 0 153,25-5-966</inkml:trace>
  <inkml:trace contextRef="#ctx0" brushRef="#br0" timeOffset="6597.707">12874 1011 4809,'17'-2'1258,"-13"3"-944,0-1 1,0 0-1,0 0 1,0 0 0,0-1-1,0 1 1,0-1-1,-1 0 1,1 0 0,0 0-1,0 0 1,-1-1-1,1 0 1,-1 1 0,1-1-1,-1-1 1,0 1-1,0 0 1,0-1 0,0 0-1,0 1 1,-1-1-1,1 0 1,-1 0 0,0-1-1,1 1 1,-2 0-1,1-1 1,0 0-315,-1-9 173,-1 1 1,0 0-1,-1-1 1,0 1-1,-1 0 1,-1 0-1,0 0 1,0 0-1,-1 0 1,-1 1-1,0-1 0,0 1 1,-1 0-1,-1 1 1,-3-5-174,-5-11 50,-1 1 0,-1 0 0,-2 2 0,0 0 0,-1 1 0,-2 1 0,0 1 0,-1 0 0,-1 2 0,-22-12-50,41 26 1,-1 1 0,0 0 0,0 0 0,0 0 0,-1 1 0,1 0 0,-1 0 0,1 1 0,-1 0 0,1 0 0,-1 1 0,0-1 0,1 1 0,-1 1 0,0-1 0,1 1 0,-1 0 0,0 1 0,1 0 0,0 0 0,-1 0 0,1 1 0,0-1 1,0 2-1,0-1 0,-4 4-1,-1 3 19,0 1 1,1 1 0,0-1-1,1 2 1,1-1 0,0 1 0,0 0-1,2 1 1,-1 0 0,2 0-1,0 0 1,0 1 0,2-1 0,-1 3-20,0 4 45,0 1 1,2 0-1,0-1 1,1 1-1,2 0 1,0 0 0,1 0-1,1 0 1,1-1-1,1 0 1,1 1-1,7 13-44,-8-22 8,0 0 1,1 0 0,0-1 0,2 0 0,-1 0 0,1-1 0,1 0 0,0 0 0,0-1 0,1 0 0,1-1 0,-1 0 0,1 0 0,1-1-1,0-1 1,0 0 0,0-1 0,1 0 0,0-1 0,4 1-10,-7-2-1,1-1 0,-1-1 0,1 0 0,-1-1 0,1 0 0,0 0 0,-1-1 0,1-1 0,0 0 0,-1 0 0,1-1 0,-1 0 0,1-1 0,-1 0 0,0-1 0,0 0 0,-1 0 0,1-1 0,-1 0 0,0-1 0,0 0 0,0-1 0,-1 1 0,0-2 0,-1 1 0,1-1 0,-1-1 1,4-12-95,0-1-1,-1 0 0,-1-1 0,-1 0 0,-2-1 1,0 0-1,-1 0 0,-1 0 0,-2 0 0,0-1 1,-2 1-1,-2-24 96,0 0-224,-3-1-1,-1 2 1,-3-1 0,-1 1 0,-3 0-1,-12-27 225,-29-62-1097,-39-64 1097,37 97 506,56 103-471,0 0 0,0 1 0,0-1 0,0 0 0,0 1-1,0-1 1,0 0 0,0 1 0,0-1 0,0 0-1,0 1 1,-1-1 0,1 0 0,0 0 0,0 1-1,0-1 1,0 0 0,-1 1 0,1-1 0,0 0 0,0 0-1,-1 0 1,1 1 0,0-1 0,-1 0 0,1 0-1,0 0 1,0 0 0,-1 0 0,1 1 0,0-1-1,-1 0 1,1 0 0,0 0 0,-1 0 0,1 0 0,0 0-1,-1 0 1,1 0 0,0 0 0,-1 0 0,1 0-1,0 0 1,-1-1 0,1 1 0,0 0 0,-1 0 0,1 0-36,74 221 870,-19-48-385,-35-98-282,3-1 1,3-1-1,4-1 1,3-2-1,36 57-202,-58-111 11,1 0 0,0-1 0,2 0-1,0-1 1,0 0 0,1-1 0,1-1 0,0 0 0,1-1 0,0-1-1,8 3-10,-15-8-1,0-1 0,1-1 0,-1 0 0,0 0 0,1 0 0,0-2 0,-1 1 0,1-1 0,0-1 0,0 0 0,0-1 0,-1 0 0,1 0 0,0-1 0,-1 0 0,1-1 0,-1-1 0,0 1-1,0-2 1,0 1 0,4-4 1,6-6 5,0-2 0,0 0 0,-2-1 0,0-1 0,-1-1 0,-1 0 0,-1-1 0,0-1 0,-2 0 0,0-1 0,-1-1-5,74-145-191,-81 159 170,-1 3-8,0 0 0,0 0 0,0-1 0,-1 1 0,0-1-1,0 0 1,0 0 0,-1 0 0,0 0 0,-1 0 0,0 0-1,0 0 1,0-1 0,-1 1 0,0-1 0,0 1 0,-1 0 0,0-1-1,0 1 1,-2-6 29,-2 8 0,1 1 0,0-1 0,-1 1 0,0 0 1,0 1-1,0 0 0,0-1 0,-1 1 0,1 1 0,-1-1 0,0 1 0,0 0 0,0 1 0,0-1 0,0 1 0,0 0 0,0 1 0,0-1 1,-1 1-1,2-1 5,1-1 0,-1 1 0,0 0 0,0 0 0,0 1 1,-1 0-1,1-1 0,0 2 0,0-1 0,0 1 1,0-1-1,0 1 0,0 1 0,0-1 0,1 1 0,-1 0 1,0 0-1,1 0 0,-1 1 0,1-1 0,0 1 1,0 0-1,0 0 0,0 1 0,0-1 0,1 1 1,-3 3-6,5 1 15,-1 0 1,1 1 0,1-1 0,0 1 0,0-1 0,1 0 0,0 1 0,0-1 0,1 0 0,0 1 0,0-1 0,1 0 0,0 0-1,1-1 1,0 1 0,1 1-16,11 24 7,1-2 0,1 0 0,2-1-1,1-1 1,1-1 0,2-1 0,1-1-1,0-1 1,2-1 0,1-1 0,1-2-1,1-1 1,0-1 0,32 14-7,44-2-48,-102-31 49,1 1 1,-1-1 0,1 0-1,-1 0 1,1 0 0,-1-1-1,1 0 1,-1 0-1,1 0 1,-1 0 0,0-1-1,0 1 1,1-1 0,-1 0-1,0 0 1,-1-1 0,1 1-1,0-1 1,-1 0 0,1 0-1,-1 0 1,2-3-2,2-6 14,-1-1 0,-1 0 1,0 0-1,-1 0 0,0-1 0,-1 1 1,0-1-1,-1 0 0,-1 0 0,0 0 1,-1 0-1,0 0 0,-1 0 0,-1-1-14,1-16-11,-1-16-32,0 30-10,1 1 0,1 0 0,0-1 0,1 1 1,1 0-1,0 0 0,1-1 0,1 2 0,4-12 53,-8 26-4,0 0-1,1 0 0,-1-1 1,0 1-1,1 0 1,-1 0-1,1 0 1,-1 0-1,1 0 0,0 0 1,-1 0-1,1 0 1,0 0-1,0 0 0,0 0 1,-1 1-1,1-1 1,0 0-1,0 1 0,0-1 1,0 0-1,0 1 1,1-1-1,-1 1 0,0 0 1,0-1-1,0 1 1,0 0-1,0 0 1,1-1-1,-1 1 0,0 0 1,0 0-1,0 0 1,1 0-1,-1 1 0,0-1 1,0 0-1,0 1 1,0-1-1,0 0 0,1 1 5,35 41-40,93 173 132,-118-199-79,-3-3 14,1 0 1,0-1-1,0 0 1,2-1-1,-1 0 1,2-1-1,8 6-27,-20-15 13,0 0 0,0 0 0,1 0-1,-1 0 1,1-1 0,-1 1 0,1 0-1,-1-1 1,1 0 0,-1 1 0,1-1-1,-1 0 1,1 1 0,0-1 0,-1 0-1,1 0 1,-1 0 0,1-1 0,0 1-1,-1 0 1,1 0 0,-1-1 0,1 1-1,-1-1 1,1 0 0,-1 1 0,1-1-1,-1 0 1,0 0 0,1 0 0,-1 0 0,0 0-1,0 0 1,1 0 0,-1 0 0,0-1-1,0 0-12,61-88 335,-55 77-345,0 0 1,1 0-1,0 1 0,1 0 0,0 1 0,1 0 0,0 1 1,1 0-1,0 0 0,0 1 0,5-2 10,-11 8-7,1 1-1,0 0 1,-1 0-1,1 0 1,0 1-1,0-1 1,0 1-1,0 1 1,0-1-1,1 1 1,-1 1-1,0-1 1,0 1 0,0 0-1,0 0 1,0 0-1,0 1 1,0 0-1,-1 0 1,1 1-1,4 2 8,108 80-58,-109-78 52,30 31-159,-2 0 0,-1 3 1,24 36 164,-5-7-1379,-29-44-1227,-13-18 1842</inkml:trace>
  <inkml:trace contextRef="#ctx0" brushRef="#br0" timeOffset="6829.26">15734 957 13635,'37'10'5153,"-11"1"-4265,-5-8-656,-15-1-880,-6-6-2849,-14-3 2561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7.87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353 404 6401,'-75'-46'5581,"24"11"-4057,48 33-1489,1 1 1,-1 0 0,0-1 0,0 1 0,0 1 0,0-1 0,0 0 0,0 1 0,0-1 0,0 1 0,0 0 0,-1 0-1,1 0 1,0 1 0,0-1 0,0 1 0,0 0 0,0-1 0,0 1 0,0 1 0,0-1 0,1 0 0,-1 1 0,0-1-1,1 1 1,-1 0 0,1 0 0,-1 0 0,1 0 0,-2 2-36,-51 79-12,42-58 15,1 1 0,1 0 0,1 1-1,1 0 1,1 1 0,2 0 0,1 0 0,1 0-1,0 21-2,4-40 2,0-1-1,1 1 0,-1-1 0,2 1 0,-1-1 0,1 0 0,0 0 1,1 0-1,0 0 0,0 0 0,1 0 0,0-1 0,0 1 0,2 0-1,-4-5 1,0 0 0,1 0 0,-1 0 0,1 0 0,0-1-1,0 1 1,0-1 0,0 0 0,1 0 0,-1 0 0,0-1-1,1 1 1,0-1 0,-1 0 0,1 0 0,0 0 0,-1 0 0,1 0-1,0-1 1,0 0 0,0 0 0,-1 0 0,1 0 0,0 0-1,0-1 1,0 0 0,-1 0 0,1 0 0,0 0 0,0-1-1,9-4 7,0 0 1,-1 0 0,0-1 0,0-1 0,-1 0 0,0 0-1,9-10-7,17-20 32,-2-2 0,-1-1 0,-3-2 0,-1-1 1,-2-1-1,20-47-32,-25 49 29,-2-2 0,-3 0 1,-1-1-1,3-17-29,-17 49 6,-3 19-13,-3 23-16,1 9 17,3 0-1,1-1 1,1 1 0,2 0 0,2-1 0,1 0 0,2 0-1,2-1 1,0 0 0,3-1 0,5 7 6,-15-29 2,1-1 1,0 0-1,1 0 0,0 0 1,1-1-1,1 0 0,-1 0 1,1-1-1,1-1 0,-1 1 1,2-1-1,-1-1 1,8 4-3,-15-10-2,0 0 1,0 0 0,0 0 0,0 0 0,0-1-1,1 1 1,-1-1 0,0 0 0,1 0 0,-1 0 0,0-1-1,0 1 1,0-1 0,1 1 0,-1-1 0,0 0-1,0-1 1,0 1 0,0 0 0,0-1 0,0 0 0,-1 1-1,1-1 1,0 0 0,-1 0 0,0-1 0,1 1-1,-1 0 1,1-3 1,53-84-435,-53 84 387,35-81-1205,-5-1 1,-2-2-1,6-44 1253,-14 50-771,8-1 256,-17 72 689,-8 37 427,-28 253 3004,21-262-3547,1 0 0,0-1 0,1 1 0,1-1 0,1 1 1,0-1-1,0 0 0,2 1 0,0-2 0,1 1 0,0-1 0,1 0 0,0 0 0,2-1 0,-1 0 0,7 7-58,-12-17 6,0 0 0,0 0 0,1-1 0,-1 1-1,1-1 1,-1 0 0,1 0 0,0 0-1,0 0 1,0 0 0,0-1 0,0 0 0,0 0-1,1 0 1,-1 0 0,0-1 0,0 0-1,1 0 1,-1 0 0,0 0 0,0-1 0,1 1-1,-1-1 1,0 0 0,0 0 0,0-1 0,3 0-6,2-5 10,0 0 0,0-1 0,-1 1 0,0-1 1,0-1-1,-1 0 0,0 0 0,-1 0 1,3-6-11,59-97-4,-4-4 0,6-28 4,-21 63-158,-49 80 154,0 0 1,0 1-1,0-1 0,1 1 1,-1-1-1,0 1 0,1-1 1,-1 1-1,0-1 0,1 1 0,-1 0 1,0-1-1,1 1 0,-1-1 1,1 1-1,-1 0 0,1-1 0,-1 1 1,1 0-1,-1 0 0,1-1 1,-1 1-1,1 0 0,-1 0 1,1 0-1,0 0 0,-1 0 0,1 0 1,-1 0-1,1 0 0,-1 0 1,1 0-1,0 0 0,-1 0 0,1 0 1,-1 0-1,1 0 0,-1 0 1,1 1-1,-1-1 0,1 0 1,-1 0-1,1 1 0,-1-1 0,1 0 1,-1 1-1,1-1 4,9 32-101,-10-31 101,17 82-173,-12-47-1,1 1 0,2-1-1,2-1 1,1 0 0,2 0 0,1-1-1,2-1 1,1 0 0,19 26 174,3-19-2326,2-18 899</inkml:trace>
  <inkml:trace contextRef="#ctx0" brushRef="#br0" timeOffset="466.276">2581 136 5873,'-4'0'329,"1"0"0,0-1-1,0 1 1,0 0 0,-1-1 0,1 0-1,0 0 1,0 0 0,0 0 0,0 0-1,0-1 1,0 1 0,1-1 0,-1 0-1,0 0 1,1 0 0,-1 0 0,1 0-1,0 0 1,0-1 0,0 1 0,0-1-329,-14-12 345,-78-62 634,92 75-977,-1 1 0,0-1-1,1 1 1,-1 0 0,0 0 0,0 0 0,0 0 0,0 0 0,0 1 0,0-1-1,0 1 1,0 0 0,0 0 0,0 0 0,0 0 0,0 1 0,0-1 0,0 1-1,1 0 1,-1 0 0,0 0 0,0 0 0,0 0 0,1 0 0,-1 1 0,1-1-1,-1 1 1,1 0 0,-1 0 0,1 0 0,-1 1-2,-3 3-7,0 0 0,0 1 0,0 0 0,1 0 1,0 0-1,1 1 0,0 0 0,0-1 0,0 2 0,1 0 7,-2 4-3,1 0 0,1 0 0,0 0-1,1 0 1,1 1 0,0-1 0,0 1 0,2 0 0,0 4 3,-1-12 2,1-1 1,0 1 0,0-1-1,1 1 1,0-1 0,0 1-1,0-1 1,0 0 0,1 0-1,0 0 1,0 0 0,0 0 0,1-1-1,0 1 1,-1-1 0,1 0-1,1 0 1,-1-1 0,1 1-1,-1-1 1,1 0 0,0 0-1,0 0-2,13 3 10,0-1-1,0-1 0,0 0 0,0-1 0,0-1 0,1-1 0,-1-1 0,2 0-9,15 1 7,0 1 1,-1 1 0,0 1-1,0 2 1,6 3-8,-36-8 3,0 0-1,1 0 1,-1 0-1,0 0 1,0 1-1,-1-1 1,1 1-1,0 0 1,-1 0-1,1 0 1,-1 1-1,1-1 1,-1 1-1,0 0 1,0 0-1,0 0 1,-1 0-1,1 1 1,-1-1-1,0 1 1,0-1 0,0 1-1,0 0 1,0 0-1,-1 0 1,0 0-1,0 0 1,0 0-1,0 0 1,-1 0-1,1 1 1,-1-1-1,0 0 1,0 0-1,-1 0 1,0 1-3,-5 15 18,-2-2-1,0 1 1,-2-1 0,0 0 0,-1-1 0,0 0 0,-1 0-1,-1-2 1,-1 1 0,0-2 0,-11 8-18,15-10-86,-2 0 0,0-1 0,0 0 0,-1-1 0,0-1 0,-1 0 0,0 0 0,-1-2 0,1 0 0,-1 0 1,-1-1-1,1-1 0,-1-1 0,0 0 0,0-1 0,-13 0 86,-24-13-496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5.8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367 682 9458,'-28'-72'5053,"19"58"-4989,0 0 0,-1 1 0,-1 0 0,0 1-1,-1 0 1,0 1 0,-1 0 0,0 1 0,-11-6-64,20 13-1,1 0 0,-1 0 0,0 0 0,-1 1 0,1-1 0,0 1 0,-1 0 0,1 1 0,-1-1 0,0 1 0,1 0 0,-1 0 0,0 0 0,0 0 0,0 1 0,0 0 0,1 0 0,-1 0 0,0 1 0,0 0 0,0 0 0,1 0 0,-1 0 0,0 1 0,1 0 0,-1 0 0,1 0 0,0 0 1,-1 1-1,-1 1 1,-2 6-9,1 1 0,0 0 0,0 0 0,1 0 1,0 1-1,1 0 0,0 0 0,1 1 0,1-1 1,0 1-1,0 0 0,2 0 0,-1 0 0,2 0 1,-1 0 8,-1 20-1,0-1 0,2 0 0,1 0 1,2 0-1,1 0 0,2 0 0,1 0 1,1-1-1,2 0 0,1-1 0,1 0 1,1-1-1,2 0 0,1-1 0,2-1 1,14 18 0,-17-25 17,2-1 0,0-1 0,0 0 0,2-1 1,0-1-1,1-1 0,1-1 0,0-1 0,1 0 1,0-2-1,7 3-17,-21-11-47,0 0 0,1-1 0,-1 1 0,1-1 0,-1-1 0,1 0 0,-1 0 0,1-1 0,0 0 0,-1 0 0,1-1 0,0 0 0,-1-1 0,1 0 0,-1 0 0,0-1 0,0 0 1,0 0-1,0-1 0,0 0 0,0 0 0,-1-1 0,4-3 47,33-42-387</inkml:trace>
  <inkml:trace contextRef="#ctx0" brushRef="#br0" timeOffset="463.291">651 260 5353,'-25'105'11159,"22"-88"-10940,1 0 1,1 1-1,0-1 1,1 0 0,1 1-1,1-1 1,0 1-1,1-1 1,1 0 0,1-1-1,0 1 1,5 7-220,44 90 59,4-2 1,6-4-1,39 49-59,-19-32 38,-84-124-38,29 35 9,-28-36-10,-1 1 1,1-1-1,-1 1 0,1-1 0,-1 0 0,1 1 0,0-1 0,-1 0 0,1 0 1,0 1-1,-1-1 0,1 0 0,-1 0 0,1 0 0,0 0 0,-1 0 0,1 0 1,0 0-1,0 0 0,-1 0 0,1 0 0,0 0 0,-1 0 0,1 0 0,-1-1 1,1 1-1,0 0 0,-1 0 0,1-1 0,-1 1 0,1-1 0,0 1 0,-1 0 1,1-1-1,-1 1 0,1-1 0,-1 1 0,0-1 0,1 1 0,-1-1 0,0 1 1,1-1-1,-1 0 0,0 1 0,1-1 0,-1 0 0,0 1 0,0-1 0,0 0 1,0 1-1,0-1 0,1 0 0,-1 1 0,-1-1 0,1 0 1,17-134-314,-15 84 169,0-6-157,2 0 1,4 1-1,1-1 0,3 2 0,17-48 302,-24 89-63,1 1 0,1-1 0,0 1 0,1 1 0,0 0 0,1 0-1,5-6 64,-10 13-11,0 1-1,1 0 1,-1 0-1,1 0 1,-1 1-1,1 0 0,0 0 1,0 0-1,1 0 1,-1 1-1,0-1 0,1 2 1,0-1-1,-1 0 1,1 1-1,0 0 0,0 1 1,0-1-1,4 1 12,-2 1-6,-1 1 1,0-1-1,0 1 0,0 1 0,0-1 1,0 1-1,-1 0 0,1 1 0,-1 0 1,0 0-1,0 0 0,0 0 0,-1 1 0,1 0 1,-1 0-1,0 1 0,3 4 6,4 7-1,0 0-1,0 1 1,-2 0-1,0 1 1,4 14 1,16 52-517,-4 1 1,-4 1-1,8 71 517,-24-136-556</inkml:trace>
  <inkml:trace contextRef="#ctx0" brushRef="#br0" timeOffset="759.602">1760 1 8946,'11'33'3297,"-18"14"-2537,17 8-256,1 11-104,3 10 40,21 11 32,-2 4-8,20 15-32,3 4-88,0 6-160,-2-2-56,-17-29-39,-9-13-33,-21-35-353,-9-25-351,-15-24-1104,-6-23-1081,-14-30 1777</inkml:trace>
  <inkml:trace contextRef="#ctx0" brushRef="#br0" timeOffset="1058.382">1809 484 5929,'-12'0'3305,"7"11"-552,8 8-553,8 4-656,10-4-247,3 2-369,-1-10-200,9-13-328,6-1-120,3-20-624,2-2-368,7-6 424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53.9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27 806 3041,'-3'-1'278,"1"-1"0,0 0 0,1 1 0,-1-1-1,0 0 1,0 0 0,1 0 0,-1 0 0,1 0 0,0 0 0,-1 0 0,1-1 0,0 1 0,0 0 0,1-1 0,-1 1 0,0-1 0,1 1 0,-1-1 0,1 1 0,0-1 0,0 1 0,0-1 0,0 1 0,1-1 0,-1 1 0,1-1 0,-1 0-278,0-5 101,1 1 1,0-1-1,0 1 1,0-1-1,1 1 1,0-1 0,1 1-1,-1 0 1,1 0-1,1 0 1,-1 0-1,1 1 1,0-1-1,1 1 1,0 0 0,0 0-1,0 1 1,1-1-1,-1 1 1,1 0-1,0 1 1,1-1 0,-1 1-1,1 1 1,0-1-1,1 1-101,15-4 13,1 1 0,-1 1 1,1 1-1,0 2 0,18-1-13,-2 1 56,439-33 1441,104-45-515,-408 50-3571,-142 24 1652</inkml:trace>
  <inkml:trace contextRef="#ctx0" brushRef="#br0" timeOffset="401.842">1488 1 6377,'1'-1'3821,"8"3"-2908,19 4-1228,111 0 345,-125-9 17,0 1 0,0 0 0,0 1 0,0 1 0,1 0 0,-1 1 0,0 1 0,0 0-1,0 1 1,-1 0 0,1 1 0,-1 1 0,1 0 0,-1 0 0,-1 2 0,1-1 0,-1 2 0,0 0 0,-1 0-1,0 1 1,0 0 0,-1 1 0,1 1-47,-4 1 63,0-1 0,0 1 0,-1 1 0,-1-1 0,0 1 0,-1 0 0,0 0 0,-1 0 1,0 1-1,-1-1 0,-1 1 0,0-1 0,-1 1 0,0 0 0,-1-1 0,-1 1 0,0-1 0,-1 1 0,-1 4-63,-11 32 156,-3 0 1,-1 0-1,-3-2 1,-11 17-157,17-32 39,-48 103-256,61-127-602,8-13 362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1:08.75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440 612 3401,'-242'-123'5637,"219"114"-5292,2-1 0,-1-1 0,2-2 0,-1 0-1,2 0 1,0-2 0,0-1 0,-15-16-345,41 33 1501,145 50-265,-105-41-922,0-1 0,0-2 1,1-3-1,-1-1 0,9-3-314,-3 1 204,595 13 1166,1-29 0,-2-28 0,257-65-1370,-61-51 263,-178 46-257,-397 95-894,-186 22 5,-28 12 330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33.1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426 1406 6393,'-31'-29'5556,"-10"-17"-3858,11 11-985,-195-211 544,181 212-1291,43 34 35,-1 0-1,1 1 0,0-1 1,0 0-1,0 1 0,0-1 1,0 1-1,0 0 1,0-1-1,0 1 0,1 0 1,-1 0-1,0-1 0,0 1 1,1 0-1,-1 0 0,0 0 1,1 0-1,-1 0 1,1 0-1,-1 0 0,1 0 1,-1 0-1,1 0 0,0 0 1,-1 0-1,1 1 0,0-1 1,0 0-1,0 0 0,0 0 1,0 0-1,0 1 0,-1 4 8,-5 17 29,-2 4 100,2 1 0,1 0 0,1 1-1,0 23-136,5-9 275,2-1-1,1 1 0,2-1 0,3 0 0,1-1 0,2 0 1,7 16-275,-16-47 43,0-1 1,1 0-1,0 1 0,0-2 1,1 1-1,0 0 1,1-1-1,0 0 1,0 0-1,0-1 1,1 1-1,0-2 1,1 1-1,0-1 1,0 0-1,0 0 1,0-1-1,3 0-43,-8-3 6,0-1-1,1 0 1,-1 0-1,1 0 0,0-1 1,-1 1-1,1-1 1,-1 0-1,1 0 1,0 0-1,-1-1 0,1 1 1,0-1-1,-1 0 1,1 0-1,-1 0 1,0 0-1,1 0 0,-1-1 1,0 0-1,0 0 1,0 0-1,0 0 0,0 0 1,0 0-1,0-1 1,-1 1-1,1-1 1,1-2-6,4-6-102,-1 0 1,1-1-1,-2 0 0,1 0 1,-2-1-1,0 0 1,2-7 101,3-15-719,-1 0 0,-2-1 0,-1 0 1,0-24 718,0-60-1066</inkml:trace>
  <inkml:trace contextRef="#ctx0" brushRef="#br0" timeOffset="962.039">264 358 4953,'-16'19'1356,"1"1"0,1 0 0,1 1 0,0 1 1,2 0-1,-8 19-1356,9-14 623,1 1 0,1 1 1,1-1-1,2 1 0,-1 14-623,4-1 241,1-1 1,2 0-1,1 0 0,3 0 0,1-1 0,2 1 1,2-1-1,6 13-241,10 24 372,4-1 0,4-2 0,2-1 0,41 59-372,-68-114 33,1-1 1,1-1-1,1 0 0,1 0 1,0-1-1,0-1 0,2 0 0,0-1 1,0 0-1,1-1 0,1-1 0,0-1 1,0 0-1,1-2 0,0 0 0,1 0 1,3-1-34,-17-6 10,0 0 0,0-1 1,1 1-1,-1-1 0,0-1 0,1 1 1,-1-1-1,0 0 0,0 0 1,0 0-1,0-1 0,0 1 0,0-1 1,0-1-1,0 1 0,-1-1 1,1 1-1,-1-1 0,0-1 1,1 1-1,-2-1 0,4-2-10,61-101 68,14-109-498,-59 147 151,20-55-2042,42-77 2321,-28 60-1193,-57 139 1192,0 1 0,0 0 0,0 0 0,-1-1 0,1 1 0,0 0 0,-1 0 0,1-1 0,-1 1 1,1 0-1,-1 0 0,0 0 0,1 0 0,-1 0 0,0 0 0,0 0 0,0 0 0,1 0 0,-1 0 0,0 0 0,-1 0 0,1 1 0,0-1 0,0 0 1,0 1-1,0-1 0,0 1 0,-1-1 0,1 1 0,0 0 0,0-1 0,-1 1 0,1 0 0,0 0 0,-1 0 0,1 0 0,0 0 0,0 0 1,-1 0-1,1 1 0,0-1 0,-1 0 0,1 1 0,0-1 0,0 1 0,0-1 0,0 1 0,-1 0 0,1-1 0,0 1 0,0 0 0,0 0 0,0 0 1,-15 5 67,-1 2 0,1-1 0,0 2-1,1 1 1,0 0 0,0 0-1,1 1 1,1 1 0,0 1-1,1 0 1,0 0 0,1 1-1,0 1 1,1 0 0,1 0-1,0 1 1,1 0 0,-4 14-67,8-16 47,0 0 1,1 0 0,1 0 0,0 1-1,1-1 1,0 1 0,1-1-1,1 1 1,0-1 0,1 0-1,1 1 1,0-1 0,1 0-1,1 0 1,0-1 0,2 4-48,5 8 72,0 0 0,2 0 0,1-2 0,1 0 1,0 0-1,2-2 0,1 0 0,1 0-72,1-2 38,1 0 0,1-1 0,1-2-1,0 0 1,1-1 0,1-2 0,0-1 0,0 0 0,1-2-1,1-2 1,0 0 0,0-2 0,0 0 0,1-2 0,0-2-1,13 0-37,-34-2-17,-1 0-1,1 0 1,-1 0-1,1-1 0,-1 0 1,1-1-1,-1 0 0,0 0 1,0-1-1,0 1 0,0-1 1,0-1-1,-1 0 0,1 0 1,-1 0-1,0 0 1,0-1-1,-1 0 0,1 0 1,-1-1-1,0 0 0,0 1 1,-1-2-1,0 1 0,0 0 1,1-4 17,4-14-282,0-1 0,-2 0 1,-1-1-1,-1 0 0,-1 0 0,-1 0 1,-1 0-1,-2-26 282,-1-2-416,-1 1 0,-4-1 0,-8-38 416,-7-30-166,60 401 3662,-26-221-3092,-7-24-221,1-1 1,2 0-1,1 0 0,2-1 1,1 0-1,9 13-183,-21-41 12,0-1-1,1 0 1,-1 0-1,1 0 1,0 0-1,-1-1 1,1 1 0,0 0-1,1-1 1,-1 1-1,0-1 1,1 0-1,0 0 1,-1 0 0,1 0-1,0 0 1,0-1-1,0 1 1,0-1-1,0 0 1,0 0 0,0 0-1,1 0 1,-1 0-1,0-1 1,0 1-1,1-1 1,2 0-12,-1-3 15,-1-1-1,1 1 1,-1-1-1,0 0 1,0 0-1,0 0 1,-1-1 0,0 1-1,1-1 1,-2 0-1,1 0 1,1-2-15,74-184-60,-2 42-240,-71 141 282,1 0-1,-1 1 1,1-1 0,1 2 0,-1-1-1,1 0 1,0 1 0,1 1 0,0-1-1,0 1 1,0 0 0,0 1-1,0 0 1,1 0 0,0 1 0,5-2 18,-8 4-6,1 0 1,-1 1 0,0 0 0,0 0 0,0 0-1,0 0 1,0 1 0,0 0 0,0 0 0,0 1-1,0 0 1,-1 0 0,1 0 0,0 1 0,-1-1 0,0 1-1,0 1 1,1-1 0,-2 1 0,1 0 0,0 0-1,-1 0 1,3 4 5,3 4 2,0 1 0,0 1-1,-2 0 1,1 0 0,-2 1 0,0 0 0,-1 0-1,1 4-1,17 128 48,-19-91-64,-5-50-74,1-1 0,0 1 0,0 0 0,0-1 0,0 1 0,1-1 0,0 1 0,0-1 0,1 0 0,-1 0 0,1 0 0,0 0 0,0 0 0,1-1 0,0 1 0,2 1 90,10 2-1083,10-13 438</inkml:trace>
  <inkml:trace contextRef="#ctx0" brushRef="#br0" timeOffset="1285.432">2671 142 6577,'6'-45'2729,"-5"44"-2597,-1 0-1,1-1 1,0 1-1,1 0 1,-1 0-1,0 0 1,0 0-1,0 0 1,1 0-1,-1 0 1,0 0-1,1 0 1,-1 1-1,1-1 1,-1 1 0,1-1-1,-1 1 1,1-1-1,-1 1 1,1 0-1,-1 0 1,1 0-1,0 0 1,-1 0-1,1 0 1,-1 0-1,1 0 1,-1 1-1,1-1 1,-1 1-1,1-1 1,-1 1 0,1 0-1,-1-1 1,1 1-1,-1 0 1,0 0-1,0 0 1,1 0-1,-1 0 1,0 0-1,0 0 1,0 1-132,57 75 2303,-8-1-1831,-5 2 0,-2 2 0,-5 2 0,-2 1 0,5 30-472,-40-109 6,184 513-664,-163-443-259,-6-11 361</inkml:trace>
  <inkml:trace contextRef="#ctx0" brushRef="#br0" timeOffset="1596.987">3516 1916 11258,'0'16'4417,"-9"-4"-3416,-1-6-145,-3-6-48,-1-7-552,2-9-328,9-2-424,-3 1 320</inkml:trace>
  <inkml:trace contextRef="#ctx0" brushRef="#br0" timeOffset="40240.628">2548 127 2024,'-10'7'623,"0"2"-1,1-1 0,-1 1 0,2 1 0,-1 0 0,1 0 0,1 1 0,0-1 1,0 2-1,1-1-622,-30 72 2458,30-70-2243,0 0 0,1 0 0,1 1 0,0-1 0,1 1 1,1 0-1,0 0 0,1 0 0,0 10-215,2 3 65,2 1-1,1-1 1,1 1-1,2-1 1,4 11-65,-4-14 13,17 77 28,6 0 1,3-3-1,5 0 0,4-3 1,5-1-1,3-3 0,4-2 1,4-2-1,12 7-41,-42-62-200,1-2 0,1-2 0,2 0 0,11 5 200,46 26-329</inkml:trace>
  <inkml:trace contextRef="#ctx0" brushRef="#br0" timeOffset="40680.009">3626 0 5489,'-75'138'3392,"70"-129"-3201,0-1 0,1 1 0,0 0 0,1 1 1,0-1-1,0 1 0,1-1 0,-1 8-191,3-12 70,1 0-1,0 0 0,0 0 1,0-1-1,1 1 1,-1 0-1,1-1 0,0 1 1,1-1-1,-1 0 1,1 1-1,0-1 0,0-1 1,0 1-1,0 0 1,1-1-1,-1 1 0,1-1 1,0 0-1,0 0 1,0-1-1,0 1 0,1-1 1,-1 0-1,1 0 0,-1 0 1,1-1-1,0 0 1,-1 0-1,6 1-69,16 9 95,9 5-26,-1 2 0,0 2 0,-1 1 0,-1 1 1,-2 1-1,0 2 0,-1 2 0,14 17-69,-12-5 67,-1 1 0,-2 2 0,-2 1 1,-1 1-1,-3 1 0,-2 1 0,4 17-67,17 59 148,-7 1 0,3 38-148,-18-73-377,-4 0 1,-3 0 0,-5 1-1,-3 0 1,-5 1 0,-9 67 376,-6-40-982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1:33.28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1 190 6385,'33'-61'4448,"-29"57"-4331,0-1-1,0 1 1,0 0-1,0 0 1,1 0 0,-1 0-1,1 1 1,0 0-1,0 0 1,1 0-1,-1 1 1,0 0 0,1 0-1,0 0 1,-1 0-1,1 1 1,2 0-117,1 3 51,-1 0 1,0 1 0,0 0-1,0 0 1,0 1-1,-1 0 1,1 0 0,-1 1-1,0 0 1,0 1-1,-1-1 1,0 1 0,0 0-1,0 1 1,0-1 0,-1 1-1,0 0 1,-1 0-1,0 1 1,1 2-52,19 32 283,-2 0-1,-2 1 1,9 29-283,33 71 708,-16-83-312,-45-60-388,1 1 1,-1-1-1,0 0 0,0 1 0,0-1 0,0 0 0,0 0 0,1 1 0,-1-1 1,0 0-1,0 0 0,0 0 0,0-1 0,1 1 0,-1 0 0,0 0 0,0-1 0,0 1 1,0-1-1,0 1 0,0-1 0,0 1 0,0-1 0,0 1 0,0-1 0,0 0 0,0 0 1,0 0-1,0 1 0,-1-1 0,1 0 0,0 0 0,0 0 0,-1 0 0,1 0 0,-1-1-8,19-96 262,-15-281-1453,5 324 155,12 14 425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1:33.7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238 234 4025,'2'-6'477,"-1"0"0,0 0 0,-1 0 1,0 0-1,0 0 0,0 0 0,0 0 1,-1 0-1,0 1 0,-1-1 0,1 0 0,-1-1-477,-3-6 193,0 0 0,-1 1 0,0 0 0,-1 0 0,0 0 0,-1 1 0,0 0-1,-2-1-192,8 9 28,0 0-1,0-1 1,-1 1 0,1 0-1,-1 0 1,0 0-1,0 1 1,0-1-1,0 1 1,0-1-1,0 1 1,-1 0-1,1 0 1,-1 1 0,0-1-1,1 1 1,-1 0-1,0-1 1,0 2-1,0-1 1,0 0-1,1 1 1,-1 0-1,0 0 1,0 0 0,-3 1-28,-1 6 22,1 0 0,0 1 0,1 0 0,0 1 0,0 0 0,1 0 0,0 0 0,0 0 0,1 1 0,1-1 0,-1 1 0,1 0 0,1 0 0,0 1-22,-1 2 41,1 1 1,0 0-1,1 0 0,1-1 1,0 1-1,1 0 1,0 0-1,1 0 1,1-1-1,0 1 1,1 1-42,-1-8 14,-1 1 1,1-1-1,0 0 1,1 0-1,0 0 1,0 0-1,0-1 1,1 1-1,0-1 1,0 0 0,1 0-1,0-1 1,0 0-1,0 0 1,0 0-1,1-1 1,0 0-1,0 0 1,7 2-15,-6-4 21,-1-1 0,1 0 0,0 0 0,1-1 0,-1 0 1,0-1-1,0 0 0,-1 0 0,1-1 0,0 1 0,0-2 0,0 1 1,-1-1-1,0 0 0,1-1 0,-1 0 0,0 0 0,-1 0 0,1-1 1,-1 0-1,0 0 0,0-1 0,-1 0 0,1 0 0,-1 0 0,0 0 1,-1-1-1,0 0 0,0 0 0,0 0 0,-1-1 0,0 1 0,-1-1 0,1 1 1,-1-1-1,-1 0 0,0 0 0,0 0 0,0 0 0,-1-7-21,6 42 5,1-1 0,2 0 1,0 0-1,2-1 0,0 0 0,11 15-5,1 6 20,47 110-387,-54-122 214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1:36.72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63 7842,'50'120'5506,"-14"-40"-4590,38 70 495,-62-129-1364,-2 0-1,-1 1 0,0-1 0,-2 2 1,0-1-1,-2 1 0,0 0 0,-2 0 0,0 4-46,-6 29 46,4-45-217,5-23-230,41-126-1026,-9 76 1477,3 2 0,35-38-50,-33 47 236,2 1-1,2 3 1,2 2 0,2 2 0,2 3 0,20-11-236,-61 43-405,-33 22-80,-9 9 221,1 1 0,2 2 0,0 0 0,2 2-1,0 2 265,15-17 47,1 1 1,0 0-1,1 0 0,0 1 0,2 0 0,-1 0 0,2 1 0,0 0 0,1 0 0,1 0 0,0 0 0,0 12-47,3-18 67,0-1 0,1 1 0,0 0 1,1 0-1,0-1 0,0 1 0,1-1 0,1 1 0,-1-1 1,2 0-1,-1-1 0,1 1 0,0-1 0,1 0 0,0 0 0,0 0 1,5 4-68,16 14 92,1-1 0,1-1 1,1-1-1,1-1-92,-9-7-8,64 44-1043,-65-49 691</inkml:trace>
  <inkml:trace contextRef="#ctx0" brushRef="#br0" timeOffset="413.567">1412 468 6337,'0'-2'219,"1"-1"-1,-1 1 0,0 0 0,0 0 1,0-1-1,0 1 0,0 0 0,-1-1 1,1 1-1,-1 0 0,1 0 0,-1 0 0,0-1 1,0 1-1,0 0 0,0 0 0,0 0 1,0 0-1,-1 1 0,0-3-218,-65-43 350,49 37 84,3 1-231,0 0-1,0 0 1,-1 1-1,0 1 1,0 1-1,-1 1 0,0 0 1,0 1-1,-7-1-202,21 5 15,0-1-1,1 1 1,-1 0-1,0 0 1,0 0-1,0 0 0,1 0 1,-1 1-1,0-1 1,0 1-1,1 0 1,-1 0-1,1 0 1,-1 0-1,1 0 1,-1 0-1,1 1 1,-1-1-1,1 1 1,0 0-1,0 0 0,0 0 1,0 0-1,0 0 1,1 0-1,-1 0 1,0 0-1,1 1 1,0-1-1,-1 1 1,1-1-1,0 1 1,0 1-15,-2 8 69,1 0 0,1 0 1,0 0-1,0 0 1,1 0-1,1 0 1,0 0-1,0 0 1,1 0-1,1 0 0,0-1 1,1 1-1,0-1 1,0 1-1,2-1 1,-1-1-1,1 1 1,1-1-1,0 0 0,0 0 1,1-1-1,0 0 1,1-1-1,0 1 1,0-2-1,0 1 1,1-1-1,4 1-69,-4-1 23,0-1 1,0-1-1,0 0 0,1 0 0,0-1 1,0 0-1,0-1 0,0 0 0,0-1 1,1 0-1,-1-1 0,1 0 0,0-1 1,-1 0-1,1-1 0,-1 0 1,1-1-1,1-1-23,-9 2 12,0 0-1,0-1 1,1 1 0,-2-1 0,1 0 0,0-1 0,0 1 0,-1 0-1,1-1 1,-1 0 0,0 0 0,1 0 0,-1 0 0,-1-1 0,1 1-1,-1-1 1,1 1 0,-1-1 0,0 0 0,0 0 0,0 0-1,-1 0 1,0-1 0,0 1 0,0 0 0,0-2-12,0-9-33,-2 0 0,0 0 0,0 0 0,-1 0 0,-1 0 0,-1 0 0,0 1 0,-1-1 0,0 1 0,-2 0 0,1 0 0,-1 1 0,-1 0 0,-1 0 0,-4-4 33,2-2-401,2 3 51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1:35.10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109 739 1216,'-2'-10'178,"0"-6"1144,-1 0-1,0 0 0,-1 0 0,-1 0 1,0 1-1,-8-15-1321,3 54 1706,-42 321-425,45-291-474,4-109-480,3-34-236,4 1 0,12-63-91,-11 119-6,1 0 0,2 1 0,2 0 0,0 1-1,2 0 1,2 0 0,0 2 0,2-1 0,5-4 6,3 0-19,1 1 1,2 1 0,1 1 0,1 1 0,2 2 0,1 1 0,1 1-1,1 2 1,0 2 0,11-4 18,-32 19-6,0 0-1,1 1 0,0 1 0,-1 0 1,2 0-1,-1 2 0,14-2 7,-23 4-1,0 0-1,0-1 1,0 2-1,0-1 1,0 1-1,1-1 1,-1 1-1,0 1 1,-1-1-1,1 1 1,0 0-1,0 0 1,-1 0-1,1 1 1,-1-1-1,1 1 1,-1 0-1,0 0 1,0 1-1,-1-1 1,1 1-1,2 3 2,-2 2 2,-1 0 0,0-1 0,0 1 1,-1 0-1,0 0 0,-1 0 0,0 1 0,0-1 0,-1 0 0,0 0 0,-1 1 0,0-1 1,0 0-1,-1 0 0,0 0 0,0 0 0,-1 0 0,-1-1 0,-2 6-2,-31 83 46,-3-3 0,-5-1 0,-4-2 0,-45 61-46,14-42 78,80-110-78,0 0 1,0-1-1,0 1 1,0 0 0,0 0-1,0 0 1,0-1-1,0 1 1,-1 0 0,1 0-1,0 0 1,0 0-1,0 0 1,0-1 0,0 1-1,-1 0 1,1 0-1,0 0 1,0 0 0,0 0-1,-1 0 1,1 0-1,0 0 1,0 0 0,0 0-1,-1-1 1,1 1-1,0 0 1,0 0 0,0 0-1,-1 0 1,1 0-1,0 1 1,0-1 0,0 0-1,-1 0 1,1 0-1,0 0 1,0 0 0,0 0-1,-1 0 1,1 0-1,0 0 1,0 0 0,0 1-1,0-1 1,-1 0-1,1 0 1,0 0 0,0 0-1,0 1 0,48-73-14,-44 65 10,0 1 1,1 1 0,-1-1-1,1 1 1,0-1 0,1 1-1,0 1 1,-1-1 0,1 1-1,1 0 1,-1 0 0,1 1-1,-1 0 1,1 0 0,0 1-1,0-1 1,0 2 0,0-1-1,1 1 1,-1 0 0,0 0-1,1 1 1,-1 0 0,0 0-1,1 1 1,1 0 3,20 10-1,0 0 1,-2 2-1,1 1 0,-2 2 1,0 0-1,-1 2 0,0 0 1,-2 2-1,0 0 0,-1 2 1,-1 1-1,3 6 1,-19-21 6,1-1 0,0 0 0,0 0 0,0-1 0,1 1 0,0-2 0,0 1 0,0-1-1,1 0 1,-1 0 0,1-1 0,1 0 0,-1 0 0,1-1 0,-1 0 0,1-1 0,0 1 0,0-2 0,0 1 0,0-2 0,0 1 0,0-1 0,0 0 0,0-1 0,0 0 0,0 0 0,0-1 0,6-2-6,10-11-477,-1 0 0,-1-2 0,-1 0 0,0-2 0,-1 0 1,-1-1-1,-1-2 0,-1 0 0,-1 0 477,147-188-6533,-148 195 6942,-14 27 2174,-9 5-1573,1 1-1,1 0 0,0 1 0,1-1 1,2 1-1,-1 4-1009,3-18 70,-1 1 1,1-1-1,1 1 0,-1-1 1,1 0-1,0 0 0,0 1 1,1-1-1,-1 0 1,1 0-1,0 0 0,1 0 1,-1-1-1,1 1 0,0 0 1,0-1-1,1 0 0,-1 0 1,1 0-1,0 0 1,0-1-1,0 1 0,0-1 1,1 1-71,-1-2-53,-1 1 0,1-1-1,0 0 1,0 0 0,0-1 0,0 1 0,0-1 0,0 1 0,0-1 0,0-1 0,1 1 0,-1 0 0,0-1 0,1 0 0,-1 0 0,0-1 0,3 1 53,13-11-361</inkml:trace>
  <inkml:trace contextRef="#ctx0" brushRef="#br0" timeOffset="279.762">1387 243 6953,'-20'25'2521,"3"6"-2049,3 5-376,3-8-536,3-7-328,13-13-1409,5-8 1353</inkml:trace>
  <inkml:trace contextRef="#ctx0" brushRef="#br0" timeOffset="592.756">2239 618 5081,'-3'48'3509,"2"-47"-3454,0 0 1,0 0 0,-1-1-1,1 1 1,0 0-1,0-1 1,-1 1-1,1-1 1,0 0-1,-1 1 1,1-1-1,0 0 1,-1 0 0,1 0-1,0 0 1,-1 0-1,1 0 1,-1 0-1,1 0 1,0 0-1,-1-1 1,1 1 0,0 0-1,-1-1 1,1 0-1,0 1 1,0-1-1,-1 0 1,1 1-1,0-1 1,0 0 0,0 0-1,0 0 1,0 0-1,-1-1-55,-130-126 2301,67 78-2137,63 49-167,1 0 0,-1 1 0,0-1 0,1 0 0,-1 1 0,0-1 0,0 1-1,0-1 1,1 1 0,-1 0 0,0 0 0,0 0 0,0 0 0,0 0 0,1 0 0,-1 0 0,0 1 0,0-1 0,0 1 0,1-1 0,-1 1 0,0 0 0,0-1 0,1 1 0,-1 0 0,1 0 0,-1 0 0,1 1 0,-1-1 0,1 0 0,0 0 0,0 1 0,-1-1 0,1 1-1,0-1 1,0 1 0,0-1 0,1 1 0,-1 0 0,0 0 3,-20 71-124,20-63 117,1-1 0,0 1 0,0-1 0,1 1-1,1-1 1,-1 1 0,2-1 0,-1 0 0,1 0 0,0 0-1,1 0 1,0-1 0,1 1 0,-1-1 0,2 0-1,-1-1 1,1 1 0,0-1 0,1 0 0,-1 0 0,2-1-1,-1 0 1,0 0 0,1-1 0,0 0 0,1 0-1,-1-1 1,1 0 0,0 0 0,0-1 0,7 2 7,242 45 65,-255-49-64,1-1-1,-1 1 1,0-1 0,0 1 0,1 0-1,-1 0 1,0 0 0,0 1 0,0-1-1,0 1 1,0-1 0,0 1-1,-1 0 1,1 0 0,-1 1 0,1-1-1,-1 0 1,0 1 0,1 0 0,-1-1-1,-1 1 1,1 0 0,0 0-1,-1 0 1,1 0 0,-1 0 0,0 0-1,0 1 1,0-1 0,-1 0 0,1 0-1,-1 1 1,0-1 0,0 0-1,0 1 1,0-1 0,0 1 0,-1-1-1,1 0 1,-1 0 0,0 1 0,0-1-1,-1 0 1,0 3-1,-4 2-52,0 1 0,0-2 0,-1 1 0,0-1 0,0 0-1,-1 0 1,0 0 0,0-1 0,0-1 0,-1 1 0,0-2 0,0 1 0,0-1 0,-7 2 52,-85 14-3236,74-23 2239</inkml:trace>
  <inkml:trace contextRef="#ctx0" brushRef="#br0" timeOffset="871.921">2640 505 6865,'5'28'3297,"1"5"-1392,4 11-945,1 3-312,1 2-312,2-2-48,-2-8-24,-7-4-48,8-10-72,-3-6-24,6-16-384,0-8-472,-7-21 472</inkml:trace>
  <inkml:trace contextRef="#ctx0" brushRef="#br0" timeOffset="1064.488">2530 89 7106,'0'4'3128,"-6"10"-1776,8 8-439,-2-2-729,0-3-200,4-4-1529,3-10 1145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22:19.71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53 5137,'25'-12'2249,"-18"-15"-1185,5 17-312,-3 6-448,1 4 16,-3 12-1712,-7 3 1088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0:29.1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725 917 4201,'-2'-6'231,"-3"-9"163,0 1 1,-1-1-1,-1 1 1,0 0-1,-1 0 1,-1 1-1,0 0 1,0 1-1,-1 0 1,-1 0-1,0 1 1,-6-4-395,2 6 104,-1 1 0,1 1 1,-1 0-1,-1 1 0,0 1 0,1 0 0,-1 2 1,-1 0-1,1 0 0,0 2 0,-1 0 1,1 1-1,-1 1 0,1 0 0,0 1 0,-1 1 1,1 1-1,0 1 0,1 0 0,-1 1 1,1 1-1,0 0 0,1 1 0,0 1 0,0 0 1,1 1-1,-8 7-104,8-4 20,1 0 1,1 1-1,0 0 0,1 1 1,0 1-1,1-1 1,1 2-1,0-1 0,2 1 1,-1 1-1,2-1 1,1 1-1,-3 14-20,5-19 11,1 1 1,1-1-1,0 1 1,0 0-1,2-1 0,-1 1 1,2 0-1,0-1 0,1 1 1,0-1-1,1 0 1,0 0-1,1 0 0,0-1 1,1 1-1,1-1 1,0-1-1,0 1 0,3 0-11,-3-3 17,2 0 0,-1-1-1,1-1 1,0 1-1,1-1 1,0-1 0,0 0-1,0 0 1,1-1-1,0 0 1,0-1 0,0 0-1,0-1 1,0 0-1,1-1 1,0 0 0,7 0-17,3-1 51,0-1 0,-1 0 0,1-2 0,0 0 0,-1-2 1,0 0-1,1-2 0,-2 0 0,6-3-51,-8 2 44,0-1 1,0-1-1,-1-1 0,-1 0 1,1-1-1,-2-1 0,1-1 1,-2 0-1,0 0 0,0-2 1,-2 0-1,1 0 0,-2-1 1,0 0-1,-1-1 0,-1-1 0,-1 1 1,0-2-1,-1 1 0,-1-1 1,-1 1-1,1-10-44,-5 15-255,-1 0 1,0 0-1,-1-1 1,0 1-1,-1 0 0,-1 0 1,0 1-1,-1-1 1,0 1-1,-1-1 0,-5-8 255,3 8-720</inkml:trace>
  <inkml:trace contextRef="#ctx0" brushRef="#br0" timeOffset="422.202">1381 116 6409,'-1'-1'61,"-8"-11"385,0 1 1,-1 0 0,-1 0 0,0 1-1,0 0 1,-1 1 0,0 1 0,-1-1-1,0 2 1,0 0 0,-7-2-447,15 9 25,0 0 0,0 0 1,0 1-1,0-1 0,0 1 1,0 1-1,0-1 0,0 0 1,1 1-1,-1 0 0,0 1 1,1-1-1,0 1 1,-1-1-1,1 1 0,0 0 1,0 1-1,1-1 0,-1 1 1,1 0-1,0 0 0,0 0 1,0 0-1,0 0 0,1 1 1,-1-1-1,1 1 0,0-1 1,1 1-1,-1 0-25,-13 34 150,2 1 0,2 0 1,1 0-1,2 1 0,2 1 0,0 26-150,-1 80 432,8-1 0,5 0 0,7-1 0,6 0 0,31 110-432,79 279 193,-104-433-865,-14-36-3269,-10-51 2334</inkml:trace>
  <inkml:trace contextRef="#ctx0" brushRef="#br0" timeOffset="678.828">944 1182 4865,'-1'7'2361,"15"-5"-921,8-4-224,22-7-456,7-5-280,25-11-304,4-4-80,3-6-880,2-6 600</inkml:trace>
  <inkml:trace contextRef="#ctx0" brushRef="#br0" timeOffset="1024.462">2052 258 3985,'-7'-11'452,"-1"1"1,-1 0-1,0 0 1,0 1-1,-1 0 0,0 1 1,0 0-1,-1 0 1,0 1-1,-1 1 1,1 0-1,-2 0-452,0-1 72,0-1 24,-7-4 99,-1 1 0,1 0 0,-2 2 1,1 0-1,-1 2 0,-12-3-195,31 9 22,0 1 0,0-1 1,0 1-1,0 0 0,0 0 0,0 0 1,0 0-1,0 0 0,1 0 0,-1 1 0,0 0 1,0-1-1,0 1 0,0 0 0,1 1 1,-1-1-1,1 0 0,-1 1 0,1-1 0,-1 1 1,1 0-1,0 0 0,-1 0 0,1 0 1,0 0-1,1 0 0,-1 1-22,-5 10 69,2 0 0,0 0-1,0 1 1,2-1 0,-1 1-1,2 0 1,0 0 0,0 0 0,1 1-1,1-1 1,1 0 0,0 0 0,1 1-69,38 390 1978,-20-239-1386,81 773 612,-48-615-1240,-48-308-507,-6-31-813,-6-25-310,-7-27 704</inkml:trace>
  <inkml:trace contextRef="#ctx0" brushRef="#br0" timeOffset="2019.164">1726 1008 2921,'3'-2'282,"0"0"0,-1 0 0,1 0 0,0 0 0,1 0 0,-1 1 0,0-1 0,0 1 0,1 0 0,-1 0 0,0 0 0,1 0 0,-1 1 0,1-1 0,-1 1 0,1 0 0,0 0 0,-1 0 0,2 1-282,295 23 2463,-239-22-2378,0-3 1,1-2-1,-1-3 0,0-3 0,-1-2 0,0-3 0,4-4-85,33-34 210,-94 50-202,-1 0 1,1 0-1,0 0 1,-1-1-1,0 1 0,0-1 1,0 1-1,0-1 1,0 0-1,0 0 1,-1 0-1,1 0 1,-1 0-1,0 0 0,0 0 1,0 0-1,0-1 1,0 1-1,-1 0 1,0-1-1,1 1 1,-1 0-1,-1-1 1,1 1-1,0 0 0,-1-1 1,0 1-1,1 0 1,-1 0-1,-1-1-8,-2-5-1,-1 1 0,0 0-1,0 0 1,-1 0 0,0 0-1,-1 1 1,0 0 0,0 1 0,0-1-1,-1 1 1,0 1 0,0-1-1,0 1 1,-1 1 0,1 0 0,-4-1 1,8 2-3,-1 1 1,0 0-1,0 1 1,0-1-1,1 1 1,-1 0 0,-1 0-1,1 0 1,0 1-1,0 0 1,0 0-1,0 0 1,0 0 0,0 1-1,0 0 1,0 0-1,0 1 1,0-1-1,0 1 1,1 0 0,-1 0-1,0 0 1,1 1-1,0 0 1,0 0-1,0 0 1,0 0-1,0 1 1,0-1 0,1 1-1,-3 3 3,1 2 24,0-1 1,1 1-1,0 1 0,0-1 1,1 0-1,0 1 0,0 0 1,1 0-1,1-1 0,-1 1 0,2 0 1,-1 0-1,1 0 0,1 1 1,0-1-1,0-1 0,1 1 1,1 0-1,1 4-24,5 16 196,3-1 0,0 0 1,1 0-1,2-2 0,12 17-196,-13-19 103,2-1 0,1 0 0,1-1 0,1-1 0,1-1 0,1-1 0,0 0 0,2-2 0,0-1 0,7 4-103,-25-18 11,-1 0 1,1 0-1,0 0 1,0 0-1,0-1 1,0 0-1,1 0 1,-1 0-1,1-1 1,-1 0-1,1 0 1,-1 0-1,1-1 1,0 1-1,-1-1 1,1-1-1,0 1 1,-1-1-1,1 0 1,-1 0-1,1-1 1,-1 1-1,1-1 1,-1-1-1,0 1 1,0-1-1,4-2-11,0-6-172,0 0-1,-1-1 0,0 0 1,-1 0-1,0-1 1,-1 0-1,0 0 0,-1 0 1,0-1-1,-1 0 0,-1 0 1,0 0-1,0-9 173,50-402-7274,-20 334 7466,-32 90-142,0-1 0,-1 1 0,1 0 0,0 0 1,0 0-1,0 0 0,0-1 0,0 1 0,0 0 0,0 1 0,0-1 0,0 0 0,0 0 0,1 0 0,-1 1 0,0-1 0,1 1 0,-1-1 0,0 1 0,1-1 0,-1 1 0,0 0 0,1-1 0,-1 1 0,1 0 0,-1 0 0,1 0 0,-1 0 0,0 1 0,1-1 0,-1 0 0,1 1 0,-1-1 0,0 0 0,1 1 0,0 0-50,35 38 2028,-24-13-1452,-2 0-1,-1 1 0,-1 0 0,-1 1 1,-1 0-1,-2 0 0,-1 0 0,1 22-575,4 19 497,-5-40-334,0 7 20,2-1 0,2 1 0,1-1 0,12 31-183,-21-65 4,0 0 1,0 0 0,0 0 0,0 0 0,0 0 0,0 0 0,1-1 0,-1 1 0,0 0 0,0 0 0,1 0 0,-1 0 0,1 0 0,-1 0 0,1 0 0,-1-1 0,1 1 0,0 0-1,-1 0 1,1-1 0,0 1 0,-1 0 0,1-1 0,0 1 0,0-1 0,0 1 0,-1-1 0,1 0 0,0 1 0,0-1 0,0 0 0,0 1 0,0-1 0,0 0 0,0 0 0,0 0-1,0 0 1,0 0 0,0 0 0,0 0 0,0 0 0,0 0 0,0 0 0,0-1 0,-1 1 0,1 0 0,0-1 0,0 1 0,0-1 0,0 1 0,0-1 0,-1 1 0,1-1 0,0 1-1,0-1 1,-1 0 0,1 1 0,0-2-5,29-55 131,15-94-219,-35 111 5,2 0 0,1 0 0,2 1 0,3-2 83,-14 33-16,0 1 0,0-1-1,0 1 1,1-1 0,1 2 0,-1-1 0,1 0 0,0 1-1,1 0 1,-1 1 0,1-1 0,0 1 0,1 1 0,-1-1-1,1 1 1,0 1 0,2-2 16,-3 4-10,-1 0-1,1 0 1,0 0-1,0 1 1,-1 0-1,1 1 1,0-1-1,0 1 1,-1 1 0,1-1-1,0 1 1,-1 0-1,0 0 1,1 1-1,-1 0 1,0 0-1,-1 1 1,1-1-1,0 1 1,-1 1-1,0-1 1,4 5 10,4 4-1,-1 1 0,-1 0-1,0 1 1,-1 0 0,-1 0 0,0 1-1,6 17 2,10 28 22,-17-37-5,1 0 0,2 0 1,0-1-1,2 0 0,0-1 0,2-1 0,0 0 0,1-1 0,5 4-17,-17-20 9,0-1 0,0 1 0,0-1 0,0 0 0,1 0 0,-1 0 0,1-1 0,-1 1-1,1-1 1,0 0 0,0 0 0,0-1 0,0 0 0,0 0 0,1 0 0,-1 0 0,0-1-1,0 0 1,1 0 0,-1 0 0,0-1 0,0 0 0,1 0 0,2-1-9,-1-2 12,1-1 1,-1 1-1,0-2 0,0 1 1,-1-1-1,1 0 0,-1 0 1,0 0-1,-1-1 1,0 0-1,1-2-12,16-29-21,-2-1 0,-2 0 1,-1-2-1,-2 0 0,-2-1 0,-2 0 1,2-22 20,-8 47-22,6-27-50,-2 0-1,-1 0 1,-3-1-1,-1 0 0,-3-15 73,0 59 0,-1 0-1,0 0 1,1 0 0,-1 1-1,0-1 1,0 0-1,1 0 1,-1 0-1,0 0 1,0 0-1,0 0 1,0 0-1,0 0 1,-1 0-1,1 0 1,0 0 0,0 1-1,0-1 1,-1 0-1,1 0 1,0 0-1,-1 0 1,1 0-1,-1 1 1,1-1-1,-1 0 1,0 0-1,1 1 1,-1-1-1,0 0 1,1 1 0,-1-1-1,0 1 1,0-1-1,1 1 1,-1-1-1,0 1 1,0 0-1,0-1 1,0 1-1,0 0 1,0 0-1,0-1 1,1 1-1,-1 0 1,0 0 0,0 0-1,0 0 1,0 0-1,0 0 1,0 1-1,0-1 1,0 0-1,0 0 1,0 1-1,0-1 1,1 0-1,-1 1 1,0-1-1,0 1 1,0-1 0,1 1-1,-1 0 1,-8 6 8,0 1 0,1 1 0,0 0 0,1 0 0,-1 0 0,2 1 0,0 0 0,0 0 0,0 1 0,2 0 0,-1 0 0,1 0 0,1 0 0,-3 12-8,3-6 76,0 1 0,1 0 0,1 0 0,1 0-1,0 0 1,1 0 0,1-1 0,1 1 0,0 0 0,2-1 0,0 1 0,0-1-1,2-1 1,0 1 0,1-1 0,1 0 0,0-1 0,1 0 0,10 11-76,5 5 100,2-1 0,1-2 1,1-1-1,1-1 0,1-2 1,2-1-1,0-1 1,20 8-101,-29-16-144,1-1 0,1-1 0,1-1 1,-1-1-1,1-2 0,1 0 1,0-2-1,0-1 0,0-2 1,0 0-1,1-2 0,3-1 144,82-19-656</inkml:trace>
  <inkml:trace contextRef="#ctx0" brushRef="#br0" timeOffset="63070.889">3434 1972 5025,'39'54'688,"-1"1"0,-4 2 0,4 10-688,-3-3 771,19 20 842,2-3 0,31 29-1613,-11-13 552,-41-46-409,2-1-1,3-3 1,1-1-1,2-2 0,3-2 1,1-2-1,1-2 0,46 27-142,-63-49 90,0-1 0,1-2 0,1-1-1,0-1 1,1-2 0,0-1-1,0-2 1,0-1 0,1-2 0,0-1-1,14-3-89,111-15-876,-81 0 527</inkml:trace>
  <inkml:trace contextRef="#ctx0" brushRef="#br0" timeOffset="63788.62">5362 2460 2497,'63'43'4567,"11"-12"-2366,-66-30-2128,0 1 0,0 1 0,-1-1 0,1 1 0,-1 1 0,0-1 1,0 1-1,0 1 0,0-1 0,-1 1 0,0 0 0,0 0 0,0 1 0,0 0 0,-1 0 0,0 0 1,0 2-74,4 13 43,-2 0 1,0 0 0,-1 0-1,-2 1 1,0 0 0,-1 0-1,-1 0 1,-1 0 0,-1 0-1,-1 1 1,-4 17-44,3-4 190,1 0-1,2 0 1,5 35-190,50 117 454,-56-185-540,1-1 0,-1 1 1,1-1-1,-1 1 0,0-1 1,0 1-1,0 0 1,-1-1-1,1 1 0,0-1 1,-1 1-1,0-1 0,0 0 1,1 1-1,-2-1 1,1 0-1,0 1 0,0-1 1,-1 0-1,1 0 0,-1 0 1,1 0-1,-1 0 1,0 0-1,0-1 0,0 1 1,0-1-1,0 1 0,-2 0 86,-12 7-965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04-02T21:51:14.8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261 681 4073,'-14'1'2288,"9"8"-319,0-7-441,3 1-560,0-3-224,1 0-327,-1 0-129,2 37-96,7 53-40,2-29-72,-6 13 0,1 6 24,1-1 8,-5-7-24,7-14-328,3-30-1785,-4-11 1433</inkml:trace>
  <inkml:trace contextRef="#ctx0" brushRef="#br0" timeOffset="172.967">137 195 7074,'-42'40'2624,"10"1"-2000,8-10-400,3-3-64,7-15-168,10-8-424,17-14 296</inkml:trace>
  <inkml:trace contextRef="#ctx0" brushRef="#br0" timeOffset="637.186">835 765 1864,'-1'7'375,"0"0"-1,-1 0 0,0 0 0,0 0 0,0-1 1,-1 1-1,1-1 0,-2 1 0,1-1 0,-1 0 1,0 0-1,-3 3-374,-28 61 3079,36-66-3025,0 0-1,-1-1 1,1 1 0,0-1-1,1 0 1,-1 1 0,1-1-1,-1 0 1,1 0 0,0 0-1,0 0 1,1 0 0,-1 0-1,0 0 1,1-1 0,0 1-1,-1-1 1,1 0 0,0 0-1,0 0 1,1 0 0,-1-1-1,0 1 1,0-1 0,1 0-1,-1 0 1,1 0 0,-1 0-1,1 0 1,0-1-54,17 9 110,37 16 148,-48-41-64,-7-28-76,-3 39-117,-1 1-1,1 0 1,0-1-1,0 1 1,0 0-1,1-1 1,-1 1-1,1 0 1,0-1-1,0 1 1,1 0-1,-1 0 1,1 0-1,0 0 1,0 0-1,0 1 1,1-1-1,-1 0 1,1 1-1,0 0 1,0 0-1,0 0 1,0 0-1,1 0 1,-1 0-1,2 0 0,2 0-4,0-1 1,0 1-1,1 0 0,-1 1 0,1 0 1,-1 0-1,1 1 0,0 0 1,0 0-1,0 1 0,0 0 0,0 0 1,-1 1-1,1 0 0,0 0 0,0 1 1,-1 0-1,1 0 0,-1 1 0,1 0 1,-1 0-1,0 0 0,0 1 0,-1 1 1,1-1-1,-1 1 0,0 0 0,0 0 1,0 1-1,-1 0 0,0 0 0,0 0 1,0 0-1,-1 1 0,0 0 0,2 5 4,48 216 106,-47-199-79,-6-17-13,2 0 0,0 0 0,0-1 0,1 1 0,0-1 0,1 0 0,0 0 0,1 0 0,0-1 0,1 1 0,0-2 0,8 10-14,-12-17-40,-1-1 0,1 1 0,0 0 1,-1-1-1,1 1 0,0-1 1,0 0-1,0 0 0,0 0 0,0 0 1,0-1-1,0 1 0,0-1 1,1 0-1,-1 0 0,0 0 1,0 0-1,0-1 0,0 1 0,0-1 1,0 1-1,1-1 40,33-17-371</inkml:trace>
  <inkml:trace contextRef="#ctx0" brushRef="#br0" timeOffset="2255.293">5326 185 2721,'9'-39'4171,"-3"58"-2254,-25 229 1002,17-149-2642,4 1 1,5-1 0,5 0-1,3 0 1,15 40-278,-30-139 0,6 34-12,2 0 1,1-1-1,2-1 1,1 0-1,2 0 0,1-1 1,1-1-1,1 0 0,2-2 1,1 0-1,7 6 12,-23-30-126,0 0 0,1 0 0,-1 0 0,1 0 0,0-1 0,0 0 0,0 0 0,0 0-1,1-1 1,-1 0 0,1 0 0,0 0 0,-1-1 0,1 1 0,5-1 126,25-5-759</inkml:trace>
  <inkml:trace contextRef="#ctx0" brushRef="#br0" timeOffset="2531.52">5510 838 5825,'-28'16'2545,"15"-5"-1401,11 1-448,11-7-344,11-3-128,13-9-56,9-9 16,16-14-48,5-3-16,7-7-344,2 1-488,-6 1 448</inkml:trace>
  <inkml:trace contextRef="#ctx0" brushRef="#br0" timeOffset="3008.339">6006 235 4873,'-8'4'320,"1"1"-1,0-1 1,0 1-1,1 0 1,-1 1-1,1-1 1,0 1 0,1 0-1,0 1 1,0 0-1,0-1 1,0 2-1,1-1 1,1 0-1,-1 1 1,1 0 0,0-1-1,1 1 1,0 0-1,0 1 1,1-1-1,0 0 1,0 0 0,1 1-1,0-1 1,0 0-1,1 1 1,0-1-1,2 7-319,7 7 195,1-1 1,1 0-1,1-1 0,1 0 0,0-1 0,14 13-195,39 57 226,40 123-27,-85-159-158,3-1 0,2-2 0,25 36-41,-48-79 7,1 0-1,0 0 1,0-1 0,1 1-1,-1-1 1,1 0-1,1-1 1,-1 0-1,1 0 1,0 0-1,0 0 1,0-1-1,1-1 1,-1 1 0,1-1-1,0 0 1,0-1-1,0 0 1,1 0-1,-1-1 1,7 1-7,-3-5 13,-1 1-1,1-2 1,-1 1 0,0-2 0,0 1 0,0-1 0,-1-1-1,1 0 1,-1-1 0,-1 0 0,1 0 0,-1-1 0,-1 0-1,0-1 1,0 1 0,6-10-13,18-20-57,-1-2 0,-2-1 0,-1-2 0,-3 0 0,18-44 57,-34 71-106,-2 0 1,0 0 0,-1-1 0,0 0-1,-2 0 1,0 0 0,0 0 0,-2-1-1,0 1 1,-1-1 0,-1 0 0,-1 1-1,-2-14 106,3 29-1,0 1-1,-1-1 0,1 0 0,0 1 1,-1-1-1,0 1 0,1-1 0,-1 1 0,0 0 1,0-1-1,1 1 0,-1 0 0,0-1 1,-1 1-1,1 0 0,0 0 0,0 0 0,0 0 1,-1 0-1,1 0 0,0 0 0,-1 0 0,1 1 1,-1-1-1,1 0 0,-1 1 0,1-1 1,-1 1-1,0 0 0,1-1 0,-1 1 0,1 0 1,-1 0-1,0 0 0,1 0 0,-1 1 1,1-1-1,-2 0 2,-53 32-29,40-17 34,1 0-1,1 1 0,0 0 0,2 1 1,0 1-1,-1 1-4,7-7 12,0 1 0,0 0 0,1 0 1,1 0-1,0 0 0,0 1 0,2 0 1,0-1-1,0 1 0,1 0 0,1 0 1,0 0-1,1 0 0,1 0 0,0 0 1,1-1-1,0 1 0,1-1 0,0 0 1,1 0-1,1 0 0,0 0 0,1-1 1,0 0-1,1-1 0,0 0 0,1 0 1,0 0-1,1-1 0,0-1 0,0 1 0,1-2 1,1 1-1,-1-2 0,1 0 0,0 0 1,1-1-1,0 0 0,8 2-12,-10-5 8,1-1 0,0 0 0,-1-1 0,1 0 0,0-1 0,0 0 0,0-1 0,0 0 0,-1-1 0,1 0 0,-1-1 0,1-1 0,-1 1 0,0-2 0,0 1 0,8-6-8,3-3-622,0-1 0,-1-1 0,0-1-1,-2-1 1,0 0 0,0-2 0,1-4 622,27-33-1598</inkml:trace>
  <inkml:trace contextRef="#ctx0" brushRef="#br0" timeOffset="3306.537">7285 670 8194,'5'123'3448,"15"-88"-2055,-1 3-313,7 10-408,2-3-136,-1 1-144,-3-1-128,3-8-152,-5-9-32,8-7-280,-9-12-400,-7-14 384</inkml:trace>
  <inkml:trace contextRef="#ctx0" brushRef="#br0" timeOffset="3593.888">7152 1 7562,'-149'119'2720,"135"-81"-2288,2-8-208,8-5-320,4-11-504,23-13 408</inkml:trace>
  <inkml:trace contextRef="#ctx0" brushRef="#br0" timeOffset="3850.166">7825 263 5089,'-4'12'626,"1"-1"-1,0 1 1,1-1-1,0 1 1,1 0 0,0 0-1,0-1 1,2 1-1,-1 0 1,3 10-626,-2-3 419,1 8 2,1 0-1,1 0 1,1 0 0,2-1 0,0 1-1,2-1 1,1-1 0,1 1-421,34 55 729,3-1-1,18 17-728,-17-25 90,-27-40-66,-9-8-14,2-1 0,1 0 1,1-1-1,0-1 0,2-1 1,0-1-1,2 0 1,12 8-11,-28-24-85,0-1 0,0 0 1,0 0-1,0 0 1,0-1-1,0 0 0,1 0 1,-1 0-1,0-1 1,1 1-1,-1-1 1,0 0-1,1-1 0,-1 0 1,0 1-1,0-2 1,1 1-1,-1 0 0,0-1 1,0 0-1,0 0 1,-1-1-1,1 0 0,0 1 1,-1-1-1,0-1 1,1 1-1,-1-1 0,-1 1 1,1-1-1,0 0 1,-1-1-1,0 1 1,0-1-1,1-1 85,37-52-716</inkml:trace>
  <inkml:trace contextRef="#ctx0" brushRef="#br0" timeOffset="4195.807">8640 588 7530,'-15'8'737,"11"-6"-543,-1-1-1,1 1 1,0 0 0,0 1 0,1-1-1,-1 1 1,0-1 0,1 1 0,0 0-1,0 0 1,-1 1 0,2-1-1,-1 1 1,0 0 0,1-1 0,0 1-1,0 0 1,0 0 0,-1 3-194,1 5 253,0 0 0,1 0 1,1 1-1,0-1 0,0 0 0,1 0 0,1 0 1,0 0-1,1 0 0,0 0 0,1 0 1,0-1-1,1 0 0,0 0 0,0 0 1,1 0-1,5 6-253,-3-7 25,-1 0 0,1-1 0,1 0 0,-1 0 1,1 0-1,1-1 0,0-1 0,0 1 0,0-2 0,1 1 0,0-2 1,1 1-1,-1-2 0,1 1 0,0-1 0,0-1 0,0 0 0,0-1 1,0-1-1,1 1 0,10-2-25,-15-1 10,0-1-1,0-1 1,0 1 0,-1-1 0,1 0-1,-1-1 1,0 0 0,1 0 0,-2 0-1,1-1 1,-1 0 0,1-1 0,-1 1-1,-1-1 1,1 0 0,-1-1 0,0 1-1,-1-1 1,3-5-10,8-14 14,-1-1 0,-1-1 0,-2 0 0,6-20-14,25-84-168,-42 131 164,-1 0 0,1 1-1,0-1 1,1 0 0,-1 1 0,0-1-1,0 0 1,0 1 0,0-1 0,0 1-1,1-1 1,-1 0 0,0 1 0,0-1-1,1 1 1,-1-1 0,1 1-1,-1-1 1,0 1 0,1-1 0,-1 1-1,1-1 1,-1 1 0,1-1 0,-1 1-1,1 0 1,0-1 0,-1 1 0,1 0-1,-1 0 1,1-1 0,0 1 0,-1 0-1,1 0 1,0 0 0,-1 0-1,1 0 1,0 0 0,-1 0 0,1 0-1,-1 0 1,1 0 0,0 0 4,15 29-102,59 191 237,-71-210-111,10 30 80,2-1 0,2 0 0,2-2 0,1 0 0,12 15-104,-30-48 7,1 0 0,-1 0 0,1 0 1,0 0-1,0-1 0,0 0 0,1 0 0,-1 0 1,1 0-1,0-1 0,-1 0 0,5 2-7,-5-5 2,0 1 0,0-1 0,-1 0 0,1 0 0,0 0 0,0 0 0,-1-1 0,1 1 0,-1-1 0,1 0 0,-1 0 0,0-1 0,0 1 0,0-1 0,0 1 0,0-1 0,0 0 0,-1 0 0,1 0-1,-1 0 1,0-1 0,0 1 0,0-1 0,-1 1 0,1-1 0,-1 0 0,0 1 0,0-1-2,2-1-23,76-162-2953,-63 139 2293</inkml:trace>
  <inkml:trace contextRef="#ctx0" brushRef="#br0" timeOffset="4718.901">9753 575 8314,'30'48'2836,"-28"-6"-791,-3-33-1895,1 0 1,1 0-1,0 0 1,0-1-1,0 1 1,1 0-1,1 0 1,-1-1 0,1 1-1,1-1 1,0 0-1,0 0 1,0 0-1,1-1 1,4 6-151,118 150 293,-125-160-289,-1-1-1,0 0 1,1 0 0,-1 1-1,1-1 1,-1 0 0,1 0 0,0 0-1,0 0 1,0-1 0,0 1-1,0-1 1,0 1 0,1-1-1,-1 1 1,1-1 0,-1 0-1,1 0 1,-1-1 0,1 1 0,-1 0-1,1-1 1,-1 1 0,1-1-1,0 0 1,-1 0 0,1 0-1,0 0 1,-1-1 0,1 1-1,0-1 1,-1 1 0,1-1 0,-1 0-1,1 0 1,-1 0 0,1 0-1,-1-1 1,0 1 0,0-1-1,0 1 1,1-1 0,-1 0-4,5-12-45,0 0 1,-1 0-1,-1-1 1,0 0-1,-1 0 1,0 0-1,-2-1 0,1 1 1,-2-3 44,10-43-309,-9 44 242,2 1-1,0 0 1,1 0-1,1 0 0,0 1 1,1 0-1,1 0 1,0 1-1,1 0 1,1 0-1,0 1 0,10-10 68,-18 21-4,0 1-1,0-1 0,0 0 1,0 1-1,0-1 0,1 1 0,-1 0 1,1 0-1,-1 0 0,1 0 1,-1 0-1,1 0 0,0 1 0,-1-1 1,1 1-1,0 0 0,-1 0 1,1 0-1,0 0 0,0 0 0,-1 1 1,1-1-1,-1 1 0,1 0 0,0 0 1,-1-1-1,1 2 0,-1-1 1,0 0-1,1 0 0,-1 1 0,1 0 5,3 3 0,-1 0 0,1 1 0,-1-1 0,0 1-1,0 0 1,-1 1 0,0-1 0,0 1-1,0 0 1,1 4 0,7 23 38,-2 1 0,-1 0 0,-2 1-1,-1 0 1,-2 0 0,-1 7-38,3 17 30,-3-36-43,-3-13-24,0-1-1,0 1 1,1-1-1,1 0 1,0 0-1,0 1 1,1-1 0,0 0-1,1-1 1,0 1-1,1-1 1,0 0 0,0 0-1,1 0 1,0-1-1,0 1 1,3 0 37,21 3-268</inkml:trace>
  <inkml:trace contextRef="#ctx0" brushRef="#br0" timeOffset="5215.052">11040 728 4321,'-59'-11'6651,"-26"-13"-4045,-54-23-1604,138 47-1000,0 0-3,0-1 1,1 0-1,-1 1 1,0-1-1,0 1 1,0 0-1,0-1 1,0 1-1,0 0 1,0-1-1,0 1 1,-1 0-1,1 0 1,0 0-1,0 0 1,0 0-1,0 0 1,0 0-1,0 0 1,0 0-1,0 1 1,0-1-1,0 0 1,0 1-1,0-1 1,0 1-1,0-1 1,0 1-1,0-1 1,0 1-1,1 0 1,-1 0 0,0-1-1,0 1 1,1 0-1,-1 0 1,0 0-1,0 0 1,4 6-7,-1 0-1,1 0 1,0 0-1,0 0 1,1-1-1,0 1 1,0-1-1,1 0 1,-1 0 0,1-1-1,1 1 1,-1-1-1,5 3 8,3 5-3,40 42 113,-2 3 1,-2 2-1,14 27-110,153 284 352,-192-329-324,-3 0 0,-1 2-1,-2 0 1,-2 2 0,-2-1 0,-2 2 0,-3 0 0,-1 0 0,1 43-28,-8-75 16,-1-1 1,-1 1-1,0-1 0,-1 0 1,0 1-1,-2-1 1,1 0-1,-2 0 1,0-1-1,0 1 1,-2-1-1,1 0 0,-2-1 1,1 1-1,-2-1 1,0-1-1,0 0 1,-1 0-1,0-1 1,-1 0-1,-8 6-16,5-8 61,-1 0-1,1-1 1,-1 0-1,-1-1 1,1-1-1,-1 0 1,0-1-1,0-1 1,0 0-1,0-2 1,0 0 0,-1 0-1,1-1 1,0-1-1,-1-1 1,1-1-1,0 0 1,0-1-1,1 0 1,-5-3-61,-15-6 56,1-1-1,1-2 1,1-1 0,0-2 0,1-1-1,1-1 1,1-2 0,1-1-1,-2-5-55,19 20-4,0 0-1,1-2 0,0 1 1,1-1-1,0-1 0,1 1 0,0-2 1,1 1-1,0-1 0,1 0 0,0 0 1,1-1-1,1 1 0,0-1 1,1 0-1,0 0 0,1-1 0,1 1 1,0-1-1,1 1 0,1 0 1,0-1-1,1 1 0,0 0 0,1 0 1,5-13 4,0 12-96,2 0 1,-1 1-1,2 0 1,0 0-1,1 1 1,0 0-1,1 1 1,0 1-1,1 0 1,0 1-1,1 0 1,0 1-1,1 1 1,-1 0-1,15-4 96,78-30-448</inkml:trace>
  <inkml:trace contextRef="#ctx0" brushRef="#br0" timeOffset="1057.992">2659 1157 3289,'-10'-64'2501,"8"41"-2061,-2 0 1,0 0-1,-1 1 0,-1 0 1,-2 0-1,0 0 1,-11-20-441,9 26 212,-1-1 0,0 2 0,-2-1 0,0 2 1,0-1-1,-1 2 0,-1 0 0,-1 1 0,-2-2-212,14 12 25,0-1-1,1 1 1,-1 0-1,-1 0 1,1 1-1,0-1 1,0 1 0,-1 0-1,1 0 1,0 0-1,-1 0 1,1 1-1,-1 0 1,1 0-1,-1 0 1,1 1-1,-1-1 1,1 1-1,0 0 1,-1 0-1,1 1 1,0-1-1,-3 2-24,-3 5 17,0 1-1,0 0 1,1 0-1,0 1 1,1 0-1,0 1 1,1 0-1,0 0 0,0 0 1,1 1-1,1 0 1,0 0-1,1 0 1,0 1-1,0 0 1,2 0-1,0 0 0,0 1-16,-1 3 6,1-1-1,1 0 0,0 1 0,1 0 0,1-1 1,0 1-1,2-1 0,-1 0 0,2 1 0,0-1 1,1-1-1,1 1 0,1-1 0,0 0 0,0 0 1,2-1-1,0 0 0,0 0 0,5 3-5,-8-11 9,0-1 0,0-1 0,0 1 0,1-1 0,-1 0 0,1 0 0,0-1 0,0 0 0,0 0 0,1-1 0,-1 0 0,1 0 0,-1-1 0,1 0 0,0 0 0,0 0 0,-1-1 0,1-1 0,0 1 0,0-1 0,-1 0 0,1-1 0,-1 0 0,1 0 0,-1-1 0,0 0 0,0 0 0,0 0 0,0-1 0,3-3-9,10-7-237,-2-1 1,0 0-1,-1-1 1,0-1-1,-1-1 1,-2 0-1,1-1 1,-2-1-1,-1 0 1,0-1 0,-2 0-1,0-1 1,6-20 236,12-52-847</inkml:trace>
  <inkml:trace contextRef="#ctx0" brushRef="#br0" timeOffset="1663.979">2708 179 3369,'-17'22'785,"1"1"-1,1 0 1,1 1 0,1 1 0,1 0 0,1 0 0,2 1-1,0 1 1,2-1 0,0 4-785,2-2 165,1-1-1,1 1 1,2 1 0,1-1-1,1 0 1,1 0 0,1 0-1,2 0 1,1-1 0,1 0-1,1 0 1,2 0 0,0-1-1,2-1 1,4 6-165,30 47 208,4-2 0,31 35-208,-69-93 19,1 0 0,1-1 0,0-1 0,1 0-1,1 0 1,0-2 0,1 0 0,0-1 0,1-1 0,1 0 0,0-2 0,17 8-19,-29-17 12,-1 0 0,0 0 1,1 0-1,-1-1 0,1 1 0,-1-2 1,1 1-1,-1-1 0,0 0 0,1 0 1,-1-1-1,0 0 0,0 0 1,0 0-1,0-1 0,0 0 0,0 0 1,-1 0-1,0-1 0,2-1-12,6-6 29,0 0-1,-2-1 1,1 0-1,-1-1 1,-1-1 0,-1 1-1,4-7-28,29-57 88,-4-2 0,-3-1 0,7-31-88,-40 105 2,-2 6-2,10-22-3,-1-1 0,-2 0 1,0 0-1,-1 0 0,-2-1 1,0 0-1,-1 0 0,-2-3 3,-1 26-2,1 0 0,-1 0 0,0 0 0,0 0 0,0 0 1,0 1-1,0-1 0,0 0 0,-1 0 0,1 0 0,0 0 0,0 1 0,0-1 0,-1 0 0,1 0 0,-1 0 0,1 1 0,0-1 0,-1 0 0,1 1 0,-1-1 0,0 0 0,1 1 0,-1-1 0,1 1 1,-1-1-1,0 1 0,0-1 0,1 1 0,-1-1 0,0 1 0,0 0 0,1-1 0,-1 1 0,0 0 0,0 0 0,0 0 0,0 0 0,1-1 0,-1 1 0,0 0 0,0 0 0,0 1 0,0-1 0,0 0 0,1 0 1,-1 0-1,0 0 0,0 1 0,0-1 2,-41 25-76,41-24 75,-15 11-8,1 1 0,0 1 0,1 0 1,1 1-1,0 1 0,2 0 0,-1 1 1,2 0-1,0 0 0,1 1 1,1 0-1,1 1 0,-3 10 9,8-21-1,0 0-1,0 0 1,0 1-1,1-1 0,1 1 1,-1-1-1,1 1 1,1-1-1,0 1 1,0-1-1,0 1 1,1-1-1,1 0 1,-1 0-1,1 0 0,1 0 1,-1 0-1,1-1 1,1 2 1,9 8 8,1-1 0,0 0-1,1-1 1,0 0 0,2-1 0,-1-1 0,2-1 0,-1-1-1,16 7-7,-7-4 15,0-1 0,1-2-1,0 0 1,0-2 0,1-1-1,0-2 1,1 0 0,-1-2-1,1-2 1,11 0-15,-27-2 13,0 0 1,-1-1-1,1-1 1,-1 0-1,1-1 1,-1 0-1,0-1 1,0 0-1,-1-1 1,1-1-1,-1 0 1,0 0-1,-1-2 0,1 1 1,-1-1-1,-1-1 1,0 0-1,0 0 1,0-1-1,-2-1 1,1 1-1,-1-1 1,4-8-14,-4 0 25,-1 0 0,0-1 1,-2 1-1,0-1 0,-1 0 1,-1-1-1,-1 1 0,-1-1 1,-1 1-1,-1 0 0,0-1 1,-2 1-1,0 0 0,-1 0 1,-1 0-1,-1 0 0,-1 1 1,-1 0-1,0 0 0,-8-10-25,8 11 5,5 12-10,-1 0 0,1-1 1,0 0-1,0 0 0,1 0 1,0 0-1,0 0 0,0-1 1,1 1-1,0-1 0,1 1 0,0 0 1,0-1-1,1-2 5,27-4-115,43 2-844,-18-1 586</inkml:trace>
  <inkml:trace contextRef="#ctx0" brushRef="#br0" timeOffset="22917.543">318 2342 4017,'-11'1'465,"1"0"0,-1 1 1,1 0-1,0 0 0,0 1 0,0 0 1,0 1-1,1 0 0,-1 1 0,1 0 1,0 0-1,0 1-465,-1 2 191,1 0 0,1 0-1,-1 0 1,1 1 0,1 0 0,0 1 0,0 0 0,1 0-1,0 0 1,0 1 0,1 0 0,1 0 0,0 0 0,1 1 0,0-1-1,0 3-190,-3 21 152,2 0 0,1 0 0,2 0-1,2 1 1,1-1 0,1 0-1,2-1 1,5 15-152,15 50 399,3-2 1,16 27-400,182 457 1068,-171-443-2342,-50-137-1770,-6-14 1174,-8-23 174</inkml:trace>
  <inkml:trace contextRef="#ctx0" brushRef="#br0" timeOffset="23427.792">144 3136 4049,'-5'-2'471,"-38"-12"3100,42 13-3490,0 1-1,1 0 0,-1-1 1,0 1-1,0 0 0,0 0 1,0 0-1,0 0 1,0 0-1,0 0 0,1 0 1,-1 0-1,0 0 0,0 0 1,0 0-1,0 1 0,0-1 1,0 0-1,1 1 1,-1-1-1,0 0 0,0 1 1,0-1-1,1 1 0,-1-1 1,0 1-1,1 0 0,-1-1 1,0 1-1,1 0 0,-1-1 1,1 1-1,-1 0 1,1 0-1,-1-1 0,1 1 1,0 0-1,-1 0 0,1 0 1,0 0-1,0 0 0,0 0-80,0 0 27,0 0 0,0 0-1,0 0 1,1 0 0,-1-1-1,0 1 1,1 0 0,-1 0-1,1 0 1,-1-1-1,1 1 1,-1 0 0,1 0-1,0-1 1,-1 1 0,1-1-1,0 1 1,0 0-1,-1-1 1,1 1 0,0-1-1,0 0 1,0 1 0,-1-1-1,1 0 1,0 1 0,0-1-1,0 0 1,0 0-1,0 0 1,0 0 0,0 0-1,0 0-26,15 1 190,-1-1 1,1-1-1,-1-1 0,0 0 0,0-1 0,0 0 1,0-1-1,6-3-190,-17 5 24,66-22 234,-1-3 1,-2-3-1,25-17-258,108-79 231,-182 114-223,-17 13-9,0 0 0,0 0 0,0 0 0,0 0 0,0 0 0,0 0 0,0 0 0,0 0 0,0 0 1,0 0-1,-1 1 0,1-1 0,0 0 0,-1 0 0,0 1 0,1-1 0,-1 0 0,1 1 1,-1-1-1,0 1 0,0-1 0,0 0 0,0 1 0,0-1 0,0 1 0,0-1 0,-1 0 1,1 2 0,0 0-5,2 21 52,0 0 0,2 0 0,1-1 0,1 0 0,1 0 0,1 0 0,1-1 0,0 0 0,2 0 0,1-1 0,0-1 0,2 0 0,0-1 0,1 0 0,1-2 0,1 1 0,0-2 0,2 0 0,-1-1 0,2-1-1,0-1 1,0-1 0,19 8-47,-32-16 11,1-1 0,0 0 0,0-1 0,0 0 0,0 0 0,1 0-1,-1-1 1,0-1 0,1 1 0,-1-1 0,1-1 0,-1 1 0,0-1 0,1-1-1,-1 0 1,0 0 0,0 0 0,0-1 0,0 0 0,1-2-11,2-2 13,0-1 1,-1 0-1,1-1 1,-2 0-1,1-1 0,-2 0 1,1-1-1,-1 1 1,-1-1-1,0-1 1,0 0-1,-1 0 0,-1 0 1,0 0-1,0-2-13,8-27-53,-2-2 0,-1 0-1,3-41 54,-6 50-99,11 74-73,25 68 200,-39-95-22,1 1-1,1-2 0,0 1 0,1-1 0,0 0 0,1 0 1,1-1-1,0 0 0,0 0 0,1-1 0,0 0 1,1-1-1,0 0 0,0-1 0,1 0 0,0-1 0,2 1-5,-13-7-39,0-1 0,0 1 0,0-1 0,1 1 0,-1-1 0,0 0 0,0 1 0,0-1 0,0 0 0,0 0 0,1 0 0,-1 0 0,0 0 0,0 0 0,0 0 0,0 0-1,1 0 1,-1 0 0,0-1 0,0 1 0,0 0 0,0-1 0,0 1 0,0-1 0,0 1 0,0-1 0,0 0 0,1 0 39,10-13-443</inkml:trace>
  <inkml:trace contextRef="#ctx0" brushRef="#br0" timeOffset="23754.596">703 2542 5313,'-45'21'2241,"22"-9"-1297,5-3-480,18-11-320,13-12 128,22-12 72,12-7 16,28-4-88,11 4-152,25 1-112,-1 6-144,4 8-1032,-9 4 840</inkml:trace>
  <inkml:trace contextRef="#ctx0" brushRef="#br0" timeOffset="24045.951">2169 3243 3025,'1'5'363,"0"-1"0,1 0 0,-1 1 0,1-1 0,0 0 0,0 0 0,1 0 0,-1 0 0,1-1 0,0 1 1,0-1-1,0 1 0,1-1 0,-1 0 0,1 0 0,-1 0 0,1-1 0,0 0 0,0 1 0,4 0-363,-7-3 61,-1 1 0,1-1 0,0 0 0,0 0 0,-1 0 0,1 0 0,0 0 0,-1 0 0,1 0 0,0-1-1,-1 1 1,1 0 0,0 0 0,-1 0 0,1-1 0,0 1 0,-1 0 0,1-1 0,0 1 0,-1-1 0,1 1 0,-1-1 0,1 1 0,-1-1-1,1 1 1,-1-1 0,1 1 0,-1-1 0,0 1 0,1-1 0,-1 0 0,0 1 0,1-1 0,-1 0 0,0 1 0,0-1 0,0 0 0,0 1-1,0-1 1,0 0 0,0 1 0,0-1 0,0 0 0,0 0 0,0 1 0,0-1 0,0 0 0,0 1 0,0-1 0,-1 0 0,1 1 0,0-1 0,-1 0-1,1 1 1,0-1 0,-1 1 0,1-1 0,-1 1 0,1-1 0,-1 1 0,0-1-61,-86-215 2314,74 183-2270,1 0-1,2 0 1,1-1 0,2 0 0,1-1-1,-1-33-43,7 55-4,0 0 0,0 1 1,1-1-1,1 0 0,0 1 0,1-1 0,0 1 0,1 0 0,0 0 0,1 0 0,0 1 0,1-1 0,0 1 0,1 1 0,0-1 1,1 1-1,0 0 0,1 1 0,0 0 0,8-7 4,0 5-304,1 0 0,0 1 1,0 1-1,1 1 0,0 0 0,1 1 1,0 2-1,0 0 0,0 1 0,1 0 1,-1 2-1,1 1 0,10 0 304,62 0-1182</inkml:trace>
  <inkml:trace contextRef="#ctx0" brushRef="#br0" timeOffset="24508.973">3613 2814 4841,'1'-5'278,"-1"1"1,0-1-1,0 0 0,0 1 1,-1-1-1,1 0 0,-1 1 1,0-1-1,0 1 0,-1-1 1,1 1-1,-1 0 1,0 0-1,0 0 0,-1 0 1,1 0-1,-1 0 0,0 0 1,0 1-1,0-1 0,0 1 1,-1 0-1,1 0 0,-1 0 1,0 0-1,0 1 0,0 0 1,0-1-279,-4 1 118,0 0 1,0 1 0,0 0 0,-1 0-1,1 1 1,0 0 0,0 0-1,0 1 1,0 0 0,0 0 0,0 1-1,0 0 1,0 1 0,0-1-1,1 2 1,-8 2-119,-111 76 404,115-75-378,1 1 0,0 0 0,0 1 0,0 0 1,1 1-1,0 0 0,1 0 0,0 1 0,1 0 0,0 0 0,1 1 1,0 0-1,1 0 0,0 0 0,-2 9-26,7-18 0,0 1 0,0-1 0,0 0 0,0 1 1,0-1-1,1 1 0,-1-1 0,1 1 0,0-1 0,0 0 0,1 0 1,-1 1-1,1-1 0,-1 0 0,1 0 0,0 0 0,0-1 0,0 1 1,0 0-1,1-1 0,-1 1 0,1-1 0,0 0 0,0 0 0,-1 0 1,1 0-1,0 0 0,1-1 0,1 1 0,162 54 63,-162-55-61,36 11 44,0 1-1,-1 2 1,-1 2 0,24 15-46,-56-28 16,0 1 0,0 0 0,0 0 1,-1 1-1,0 0 0,0 0 0,-1 1 0,0-1 0,0 1 1,0 0-1,-1 0 0,2 6-16,-4-10 13,0 1 0,-1 0 0,0 0 0,0-1-1,0 1 1,0 0 0,-1 0 0,1 0 0,-1 0 0,0 0 0,0 0 0,-1 0 0,1 0 0,-1 0 0,0 0 0,0-1 0,0 1-1,0 0 1,-1-1 0,0 1 0,1 0 0,-1-1 0,0 0 0,-1 1 0,1-1 0,-1 0 0,-1 1-13,0 1 14,-1-1 1,0 0-1,0-1 1,-1 1-1,1-1 1,-1 0 0,1 0-1,-1-1 1,0 0-1,0 0 1,0 0-1,0-1 1,-1 1-1,1-2 1,0 1-1,-1-1 1,1 1-1,0-2 1,0 1 0,-3-1-15,-4 1-142,1-1 1,0 0-1,-1-1 1,1 0-1,0-1 1,0 0-1,0-1 1,1 0-1,-1-1 1,1-1-1,0 1 1,-10-8 141,4-10-1539,9-1 627</inkml:trace>
  <inkml:trace contextRef="#ctx0" brushRef="#br0" timeOffset="24793.574">4060 2944 7082,'0'24'3384,"3"1"-1455,1 3-321,1 3-696,2 6-192,0-2-200,0 2-103,6-2-209,1-3-72,7-6-72,1-2-32,1-13-360,2-11-409,-8-18 465</inkml:trace>
  <inkml:trace contextRef="#ctx0" brushRef="#br0" timeOffset="25045.357">4004 2451 8018,'-25'26'3416,"8"20"-2055,3 3-505,3 4-760,6-1-312,1-12-616,6-8-377,10-14-1967,10-11 2048</inkml:trace>
  <inkml:trace contextRef="#ctx0" brushRef="#br0" timeOffset="25636.693">4917 3056 6049,'-6'-78'7170,"-1"54"-6752,-2 0 1,0 0-1,-2 1 0,-1 0 0,0 1 1,-5-4-419,-37-41 593,52 65-588,0 1 0,1-1-1,-1 1 1,0 0 0,0-1-1,0 1 1,0 0 0,0 0-1,0 0 1,0 0 0,0 1-1,0-1 1,-1 1 0,1-1-1,0 1 1,0 0 0,0-1-1,-1 1 1,1 1 0,0-1-1,0 0 1,-1 0 0,1 1-1,0-1 1,0 1 0,0 0-1,-1 0 1,1-1 0,0 1-1,0 1 1,1-1 0,-1 0-1,0 0 1,0 1 0,0-1-1,0 2-4,-8 9 5,2 0-1,0 1 1,0 0-1,1 0 1,1 1-1,0 0 1,1 0-1,0 0 1,1 0 0,0 9-5,-2 1 44,2 1 0,0 0 0,2 0 1,1-1-1,1 1 0,1 0 0,1 0 0,1 0 1,5 19-45,-5-33 21,0 0 1,1 0-1,0 0 1,1 0 0,0 0-1,0-1 1,1 0-1,1 0 1,0-1-1,0 1 1,1-1-1,0-1 1,0 0 0,1 0-1,0-1 1,0 0-1,1 0 1,0-1-1,0 0 1,1-1-1,8 3-21,-5-3-22,0-1 0,0-1 1,0 0-1,1-1 0,-1-1 0,1 0 0,0 0 0,-1-2 0,1 0 0,0-1 0,-1 0 0,0-1 0,1-1 0,-1 0 0,-1-1 0,1 0 0,-1-1 0,0-1 0,0 0 0,0-1 1,-1 0-1,0-1 0,-1 0 0,0-1 0,-1 0 0,0 0 0,0-2 0,-1 1 0,0-1 0,-1 0 0,-1-1 0,0 0 0,0-2 22,2-16-93,-1-1 1,-2 0-1,-1 0 0,-2 0 1,-1 0-1,-1-1 0,-2 1 0,-1-1 1,-2 1-1,-1 0 0,-1 0 0,-2 1 1,-4-9 92,12 38-1,-7-28-4,-1 1 1,-2-1-1,0 2 1,-2-1-1,-1 2 1,-4-4 4,17 31 8,0 0 1,0 0-1,0 1 1,0-1-1,0 0 1,0 0-1,-1 1 1,1-1-1,0 0 1,0 0-1,0 1 1,0-1-1,0 0 1,-1 0-1,1 1 1,0-1-1,0 0 0,-1 0 1,1 0-1,0 0 1,0 0-1,-1 1 1,1-1-1,0 0 1,0 0-1,-1 0 1,1 0-1,0 0 1,0 0-1,-1 0 1,1 0-1,0 0 1,-1 0-1,1 0 1,0 0-1,0 0 1,-1 0-1,1 0 1,0 0-1,-1 0 1,1 0-1,0 0 1,0 0-1,-1-1 1,1 1-1,0 0 1,0 0-1,0 0 1,-1 0-1,1-1 1,0 1-1,0 0 1,0 0-1,-1-1 1,1 1-1,0 0-8,1 30 445,48 163 894,17 30-571,35 32-56,-64-207-521,-36-48-185,1 1 1,-1-1 0,0 1-1,1-1 1,-1 0 0,1 0-1,-1 0 1,0 0 0,1 0-1,-1 0 1,1 0 0,-1 0-1,1-1 1,-1 1 0,0-1-1,1 1 1,-1-1 0,0 1-1,0-1 1,1 0 0,-1 1-1,0-1 1,0 0 0,0 0-1,0 0 1,0 0 0,0 0-1,0 0 1,0 0 0,0 0-1,0 0 1,-1-1 0,1 1-1,0 0 1,-1-1 0,1 1 0,-1 0-1,0-1 1,1 1 0,-1-2-7,45-149 216,-41 129-218,1 1-1,1-1 1,0 1 0,2 0 0,1 1-1,0 0 1,2 0 0,0 1 0,3-2 2,-12 18-6,0 1 1,1 0 0,-1 0 0,1 0 0,0 0 0,-1 1-1,1-1 1,1 1 0,-1-1 0,0 1 0,1 0-1,-1 0 1,1 1 0,-1-1 0,1 1 0,0 0 0,0 0-1,-1 0 1,1 0 0,0 1 0,0-1 0,0 1-1,0 0 1,0 0 0,0 1 0,0-1 0,0 1 0,0 0-1,-1 0 1,1 0 0,0 0 0,-1 1 0,1-1 0,3 3 5,10 7-8,-1 0 0,1 2 0,-2 0 0,0 1 1,-1 0-1,2 3 8,12 13-31,-1 2 1,-2 0-1,-1 2 1,-2 0-1,-1 2 0,-1 0 1,-3 1-1,-1 1 1,-1 1-1,-2 0 1,-2 0-1,-1 6 31,-4 0-551,-9-28 210</inkml:trace>
  <inkml:trace contextRef="#ctx0" brushRef="#br0" timeOffset="26233.743">7166 2859 6281,'-100'-31'5761,"-44"-26"-2028,142 56-3703,0-1 0,-1 1 0,1-1 0,0 1 0,0 0 0,-1 0 0,1 0 0,-1 0 0,1 0 0,-1 1-1,1-1 1,-1 1 0,0 0 0,1-1 0,-1 1 0,1 0 0,-1 1 0,0-1 0,1 0 0,-1 1 0,1-1 0,-1 1-1,1 0 1,-1 0 0,1 0 0,0 0 0,-1 1 0,1-1 0,0 0 0,0 1-30,-10 12 3,1 0 1,0 0-1,1 1 0,1 1 1,0 0-1,-3 8-3,6-10 0,0-5 1,1 1-1,0 0 1,1 1 0,0-1-1,1 1 1,0-1 0,1 1-1,0 0 1,0 0 0,1 5-1,2-12 0,1 0 1,-1 1-1,1-1 1,0 0-1,0 0 1,0 0 0,1 0-1,-1-1 1,1 1-1,0-1 1,0 1 0,0-1-1,0 0 1,1 0-1,-1 0 1,1-1-1,0 1 1,0-1 0,0 0-1,0 0 1,0 0-1,0 0 1,1-1-1,-1 0 1,0 0 0,1 0-1,-1-1 1,1 1-1,-1-1 1,3 0-1,114 21 38,-92-19-19,-1 2-1,0 1 0,0 1 1,0 2-1,-1 1 1,0 0-1,0 3 0,14 8-18,-36-18 13,-1 0-1,0 0 0,0 1 1,0 0-1,0 0 1,-1 0-1,1 0 0,-1 1 1,0-1-1,0 1 1,0 0-1,0 0 0,0 0 1,-1 0-1,0 0 1,0 0-1,0 1 0,-1-1 1,1 1-1,-1 0 1,0-1-1,0 1 0,-1 0 1,1 0-1,-1-1 1,0 1-1,0 0 0,-1 0 1,0 0-1,1-1 0,-1 1 1,-1 0-1,1-1 1,-2 4-13,-1-1 11,-1 0 1,1 0-1,-1-1 0,-1 1 1,1-1-1,-1 0 1,0-1-1,0 1 1,-1-1-1,0-1 0,0 1 1,0-1-1,0 0 1,-1-1-1,1 1 1,-1-2-1,0 1 1,0-1-1,0 0 0,0-1 1,0 0-1,-1 0-11,-6 1-90,0-2-1,1 0 0,-1-1 1,0 0-1,0-1 0,1-1 1,-1 0-1,1-1 0,0 0 1,0-1-1,-11-6 91,20 8-176,-1 0 0,1 0 0,1 0 0,-1-1 0,0 1 0,1-1 0,0 0 0,0-1 0,0 1 0,0-1 0,1 1 0,-1-1 0,0-2 176,-10-26-703</inkml:trace>
  <inkml:trace contextRef="#ctx0" brushRef="#br0" timeOffset="26650.028">7427 3019 6225,'51'34'3256,"-18"-10"-2152,2-2 0,0-2 1,1-1-1,28 10-1104,-57-26 95,-1-1 1,1 1 0,0-2 0,0 1 0,0-1 0,0 0 0,0 0-1,0-1 1,0 0 0,0 0 0,0-1 0,0 0 0,0 0-1,0-1 1,-1 0 0,1 0 0,0 0 0,-1-1 0,0 0 0,1 0-1,-1-1 1,0 1 0,0-2-96,1-4 11,0-1-1,-1 1 1,0-2 0,0 1-1,-1 0 1,-1-1 0,0 0-1,0 0 1,-1 0 0,-1 0-1,0-1 1,0 1 0,-1-1-1,-1 1 1,0-1 0,0 0-1,-1 1 1,-1-1 0,1 1-1,-2 0 1,0-1 0,0 1-1,-3-4-10,2 0-46,-2 1 0,1-1 0,-2 1 0,0 0 0,-1 1-1,0-1 1,-1 2 0,0-1 0,-1 1 0,0 1-1,-2-2 47,9 11-6,0-1 0,1 1-1,-1 0 1,0 0-1,0 0 1,0 1 0,0-1-1,0 1 1,0-1 0,-1 1-1,1 0 1,0 0-1,-1 1 1,1-1 0,-1 1-1,1 0 1,-1-1 0,1 2-1,-1-1 1,1 0-1,0 1 1,-1-1 0,1 1-1,-1 0 1,1 0-1,0 0 1,0 1 0,0-1-1,-1 1 1,1 0 0,-1 0 6,-2 4 8,-1-1 0,1 1 1,0 0-1,0 0 0,0 1 1,1 0-1,0 0 1,0 0-1,1 0 0,0 1 1,1 0-1,-1 0-8,0 5 73,-1 1 1,2-1-1,0 1 1,1 0-1,0 0 0,1 0 1,1 0-1,0 1 0,1-1 1,0 0-1,1 0 1,1 0-1,0-1 0,1 1 1,0 0-1,5 9-73,6 9 246,1 0 0,1-1-1,2-1 1,0-1 0,3 0 0,4 3-246,-10-13 73,0-1 1,1-1-1,0-1 1,2 0-1,0-2 1,0 0 0,10 5-74,-21-15-12,0 0 1,0 0 0,1 0 0,-1-1 0,1 0 0,-1-1 0,1 1 0,0-2 0,0 0 0,0 0 0,0 0 0,0-1 0,0 0 0,0-1 0,0 0 0,0-1 0,0 1 0,0-2-1,0 1 1,-1-1 0,3-2 11,-1-1-244,0-1 0,0 0 0,0-1-1,-1 0 1,-1-1 0,1 0 0,-1 0-1,-1-1 1,1 0 0,-2 0 0,1 0 0,-2-1-1,1 0 1,-1 0 0,0-3 244,24-61-1087</inkml:trace>
  <inkml:trace contextRef="#ctx0" brushRef="#br0" timeOffset="26940.67">8160 2404 4033,'-9'22'2392,"2"3"-367,2 7-649,3 1-224,6 14 113,10 6 63,10 15-56,9 9-160,11 7-407,4 9-185,8 0-256,-9-10-64,-3-12-120,-2-9-32,-12-20-440,1-5-280,-6-27-473,-4-13 593</inkml:trace>
  <inkml:trace contextRef="#ctx0" brushRef="#br0" timeOffset="27351.357">8649 2470 5897,'0'2'243,"-1"0"-1,1 0 1,0 0-1,0 0 0,0 0 1,0 0-1,0-1 1,0 1-1,1 0 0,-1 0 1,1 0-1,-1 0 1,1-1-1,0 1 1,0 0-1,-1 0 0,1-1 1,0 1-1,1-1 1,-1 1-1,0-1 0,0 1 1,1-1-1,-1 0 1,1 0-1,-1 1 1,1-1-1,-1 0 0,1 0-242,12 16 708,-3 1-374,-2 0 0,0 1 0,-1 0 0,-1 0 0,3 15-334,2 6 338,1-1-45,16 47 176,3-2 0,20 34-469,-49-111 8,0 0 0,0-1-1,0 1 1,1-1 0,0 0-1,0 0 1,1 0 0,0-1-1,0 0 1,0 0-1,0 0 1,1 0 0,0-1-1,0 0 1,0 0 0,0 0-1,1-1 1,0 0 0,-1 0-1,1-1 1,0 0 0,0 0-1,2 0-7,8-5 11,0 0 0,0-1-1,0-1 1,-1 0 0,1-2-1,-2 0 1,1 0 0,-1-1-1,0-1 1,0-1 0,-1 0-1,2-3-10,118-93-48,-132 104 46,0 0-1,0 0 0,1 1 0,-1-1 0,0 1 1,1-1-1,-1 1 0,0 0 0,1 0 0,0 0 1,-1 1-1,1-1 0,0 0 0,-1 1 1,1 0-1,0 0 0,-1-1 0,1 2 0,0-1 1,-1 0-1,1 0 0,0 1 0,-1 0 0,1-1 1,0 1-1,-1 0 0,1 0 0,-1 1 1,0-1-1,1 0 0,-1 1 0,0 0 0,0-1 1,2 3 2,2 4-5,0 1 0,-1 0 0,0 1 0,0 0 0,-1-1 0,0 1 0,-1 1 0,0-1 0,-1 0 0,1 6 5,-1-5 0,4 10 2,-2 1-1,-1 0 0,-1 0 0,0 1 0,-2-1 1,0 0-1,-2 0 0,0 0 0,-2 0 1,0 0-1,-2 0 0,0-1 0,-1 0 1,-5 9-2,11-26-9,-1-1 0,1 0 0,-1 1 1,1-1-1,-1 0 0,0 0 1,-1 0-1,1 0 0,0 0 0,-1-1 1,1 1-1,-1-1 0,0 1 1,0-1-1,0 0 0,0 0 0,0 0 1,0-1-1,-1 1 0,1-1 1,-1 0-1,1 0 0,-1 0 0,1 0 1,-1 0-1,0-1 0,1 0 1,-4 0 8,0-2-186,0-1 0,1 0 1,-1 0-1,0-1 1,1 1-1,0-2 0,0 1 1,0-1-1,1 1 0,-1-2 1,-3-4 185,-42-44-3070,-3-9 1312</inkml:trace>
  <inkml:trace contextRef="#ctx0" brushRef="#br0" timeOffset="28090.69">10011 2835 4169,'11'-9'2487,"-9"9"-2250,0-1-1,-1 0 1,1 0-1,-1 0 1,1 0-1,-1 0 1,1-1-1,-1 1 1,0 0-1,0-1 0,0 1 1,1-1-1,-1 1 1,-1-1-1,1 1 1,0-1-1,0 0 1,0 0-1,-1 1 1,1-1-1,-1 0 1,0 0-237,-1 1 90,-1 0 1,0 0 0,1 0 0,-1 0 0,0 1-1,0-1 1,0 1 0,1 0 0,-1-1 0,0 1-1,0 0 1,0 0 0,0 0 0,0 0-1,0 0 1,0 1 0,1-1 0,-1 0 0,0 1-1,0 0 1,0-1 0,1 1 0,-1 0 0,0 0-91,-15 4 166,7-3-139,0 0 0,0 1-1,0 1 1,1-1 0,0 1-1,-1 1 1,2 0 0,-1 0-1,0 1 1,1 0 0,-5 5-27,13-10-1,-1 0 0,1 1 0,-1-1 0,1 0 0,0 1 0,0-1 0,0 1 0,0-1 0,0 0 0,0 1 0,0-1 0,0 0 0,0 1 0,1-1 0,-1 0 0,1 1 0,-1-1 0,1 0 0,-1 1 0,1-1-1,0 0 1,-1 0 0,1 0 0,0 0 0,0 0 0,0 0 0,0 0 0,0 0 0,0 0 0,0 0 0,0 0 0,1-1 0,-1 1 0,0 0 0,0-1 0,1 1 0,-1-1 0,0 0 0,0 1 0,1-1 0,-1 0 0,1 0 0,-1 0 0,0 1 0,2-2 1,2 4-1,130 70 572,-103-49-387,-11-10-118,0 2-1,-1 1 1,0 0-1,-2 1 1,0 1-1,15 21-65,-30-35 10,-1 0 0,0 0 0,0 0 0,0 0 0,0 0 0,-1 0 0,0 0 0,0 0-1,0 0 1,-1 1 0,0-1 0,0 0 0,0 1 0,-1-1 0,1 0 0,-1 0 0,-1 1 0,1-1-1,-1 0 1,0 0 0,0 0 0,0-1 0,0 1 0,-1 0 0,0-1 0,-2 2-10,-87 86 128,3-46-85,87-46-87,-1 1-1,0 0 1,0 0 0,1-1-1,-1 0 1,0 0 0,0 1-1,0-1 1,1-1 0,-1 1-1,0 0 1,0-1-1,0 0 1,1 1 0,-1-1-1,0 0 1,1 0 0,-1-1-1,1 1 1,-1 0 0,1-1-1,0 0 1,-1 1 0,1-1-1,0 0 1,0 0 0,0 0-1,1 0 1,-1-1 0,0 1-1,1 0 1,0-1-1,-1 0 45,-11-32-1068,4-10 463</inkml:trace>
  <inkml:trace contextRef="#ctx0" brushRef="#br0" timeOffset="28369.656">10102 2453 6249,'53'70'6206,"2"53"-3782,-24-47-1325,-28-70-1037,37 83 1035,4-1-1,46 65-1096,-62-108 63,3-2 0,1-2 0,2-1 0,2-1 0,2-2 0,18 13-63,-24-31-334,-32-19 298,1 1 0,0-1-1,-1 0 1,1 0-1,-1 0 1,1 0-1,-1 1 1,1-1-1,0 0 1,-1 0-1,1 0 1,-1 0-1,1-1 1,0 1-1,-1 0 1,1 0 0,-1 0-1,1 0 1,-1-1-1,1 1 1,0 0-1,-1 0 1,1-1-1,-1 1 1,1 0-1,-1-1 1,0 1-1,1-1 1,-1 1-1,1-1 1,-1 1 0,0 0-1,1-1 1,-1 0-1,0 1 1,1-1-1,-1 1 1,0-1-1,0 1 1,0-1-1,0 1 1,1-1-1,-1 0 1,0 1-1,0-1 1,0 1 0,0-1-1,0 0 1,0 1-1,-1-1 37,-3-32-1714,-13-14 729</inkml:trace>
  <inkml:trace contextRef="#ctx0" brushRef="#br0" timeOffset="28686.777">10156 2796 8810,'-12'14'3849,"12"6"-2097,9 4-616,3 1-608,2-3-111,16 0-105,9-3-24,13-7-136,6-3-56,5-11-128,2-15-224,10-10 144,4-11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76B64C-467F-47FE-A83A-57D9FA2AF386}" type="datetimeFigureOut">
              <a:rPr lang="de-CH" smtClean="0"/>
              <a:t>02.04.2019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8DE61-A49E-4D78-B800-9075D138C26A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308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XEBFeX2ZM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Was sehen wir auf diesem Bild? – Händewaschen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41993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07413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51994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Lösung A steht sonst auch im Textbuch auf Seite 39</a:t>
            </a:r>
          </a:p>
          <a:p>
            <a:endParaRPr lang="de-CH" dirty="0"/>
          </a:p>
          <a:p>
            <a:r>
              <a:rPr lang="de-CH" dirty="0"/>
              <a:t>Danach für Haut Haar Nägel Mund und Kleider Schmuck je eine Spalte machen und zusammentragen.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403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4533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276712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hlinkClick r:id="rId3"/>
              </a:rPr>
              <a:t>https://www.youtube.com/watch?v=3HXEBFeX2ZM</a:t>
            </a:r>
            <a:endParaRPr lang="de-CH" dirty="0"/>
          </a:p>
          <a:p>
            <a:endParaRPr lang="de-CH" dirty="0"/>
          </a:p>
          <a:p>
            <a:r>
              <a:rPr lang="de-CH" dirty="0"/>
              <a:t>Wir schauen uns gemeinsam ein Video zu diesem Thema an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E8DE61-A49E-4D78-B800-9075D138C26A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2212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CH"/>
              <a:t>04.04.2019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7394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8437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72444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02258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022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86966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91342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61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277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67503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998509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CH"/>
              <a:t>04.04.2019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04BE321-AF41-4357-9F1C-AF398EC82161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7498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HXEBFeX2Z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customXml" Target="../ink/ink7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customXml" Target="../ink/ink2.xml"/><Relationship Id="rId21" Type="http://schemas.openxmlformats.org/officeDocument/2006/relationships/customXml" Target="../ink/ink11.xml"/><Relationship Id="rId7" Type="http://schemas.openxmlformats.org/officeDocument/2006/relationships/customXml" Target="../ink/ink4.xml"/><Relationship Id="rId12" Type="http://schemas.openxmlformats.org/officeDocument/2006/relationships/image" Target="../media/image8.png"/><Relationship Id="rId17" Type="http://schemas.openxmlformats.org/officeDocument/2006/relationships/customXml" Target="../ink/ink9.xml"/><Relationship Id="rId25" Type="http://schemas.openxmlformats.org/officeDocument/2006/relationships/customXml" Target="../ink/ink13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29" Type="http://schemas.openxmlformats.org/officeDocument/2006/relationships/customXml" Target="../ink/ink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customXml" Target="../ink/ink6.xml"/><Relationship Id="rId24" Type="http://schemas.openxmlformats.org/officeDocument/2006/relationships/image" Target="../media/image14.png"/><Relationship Id="rId32" Type="http://schemas.openxmlformats.org/officeDocument/2006/relationships/image" Target="../media/image18.png"/><Relationship Id="rId5" Type="http://schemas.openxmlformats.org/officeDocument/2006/relationships/customXml" Target="../ink/ink3.xml"/><Relationship Id="rId15" Type="http://schemas.openxmlformats.org/officeDocument/2006/relationships/customXml" Target="../ink/ink8.xml"/><Relationship Id="rId23" Type="http://schemas.openxmlformats.org/officeDocument/2006/relationships/customXml" Target="../ink/ink12.xml"/><Relationship Id="rId28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customXml" Target="../ink/ink10.xml"/><Relationship Id="rId31" Type="http://schemas.openxmlformats.org/officeDocument/2006/relationships/customXml" Target="../ink/ink16.xml"/><Relationship Id="rId4" Type="http://schemas.openxmlformats.org/officeDocument/2006/relationships/image" Target="../media/image4.png"/><Relationship Id="rId9" Type="http://schemas.openxmlformats.org/officeDocument/2006/relationships/customXml" Target="../ink/ink5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customXml" Target="../ink/ink14.xml"/><Relationship Id="rId30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9.xml"/><Relationship Id="rId21" Type="http://schemas.openxmlformats.org/officeDocument/2006/relationships/image" Target="../media/image28.png"/><Relationship Id="rId42" Type="http://schemas.openxmlformats.org/officeDocument/2006/relationships/customXml" Target="../ink/ink37.xml"/><Relationship Id="rId47" Type="http://schemas.openxmlformats.org/officeDocument/2006/relationships/image" Target="../media/image41.png"/><Relationship Id="rId63" Type="http://schemas.openxmlformats.org/officeDocument/2006/relationships/image" Target="../media/image49.png"/><Relationship Id="rId68" Type="http://schemas.openxmlformats.org/officeDocument/2006/relationships/customXml" Target="../ink/ink50.xml"/><Relationship Id="rId2" Type="http://schemas.openxmlformats.org/officeDocument/2006/relationships/customXml" Target="../ink/ink17.xml"/><Relationship Id="rId16" Type="http://schemas.openxmlformats.org/officeDocument/2006/relationships/customXml" Target="../ink/ink24.xml"/><Relationship Id="rId29" Type="http://schemas.openxmlformats.org/officeDocument/2006/relationships/image" Target="../media/image32.png"/><Relationship Id="rId11" Type="http://schemas.openxmlformats.org/officeDocument/2006/relationships/image" Target="../media/image23.png"/><Relationship Id="rId24" Type="http://schemas.openxmlformats.org/officeDocument/2006/relationships/customXml" Target="../ink/ink28.xml"/><Relationship Id="rId32" Type="http://schemas.openxmlformats.org/officeDocument/2006/relationships/customXml" Target="../ink/ink32.xml"/><Relationship Id="rId37" Type="http://schemas.openxmlformats.org/officeDocument/2006/relationships/image" Target="../media/image36.png"/><Relationship Id="rId40" Type="http://schemas.openxmlformats.org/officeDocument/2006/relationships/customXml" Target="../ink/ink36.xml"/><Relationship Id="rId45" Type="http://schemas.openxmlformats.org/officeDocument/2006/relationships/image" Target="../media/image40.png"/><Relationship Id="rId53" Type="http://schemas.openxmlformats.org/officeDocument/2006/relationships/image" Target="../media/image44.png"/><Relationship Id="rId58" Type="http://schemas.openxmlformats.org/officeDocument/2006/relationships/customXml" Target="../ink/ink45.xml"/><Relationship Id="rId66" Type="http://schemas.openxmlformats.org/officeDocument/2006/relationships/customXml" Target="../ink/ink49.xml"/><Relationship Id="rId74" Type="http://schemas.openxmlformats.org/officeDocument/2006/relationships/customXml" Target="../ink/ink53.xml"/><Relationship Id="rId5" Type="http://schemas.openxmlformats.org/officeDocument/2006/relationships/image" Target="../media/image20.png"/><Relationship Id="rId61" Type="http://schemas.openxmlformats.org/officeDocument/2006/relationships/image" Target="../media/image48.png"/><Relationship Id="rId19" Type="http://schemas.openxmlformats.org/officeDocument/2006/relationships/image" Target="../media/image27.png"/><Relationship Id="rId14" Type="http://schemas.openxmlformats.org/officeDocument/2006/relationships/customXml" Target="../ink/ink23.xml"/><Relationship Id="rId22" Type="http://schemas.openxmlformats.org/officeDocument/2006/relationships/customXml" Target="../ink/ink27.xml"/><Relationship Id="rId27" Type="http://schemas.openxmlformats.org/officeDocument/2006/relationships/image" Target="../media/image31.png"/><Relationship Id="rId30" Type="http://schemas.openxmlformats.org/officeDocument/2006/relationships/customXml" Target="../ink/ink31.xml"/><Relationship Id="rId35" Type="http://schemas.openxmlformats.org/officeDocument/2006/relationships/image" Target="../media/image35.png"/><Relationship Id="rId43" Type="http://schemas.openxmlformats.org/officeDocument/2006/relationships/image" Target="../media/image39.png"/><Relationship Id="rId48" Type="http://schemas.openxmlformats.org/officeDocument/2006/relationships/customXml" Target="../ink/ink40.xml"/><Relationship Id="rId56" Type="http://schemas.openxmlformats.org/officeDocument/2006/relationships/customXml" Target="../ink/ink44.xml"/><Relationship Id="rId64" Type="http://schemas.openxmlformats.org/officeDocument/2006/relationships/customXml" Target="../ink/ink48.xml"/><Relationship Id="rId69" Type="http://schemas.openxmlformats.org/officeDocument/2006/relationships/image" Target="../media/image52.png"/><Relationship Id="rId8" Type="http://schemas.openxmlformats.org/officeDocument/2006/relationships/customXml" Target="../ink/ink20.xml"/><Relationship Id="rId51" Type="http://schemas.openxmlformats.org/officeDocument/2006/relationships/image" Target="../media/image43.png"/><Relationship Id="rId72" Type="http://schemas.openxmlformats.org/officeDocument/2006/relationships/customXml" Target="../ink/ink52.xml"/><Relationship Id="rId3" Type="http://schemas.openxmlformats.org/officeDocument/2006/relationships/image" Target="../media/image19.png"/><Relationship Id="rId12" Type="http://schemas.openxmlformats.org/officeDocument/2006/relationships/customXml" Target="../ink/ink22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38" Type="http://schemas.openxmlformats.org/officeDocument/2006/relationships/customXml" Target="../ink/ink35.xml"/><Relationship Id="rId46" Type="http://schemas.openxmlformats.org/officeDocument/2006/relationships/customXml" Target="../ink/ink39.xml"/><Relationship Id="rId59" Type="http://schemas.openxmlformats.org/officeDocument/2006/relationships/image" Target="../media/image47.png"/><Relationship Id="rId67" Type="http://schemas.openxmlformats.org/officeDocument/2006/relationships/image" Target="../media/image51.png"/><Relationship Id="rId20" Type="http://schemas.openxmlformats.org/officeDocument/2006/relationships/customXml" Target="../ink/ink26.xml"/><Relationship Id="rId41" Type="http://schemas.openxmlformats.org/officeDocument/2006/relationships/image" Target="../media/image38.png"/><Relationship Id="rId54" Type="http://schemas.openxmlformats.org/officeDocument/2006/relationships/customXml" Target="../ink/ink43.xml"/><Relationship Id="rId62" Type="http://schemas.openxmlformats.org/officeDocument/2006/relationships/customXml" Target="../ink/ink47.xml"/><Relationship Id="rId70" Type="http://schemas.openxmlformats.org/officeDocument/2006/relationships/customXml" Target="../ink/ink51.xml"/><Relationship Id="rId75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30.xml"/><Relationship Id="rId36" Type="http://schemas.openxmlformats.org/officeDocument/2006/relationships/customXml" Target="../ink/ink34.xml"/><Relationship Id="rId49" Type="http://schemas.openxmlformats.org/officeDocument/2006/relationships/image" Target="../media/image42.png"/><Relationship Id="rId57" Type="http://schemas.openxmlformats.org/officeDocument/2006/relationships/image" Target="../media/image46.png"/><Relationship Id="rId10" Type="http://schemas.openxmlformats.org/officeDocument/2006/relationships/customXml" Target="../ink/ink21.xml"/><Relationship Id="rId31" Type="http://schemas.openxmlformats.org/officeDocument/2006/relationships/image" Target="../media/image33.png"/><Relationship Id="rId44" Type="http://schemas.openxmlformats.org/officeDocument/2006/relationships/customXml" Target="../ink/ink38.xml"/><Relationship Id="rId52" Type="http://schemas.openxmlformats.org/officeDocument/2006/relationships/customXml" Target="../ink/ink42.xml"/><Relationship Id="rId60" Type="http://schemas.openxmlformats.org/officeDocument/2006/relationships/customXml" Target="../ink/ink46.xml"/><Relationship Id="rId65" Type="http://schemas.openxmlformats.org/officeDocument/2006/relationships/image" Target="../media/image50.png"/><Relationship Id="rId73" Type="http://schemas.openxmlformats.org/officeDocument/2006/relationships/image" Target="../media/image54.png"/><Relationship Id="rId4" Type="http://schemas.openxmlformats.org/officeDocument/2006/relationships/customXml" Target="../ink/ink18.xml"/><Relationship Id="rId9" Type="http://schemas.openxmlformats.org/officeDocument/2006/relationships/image" Target="../media/image22.png"/><Relationship Id="rId13" Type="http://schemas.openxmlformats.org/officeDocument/2006/relationships/image" Target="../media/image24.png"/><Relationship Id="rId18" Type="http://schemas.openxmlformats.org/officeDocument/2006/relationships/customXml" Target="../ink/ink25.xml"/><Relationship Id="rId39" Type="http://schemas.openxmlformats.org/officeDocument/2006/relationships/image" Target="../media/image37.png"/><Relationship Id="rId34" Type="http://schemas.openxmlformats.org/officeDocument/2006/relationships/customXml" Target="../ink/ink33.xml"/><Relationship Id="rId50" Type="http://schemas.openxmlformats.org/officeDocument/2006/relationships/customXml" Target="../ink/ink41.xml"/><Relationship Id="rId55" Type="http://schemas.openxmlformats.org/officeDocument/2006/relationships/image" Target="../media/image45.png"/><Relationship Id="rId7" Type="http://schemas.openxmlformats.org/officeDocument/2006/relationships/image" Target="../media/image21.png"/><Relationship Id="rId71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66.xml"/><Relationship Id="rId21" Type="http://schemas.openxmlformats.org/officeDocument/2006/relationships/image" Target="../media/image65.png"/><Relationship Id="rId42" Type="http://schemas.openxmlformats.org/officeDocument/2006/relationships/customXml" Target="../ink/ink74.xml"/><Relationship Id="rId47" Type="http://schemas.openxmlformats.org/officeDocument/2006/relationships/image" Target="../media/image78.png"/><Relationship Id="rId63" Type="http://schemas.openxmlformats.org/officeDocument/2006/relationships/image" Target="../media/image86.png"/><Relationship Id="rId68" Type="http://schemas.openxmlformats.org/officeDocument/2006/relationships/customXml" Target="../ink/ink87.xml"/><Relationship Id="rId16" Type="http://schemas.openxmlformats.org/officeDocument/2006/relationships/customXml" Target="../ink/ink61.xml"/><Relationship Id="rId11" Type="http://schemas.openxmlformats.org/officeDocument/2006/relationships/image" Target="../media/image60.png"/><Relationship Id="rId24" Type="http://schemas.openxmlformats.org/officeDocument/2006/relationships/customXml" Target="../ink/ink65.xml"/><Relationship Id="rId32" Type="http://schemas.openxmlformats.org/officeDocument/2006/relationships/customXml" Target="../ink/ink69.xml"/><Relationship Id="rId37" Type="http://schemas.openxmlformats.org/officeDocument/2006/relationships/image" Target="../media/image73.png"/><Relationship Id="rId40" Type="http://schemas.openxmlformats.org/officeDocument/2006/relationships/customXml" Target="../ink/ink73.xml"/><Relationship Id="rId45" Type="http://schemas.openxmlformats.org/officeDocument/2006/relationships/image" Target="../media/image77.png"/><Relationship Id="rId53" Type="http://schemas.openxmlformats.org/officeDocument/2006/relationships/image" Target="../media/image81.png"/><Relationship Id="rId58" Type="http://schemas.openxmlformats.org/officeDocument/2006/relationships/customXml" Target="../ink/ink82.xml"/><Relationship Id="rId66" Type="http://schemas.openxmlformats.org/officeDocument/2006/relationships/customXml" Target="../ink/ink86.xml"/><Relationship Id="rId74" Type="http://schemas.openxmlformats.org/officeDocument/2006/relationships/customXml" Target="../ink/ink90.xml"/><Relationship Id="rId5" Type="http://schemas.openxmlformats.org/officeDocument/2006/relationships/image" Target="../media/image57.png"/><Relationship Id="rId61" Type="http://schemas.openxmlformats.org/officeDocument/2006/relationships/image" Target="../media/image85.png"/><Relationship Id="rId19" Type="http://schemas.openxmlformats.org/officeDocument/2006/relationships/image" Target="../media/image64.png"/><Relationship Id="rId14" Type="http://schemas.openxmlformats.org/officeDocument/2006/relationships/customXml" Target="../ink/ink60.xml"/><Relationship Id="rId22" Type="http://schemas.openxmlformats.org/officeDocument/2006/relationships/customXml" Target="../ink/ink64.xml"/><Relationship Id="rId27" Type="http://schemas.openxmlformats.org/officeDocument/2006/relationships/image" Target="../media/image68.png"/><Relationship Id="rId30" Type="http://schemas.openxmlformats.org/officeDocument/2006/relationships/customXml" Target="../ink/ink68.xml"/><Relationship Id="rId35" Type="http://schemas.openxmlformats.org/officeDocument/2006/relationships/image" Target="../media/image72.png"/><Relationship Id="rId43" Type="http://schemas.openxmlformats.org/officeDocument/2006/relationships/image" Target="../media/image76.png"/><Relationship Id="rId48" Type="http://schemas.openxmlformats.org/officeDocument/2006/relationships/customXml" Target="../ink/ink77.xml"/><Relationship Id="rId56" Type="http://schemas.openxmlformats.org/officeDocument/2006/relationships/customXml" Target="../ink/ink81.xml"/><Relationship Id="rId64" Type="http://schemas.openxmlformats.org/officeDocument/2006/relationships/customXml" Target="../ink/ink85.xml"/><Relationship Id="rId69" Type="http://schemas.openxmlformats.org/officeDocument/2006/relationships/image" Target="../media/image89.png"/><Relationship Id="rId77" Type="http://schemas.openxmlformats.org/officeDocument/2006/relationships/image" Target="../media/image93.png"/><Relationship Id="rId8" Type="http://schemas.openxmlformats.org/officeDocument/2006/relationships/customXml" Target="../ink/ink57.xml"/><Relationship Id="rId51" Type="http://schemas.openxmlformats.org/officeDocument/2006/relationships/image" Target="../media/image80.png"/><Relationship Id="rId72" Type="http://schemas.openxmlformats.org/officeDocument/2006/relationships/customXml" Target="../ink/ink89.xml"/><Relationship Id="rId3" Type="http://schemas.openxmlformats.org/officeDocument/2006/relationships/image" Target="../media/image56.png"/><Relationship Id="rId12" Type="http://schemas.openxmlformats.org/officeDocument/2006/relationships/customXml" Target="../ink/ink59.xml"/><Relationship Id="rId17" Type="http://schemas.openxmlformats.org/officeDocument/2006/relationships/image" Target="../media/image63.png"/><Relationship Id="rId25" Type="http://schemas.openxmlformats.org/officeDocument/2006/relationships/image" Target="../media/image67.png"/><Relationship Id="rId33" Type="http://schemas.openxmlformats.org/officeDocument/2006/relationships/image" Target="../media/image71.png"/><Relationship Id="rId38" Type="http://schemas.openxmlformats.org/officeDocument/2006/relationships/customXml" Target="../ink/ink72.xml"/><Relationship Id="rId46" Type="http://schemas.openxmlformats.org/officeDocument/2006/relationships/customXml" Target="../ink/ink76.xml"/><Relationship Id="rId59" Type="http://schemas.openxmlformats.org/officeDocument/2006/relationships/image" Target="../media/image84.png"/><Relationship Id="rId67" Type="http://schemas.openxmlformats.org/officeDocument/2006/relationships/image" Target="../media/image88.png"/><Relationship Id="rId20" Type="http://schemas.openxmlformats.org/officeDocument/2006/relationships/customXml" Target="../ink/ink63.xml"/><Relationship Id="rId41" Type="http://schemas.openxmlformats.org/officeDocument/2006/relationships/image" Target="../media/image75.png"/><Relationship Id="rId54" Type="http://schemas.openxmlformats.org/officeDocument/2006/relationships/customXml" Target="../ink/ink80.xml"/><Relationship Id="rId62" Type="http://schemas.openxmlformats.org/officeDocument/2006/relationships/customXml" Target="../ink/ink84.xml"/><Relationship Id="rId70" Type="http://schemas.openxmlformats.org/officeDocument/2006/relationships/customXml" Target="../ink/ink88.xml"/><Relationship Id="rId75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6.xml"/><Relationship Id="rId15" Type="http://schemas.openxmlformats.org/officeDocument/2006/relationships/image" Target="../media/image62.png"/><Relationship Id="rId23" Type="http://schemas.openxmlformats.org/officeDocument/2006/relationships/image" Target="../media/image66.png"/><Relationship Id="rId28" Type="http://schemas.openxmlformats.org/officeDocument/2006/relationships/customXml" Target="../ink/ink67.xml"/><Relationship Id="rId36" Type="http://schemas.openxmlformats.org/officeDocument/2006/relationships/customXml" Target="../ink/ink71.xml"/><Relationship Id="rId49" Type="http://schemas.openxmlformats.org/officeDocument/2006/relationships/image" Target="../media/image79.png"/><Relationship Id="rId57" Type="http://schemas.openxmlformats.org/officeDocument/2006/relationships/image" Target="../media/image83.png"/><Relationship Id="rId10" Type="http://schemas.openxmlformats.org/officeDocument/2006/relationships/customXml" Target="../ink/ink58.xml"/><Relationship Id="rId31" Type="http://schemas.openxmlformats.org/officeDocument/2006/relationships/image" Target="../media/image70.png"/><Relationship Id="rId44" Type="http://schemas.openxmlformats.org/officeDocument/2006/relationships/customXml" Target="../ink/ink75.xml"/><Relationship Id="rId52" Type="http://schemas.openxmlformats.org/officeDocument/2006/relationships/customXml" Target="../ink/ink79.xml"/><Relationship Id="rId60" Type="http://schemas.openxmlformats.org/officeDocument/2006/relationships/customXml" Target="../ink/ink83.xml"/><Relationship Id="rId65" Type="http://schemas.openxmlformats.org/officeDocument/2006/relationships/image" Target="../media/image87.png"/><Relationship Id="rId73" Type="http://schemas.openxmlformats.org/officeDocument/2006/relationships/image" Target="../media/image91.png"/><Relationship Id="rId4" Type="http://schemas.openxmlformats.org/officeDocument/2006/relationships/customXml" Target="../ink/ink55.xml"/><Relationship Id="rId9" Type="http://schemas.openxmlformats.org/officeDocument/2006/relationships/image" Target="../media/image59.png"/><Relationship Id="rId13" Type="http://schemas.openxmlformats.org/officeDocument/2006/relationships/image" Target="../media/image61.png"/><Relationship Id="rId18" Type="http://schemas.openxmlformats.org/officeDocument/2006/relationships/customXml" Target="../ink/ink62.xml"/><Relationship Id="rId39" Type="http://schemas.openxmlformats.org/officeDocument/2006/relationships/image" Target="../media/image74.png"/><Relationship Id="rId34" Type="http://schemas.openxmlformats.org/officeDocument/2006/relationships/customXml" Target="../ink/ink70.xml"/><Relationship Id="rId50" Type="http://schemas.openxmlformats.org/officeDocument/2006/relationships/customXml" Target="../ink/ink78.xml"/><Relationship Id="rId55" Type="http://schemas.openxmlformats.org/officeDocument/2006/relationships/image" Target="../media/image82.png"/><Relationship Id="rId76" Type="http://schemas.openxmlformats.org/officeDocument/2006/relationships/customXml" Target="../ink/ink91.xml"/><Relationship Id="rId7" Type="http://schemas.openxmlformats.org/officeDocument/2006/relationships/image" Target="../media/image58.png"/><Relationship Id="rId71" Type="http://schemas.openxmlformats.org/officeDocument/2006/relationships/image" Target="../media/image90.png"/><Relationship Id="rId2" Type="http://schemas.openxmlformats.org/officeDocument/2006/relationships/customXml" Target="../ink/ink54.xml"/><Relationship Id="rId29" Type="http://schemas.openxmlformats.org/officeDocument/2006/relationships/image" Target="../media/image6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innen, Wand, Schrank enthält.&#10;&#10;Mit sehr hoher Zuverlässigkeit generierte Beschreibung">
            <a:extLst>
              <a:ext uri="{FF2B5EF4-FFF2-40B4-BE49-F238E27FC236}">
                <a16:creationId xmlns:a16="http://schemas.microsoft.com/office/drawing/2014/main" id="{32CEA819-21C4-461D-9511-B5D743D688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786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080BCF-901D-4AC1-930A-26B3A4FB39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>
                <a:solidFill>
                  <a:srgbClr val="FFFFFF"/>
                </a:solidFill>
              </a:rPr>
              <a:t>04.04.2019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130F84B-3D69-4362-9121-B3F39000C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100">
                <a:solidFill>
                  <a:srgbClr val="FFFFFF"/>
                </a:solidFill>
              </a:rPr>
              <a:t>E1: Arbeitssicherheit, Hygienemassnahmen und Umweltschutz einhalten</a:t>
            </a:r>
            <a:endParaRPr lang="de-CH" sz="1100">
              <a:solidFill>
                <a:srgbClr val="FFFFFF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C5F59FF-1042-441E-AF18-306BC39D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4BE321-AF41-4357-9F1C-AF398EC82161}" type="slidenum">
              <a:rPr lang="de-CH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</a:t>
            </a:fld>
            <a:endParaRPr lang="de-CH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34142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11BF2-67A1-4333-BF64-07809FA5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05014FD-D84A-4956-8281-9E85D898F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67840"/>
            <a:ext cx="9872871" cy="4328160"/>
          </a:xfrm>
        </p:spPr>
        <p:txBody>
          <a:bodyPr>
            <a:normAutofit fontScale="77500" lnSpcReduction="20000"/>
          </a:bodyPr>
          <a:lstStyle/>
          <a:p>
            <a:r>
              <a:rPr lang="de-CH" dirty="0"/>
              <a:t>Regelmässige Pflege und Reinigung von Haut, Haaren, Nägeln und Mund:</a:t>
            </a:r>
          </a:p>
          <a:p>
            <a:pPr lvl="1"/>
            <a:r>
              <a:rPr lang="de-CH" dirty="0"/>
              <a:t>Trägt zu einem angenehmen Erscheinungsbild bei</a:t>
            </a:r>
          </a:p>
          <a:p>
            <a:pPr lvl="1"/>
            <a:r>
              <a:rPr lang="de-CH" dirty="0"/>
              <a:t> Reduziert die Keime auf meinem Körper, was mich und meine Umwelt vor Krankheiten schützt.</a:t>
            </a:r>
          </a:p>
          <a:p>
            <a:pPr lvl="1"/>
            <a:endParaRPr lang="de-CH" dirty="0"/>
          </a:p>
          <a:p>
            <a:r>
              <a:rPr lang="de-CH" dirty="0"/>
              <a:t>Saubere Arbeitskleidung und zusammengebundenes Haar:</a:t>
            </a:r>
          </a:p>
          <a:p>
            <a:pPr lvl="1"/>
            <a:r>
              <a:rPr lang="de-CH" dirty="0"/>
              <a:t>Verhindert das Verbreiten von Keimen</a:t>
            </a:r>
          </a:p>
          <a:p>
            <a:pPr lvl="1"/>
            <a:endParaRPr lang="de-CH" dirty="0"/>
          </a:p>
          <a:p>
            <a:r>
              <a:rPr lang="de-CH" dirty="0"/>
              <a:t>Kein Schmuck an Händen und kurz geschnittene, unlackierte Nägel:</a:t>
            </a:r>
          </a:p>
          <a:p>
            <a:pPr lvl="1"/>
            <a:r>
              <a:rPr lang="de-CH" dirty="0"/>
              <a:t>Erlauben gründliche Reinigung und sicheres Arbeiten auch mit Handschuhen</a:t>
            </a:r>
          </a:p>
          <a:p>
            <a:pPr lvl="1"/>
            <a:r>
              <a:rPr lang="de-CH" dirty="0"/>
              <a:t>Reduziert Keime</a:t>
            </a:r>
          </a:p>
          <a:p>
            <a:pPr lvl="1"/>
            <a:r>
              <a:rPr lang="de-CH" dirty="0"/>
              <a:t>Bedeutet weniger Verletzungsgefahr</a:t>
            </a:r>
          </a:p>
          <a:p>
            <a:r>
              <a:rPr lang="de-CH" dirty="0"/>
              <a:t>Während des Heilungsprozesses sollten Tattoos und Piercings gut verpackt und nicht sichtbar sein. Es handelt sich um eine offene Wunde und ist somit Eintrittspforte sowie Infektionsquelle.</a:t>
            </a:r>
          </a:p>
          <a:p>
            <a:pPr lvl="1"/>
            <a:r>
              <a:rPr lang="de-CH" dirty="0"/>
              <a:t>Verheilte Piercings und Tattoos stellen keine Gefahr dar. Es ist dem Arbeitgeber überlassen inwiefern sie toleriert werden.</a:t>
            </a:r>
          </a:p>
          <a:p>
            <a:r>
              <a:rPr lang="de-CH" dirty="0"/>
              <a:t>Vor und nach der Manipulation von Piercings sollte man sich jedoch immer die Hände reinigen.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1A272D-608A-4D69-8B63-BFD883A15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58384B2-CDB4-4CCF-898E-6776B3446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892015B-AFA7-4821-971E-7BA1E659D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55316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6BC539-BB03-4113-B3C8-ACE4F5553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Händehygiene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702904-BD09-4923-B59C-CE80E0BADC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de-DE" sz="2800" dirty="0">
                <a:sym typeface="Wingdings" panose="05000000000000000000" pitchFamily="2" charset="2"/>
              </a:rPr>
              <a:t>besonders wichtig, da wir viel mit den Händen arbeiten und ständig Kontakt mit Klienten haben</a:t>
            </a:r>
            <a:endParaRPr lang="de-DE" sz="2800" dirty="0"/>
          </a:p>
          <a:p>
            <a:r>
              <a:rPr lang="de-DE" sz="2800" b="1" dirty="0"/>
              <a:t>Händehygiene beinhaltet:</a:t>
            </a:r>
          </a:p>
          <a:p>
            <a:pPr lvl="1"/>
            <a:r>
              <a:rPr lang="de-DE" sz="2800" dirty="0"/>
              <a:t>Die hygienische Händedesinfektion</a:t>
            </a:r>
          </a:p>
          <a:p>
            <a:pPr lvl="1"/>
            <a:r>
              <a:rPr lang="de-DE" sz="2800" dirty="0"/>
              <a:t>Das Händewaschen</a:t>
            </a:r>
          </a:p>
          <a:p>
            <a:pPr lvl="1"/>
            <a:r>
              <a:rPr lang="de-DE" sz="2800" dirty="0"/>
              <a:t>Die Hautpflege und Hautschutz</a:t>
            </a:r>
          </a:p>
          <a:p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0AA4CB-D3B8-40B1-98F6-9B9EFAB95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7E7A27-65AA-4FE8-836A-59E88BDE9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9574BD-5959-4CA5-99D8-A99523F0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2536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2B3030-7AA8-4983-BB5C-06EAADAE9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Was ist an diesem Bild irreführend?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4EF972F2-FE66-4021-AFB4-E13D6A83F3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219" y="1509914"/>
            <a:ext cx="7567631" cy="4433686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3BB36B1-8AF3-4695-87C1-9A1D987B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CDD58-FEAF-4527-B203-F77F8606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8E2F63A-D256-434C-8C9D-10DA8F1F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4533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D0F4B5-8AFF-4C09-8DCE-611751F0E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>
            <a:normAutofit/>
          </a:bodyPr>
          <a:lstStyle/>
          <a:p>
            <a:r>
              <a:rPr lang="de-CH" sz="3200" dirty="0"/>
              <a:t>Was ist an diesem Bild irreführend?</a:t>
            </a:r>
          </a:p>
        </p:txBody>
      </p:sp>
      <p:pic>
        <p:nvPicPr>
          <p:cNvPr id="11" name="Inhaltsplatzhalter 7">
            <a:extLst>
              <a:ext uri="{FF2B5EF4-FFF2-40B4-BE49-F238E27FC236}">
                <a16:creationId xmlns:a16="http://schemas.microsoft.com/office/drawing/2014/main" id="{ED477465-D3AA-4857-BF66-FE6F628E50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659678"/>
            <a:ext cx="6045576" cy="353666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E7B8478-E12C-4A11-BBC2-EC60FFADC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2057400"/>
            <a:ext cx="3912583" cy="4038600"/>
          </a:xfrm>
        </p:spPr>
        <p:txBody>
          <a:bodyPr>
            <a:normAutofit/>
          </a:bodyPr>
          <a:lstStyle/>
          <a:p>
            <a:r>
              <a:rPr lang="en-US" sz="1800" dirty="0" err="1"/>
              <a:t>Hände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Seife und Wasser </a:t>
            </a:r>
            <a:r>
              <a:rPr lang="en-US" sz="1800" dirty="0" err="1"/>
              <a:t>waschen</a:t>
            </a:r>
            <a:r>
              <a:rPr lang="en-US" sz="1800" dirty="0"/>
              <a:t> </a:t>
            </a:r>
            <a:r>
              <a:rPr lang="en-US" sz="1800" dirty="0" err="1"/>
              <a:t>beseitigt</a:t>
            </a:r>
            <a:r>
              <a:rPr lang="en-US" sz="1800" dirty="0"/>
              <a:t> </a:t>
            </a:r>
            <a:r>
              <a:rPr lang="en-US" sz="1800" dirty="0" err="1"/>
              <a:t>nur</a:t>
            </a:r>
            <a:r>
              <a:rPr lang="en-US" sz="1800" dirty="0"/>
              <a:t> ca. 90% der </a:t>
            </a:r>
            <a:r>
              <a:rPr lang="en-US" sz="1800" dirty="0" err="1"/>
              <a:t>Keime</a:t>
            </a:r>
            <a:r>
              <a:rPr lang="en-US" sz="1800" dirty="0"/>
              <a:t>!</a:t>
            </a:r>
          </a:p>
          <a:p>
            <a:r>
              <a:rPr lang="en-US" sz="1800" dirty="0"/>
              <a:t>Man muss die </a:t>
            </a:r>
            <a:r>
              <a:rPr lang="en-US" sz="1800" dirty="0" err="1"/>
              <a:t>Hände</a:t>
            </a:r>
            <a:r>
              <a:rPr lang="en-US" sz="1800" dirty="0"/>
              <a:t> </a:t>
            </a:r>
            <a:r>
              <a:rPr lang="en-US" sz="1800" dirty="0" err="1"/>
              <a:t>mit</a:t>
            </a:r>
            <a:r>
              <a:rPr lang="en-US" sz="1800" dirty="0"/>
              <a:t> </a:t>
            </a:r>
            <a:r>
              <a:rPr lang="en-US" sz="1800" dirty="0" err="1"/>
              <a:t>Desinfektionsmittel</a:t>
            </a:r>
            <a:r>
              <a:rPr lang="en-US" sz="1800" dirty="0"/>
              <a:t> </a:t>
            </a:r>
            <a:r>
              <a:rPr lang="en-US" sz="1800" dirty="0" err="1"/>
              <a:t>reinigen</a:t>
            </a:r>
            <a:r>
              <a:rPr lang="en-US" sz="1800" dirty="0"/>
              <a:t>!</a:t>
            </a:r>
          </a:p>
          <a:p>
            <a:pPr lvl="1"/>
            <a:r>
              <a:rPr lang="en-US" sz="1800" dirty="0" err="1"/>
              <a:t>auch</a:t>
            </a:r>
            <a:r>
              <a:rPr lang="en-US" sz="1800" dirty="0"/>
              <a:t> dies </a:t>
            </a:r>
            <a:r>
              <a:rPr lang="en-US" sz="1800" dirty="0" err="1"/>
              <a:t>ist</a:t>
            </a:r>
            <a:r>
              <a:rPr lang="en-US" sz="1800" dirty="0"/>
              <a:t> </a:t>
            </a:r>
            <a:r>
              <a:rPr lang="en-US" sz="1800" dirty="0" err="1"/>
              <a:t>keine</a:t>
            </a:r>
            <a:r>
              <a:rPr lang="en-US" sz="1800" dirty="0"/>
              <a:t> 100% </a:t>
            </a:r>
            <a:r>
              <a:rPr lang="en-US" sz="1800" dirty="0" err="1"/>
              <a:t>Beseitigung</a:t>
            </a:r>
            <a:r>
              <a:rPr lang="en-US" sz="1800" dirty="0"/>
              <a:t> der </a:t>
            </a:r>
            <a:r>
              <a:rPr lang="en-US" sz="1800" dirty="0" err="1"/>
              <a:t>Keime</a:t>
            </a:r>
            <a:r>
              <a:rPr lang="en-US" sz="1800" dirty="0"/>
              <a:t>.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FD7610-6B44-428F-BE45-7809593039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3D0C79-4AA3-4B01-BEB0-1F7ED89F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de-DE" sz="1100"/>
              <a:t>E1: Arbeitssicherheit, Hygienemassnahmen und Umweltschutz einhalten</a:t>
            </a:r>
            <a:endParaRPr lang="de-CH" sz="110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D2E9C8-D8EE-4BCD-A752-A5776E947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4BE321-AF41-4357-9F1C-AF398EC82161}" type="slidenum">
              <a:rPr lang="de-CH" smtClean="0"/>
              <a:pPr>
                <a:spcAft>
                  <a:spcPts val="600"/>
                </a:spcAft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3172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EE2408-2545-4ECD-A774-F65D355C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Aufgabe: Hygienische Händedesinfektion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F7561C9-3754-4F4F-AA70-6AA837365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de-CH" dirty="0"/>
              <a:t>Bespreche mit deinem Nachbarn, wie die hygienische Händedesinfektion durchgeführt wird oder zeige es ihm vor.</a:t>
            </a:r>
          </a:p>
          <a:p>
            <a:endParaRPr lang="de-CH" dirty="0"/>
          </a:p>
          <a:p>
            <a:pPr marL="45720" indent="0">
              <a:buNone/>
            </a:pPr>
            <a:r>
              <a:rPr lang="de-CH" b="1" dirty="0"/>
              <a:t>Zeit: 3 Min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E3AD1C0-E1EA-40C8-833D-8884B49E3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3869B5-C2C2-423B-9CD7-A6E0470D1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581BBC-9E43-436F-A28C-2618E0840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06615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9CBD3C9-4E66-426D-948E-7CF477810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el 11">
            <a:extLst>
              <a:ext uri="{FF2B5EF4-FFF2-40B4-BE49-F238E27FC236}">
                <a16:creationId xmlns:a16="http://schemas.microsoft.com/office/drawing/2014/main" id="{C53A3601-6AB1-4A20-B4B3-5C05390B0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8564" y="609600"/>
            <a:ext cx="391258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Hygienische Händedesinfektion</a:t>
            </a:r>
          </a:p>
        </p:txBody>
      </p:sp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DF7FCD18-AFF5-4D1E-9AAD-B05409A781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4" y="1002222"/>
            <a:ext cx="6045576" cy="4851574"/>
          </a:xfrm>
          <a:prstGeom prst="rect">
            <a:avLst/>
          </a:prstGeom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A6C6FD8F-0EE3-49EE-B88E-C9029D6F6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8564" y="2057400"/>
            <a:ext cx="3912583" cy="4038600"/>
          </a:xfr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r>
              <a:rPr lang="de-DE" dirty="0"/>
              <a:t>Hände müssen trocken und ohne sichtbaren Schmutz sein</a:t>
            </a:r>
          </a:p>
          <a:p>
            <a:r>
              <a:rPr lang="de-DE" dirty="0"/>
              <a:t>Eine hohle Hand mit Händedesinfektionsmittel füllen</a:t>
            </a:r>
            <a:br>
              <a:rPr lang="de-DE" dirty="0"/>
            </a:br>
            <a:r>
              <a:rPr lang="de-DE" dirty="0"/>
              <a:t>(3 - 5 ml)</a:t>
            </a:r>
          </a:p>
          <a:p>
            <a:r>
              <a:rPr lang="de-DE" dirty="0"/>
              <a:t>Händedesinfektionsmittel auf den Händen verreiben, bis diese trocken sind (30 Sek.)</a:t>
            </a:r>
          </a:p>
          <a:p>
            <a:r>
              <a:rPr lang="de-DE" dirty="0"/>
              <a:t>Die Hände müssen während der gesamten Einreibezeit feucht gehalten werden.</a:t>
            </a:r>
          </a:p>
          <a:p>
            <a:r>
              <a:rPr lang="de-DE" dirty="0"/>
              <a:t>Benetzen der gesamten Haut der Hände (Häufige Benetzungslücken: Fingerkuppen, Daumen, Fingerzwischenräume)</a:t>
            </a:r>
          </a:p>
          <a:p>
            <a:endParaRPr lang="en-US" sz="16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546B0F-9376-44F9-A982-D496CAF76B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2996" y="6223828"/>
            <a:ext cx="23290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B273CE-DCF1-4176-99AC-874B0ED7F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49148" y="6223828"/>
            <a:ext cx="471777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100" kern="120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t>E1: Arbeitssicherheit, Hygienemassnahmen und Umweltschutz einhalten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C8B390-1DB0-4C3D-9616-2100973FD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29530" y="6223828"/>
            <a:ext cx="1706217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04BE321-AF41-4357-9F1C-AF398EC82161}" type="slidenum">
              <a:rPr lang="en-US" smtClean="0"/>
              <a:pPr defTabSz="914400">
                <a:spcAft>
                  <a:spcPts val="600"/>
                </a:spcAft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E0D748-5C28-413A-82DE-C079AFF6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Arbeitsauftrag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3997F3-A33B-48B1-BF29-B43B60651D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Im Buch auf Seite 39 ab der Pinken Box lesen</a:t>
            </a:r>
          </a:p>
          <a:p>
            <a:pPr lvl="1"/>
            <a:r>
              <a:rPr lang="de-CH" dirty="0"/>
              <a:t>(«Die hygienische Händedesinfektion…)</a:t>
            </a:r>
          </a:p>
          <a:p>
            <a:pPr lvl="1"/>
            <a:endParaRPr lang="de-CH" dirty="0"/>
          </a:p>
          <a:p>
            <a:r>
              <a:rPr lang="de-CH" dirty="0"/>
              <a:t>Löse die Aufgabe E11</a:t>
            </a:r>
          </a:p>
          <a:p>
            <a:endParaRPr lang="de-CH" dirty="0"/>
          </a:p>
          <a:p>
            <a:pPr marL="45720" indent="0">
              <a:buNone/>
            </a:pPr>
            <a:r>
              <a:rPr lang="de-CH" b="1" dirty="0"/>
              <a:t>Zeit: 20 Minuten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800B496-5CE0-4823-9555-CF6C79C6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A49B533-ECB3-4472-955A-629D49BD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64A844-D2C8-4B13-95CF-B00C66BEB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580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11ABE52-ABC3-4434-AB5D-77582F9CE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Zusammenfassung:</a:t>
            </a:r>
            <a:br>
              <a:rPr lang="de-CH" dirty="0"/>
            </a:br>
            <a:r>
              <a:rPr lang="de-CH" dirty="0"/>
              <a:t>Die 5 Momente der Händedesinfektion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F9CA6C3C-1797-4001-B380-A0D60C1D94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hlinkClick r:id="rId3"/>
              </a:rPr>
              <a:t>Vor Patientenkontakt</a:t>
            </a:r>
          </a:p>
          <a:p>
            <a:r>
              <a:rPr lang="de-CH" dirty="0">
                <a:hlinkClick r:id="rId3"/>
              </a:rPr>
              <a:t>Vor einer aseptischen Tätigkeit</a:t>
            </a:r>
          </a:p>
          <a:p>
            <a:r>
              <a:rPr lang="de-CH" dirty="0">
                <a:hlinkClick r:id="rId3"/>
              </a:rPr>
              <a:t>Nach Kontakt mit potenziell infektiösem Material</a:t>
            </a:r>
          </a:p>
          <a:p>
            <a:r>
              <a:rPr lang="de-CH" dirty="0">
                <a:hlinkClick r:id="rId3"/>
              </a:rPr>
              <a:t>Nach Patientenkontakt</a:t>
            </a:r>
          </a:p>
          <a:p>
            <a:r>
              <a:rPr lang="de-CH" dirty="0">
                <a:hlinkClick r:id="rId3"/>
              </a:rPr>
              <a:t>Nach Kontakt mit unmittelbaren Patientenumgebung</a:t>
            </a:r>
          </a:p>
          <a:p>
            <a:endParaRPr lang="de-CH" dirty="0">
              <a:hlinkClick r:id="rId3"/>
            </a:endParaRP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9FE6183-0CA2-424D-9530-B731DA382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3BB85C1-0C5D-4C24-9E90-65E11A97B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0FE8D45-0675-49B2-A15D-7C5231B6A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6035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C415ADC-670C-4867-84C4-77B30D5F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3200" b="1" dirty="0" err="1"/>
              <a:t>Handlungskompetenz</a:t>
            </a:r>
            <a:r>
              <a:rPr lang="en-US" sz="3200" b="1" dirty="0"/>
              <a:t> E1:</a:t>
            </a:r>
            <a:br>
              <a:rPr lang="en-US" sz="3200" b="1" dirty="0"/>
            </a:br>
            <a:r>
              <a:rPr lang="en-US" sz="3200" b="1" dirty="0" err="1"/>
              <a:t>Arbeitssicherheit</a:t>
            </a:r>
            <a:r>
              <a:rPr lang="en-US" sz="3200" b="1" dirty="0"/>
              <a:t>, </a:t>
            </a:r>
            <a:r>
              <a:rPr lang="en-US" sz="3200" b="1" dirty="0" err="1"/>
              <a:t>Hygienemassnahmen</a:t>
            </a:r>
            <a:r>
              <a:rPr lang="en-US" sz="3200" b="1" dirty="0"/>
              <a:t> und </a:t>
            </a:r>
            <a:r>
              <a:rPr lang="en-US" sz="3200" b="1" dirty="0" err="1"/>
              <a:t>Umweltschutz</a:t>
            </a:r>
            <a:r>
              <a:rPr lang="en-US" sz="3200" b="1" dirty="0"/>
              <a:t> </a:t>
            </a:r>
            <a:r>
              <a:rPr lang="en-US" sz="3200" b="1" dirty="0" err="1"/>
              <a:t>einhalten</a:t>
            </a:r>
            <a:endParaRPr lang="de-CH" sz="3200" dirty="0"/>
          </a:p>
        </p:txBody>
      </p:sp>
      <p:sp>
        <p:nvSpPr>
          <p:cNvPr id="8" name="Untertitel 7">
            <a:extLst>
              <a:ext uri="{FF2B5EF4-FFF2-40B4-BE49-F238E27FC236}">
                <a16:creationId xmlns:a16="http://schemas.microsoft.com/office/drawing/2014/main" id="{667BD33F-70F8-4834-9DB4-48BE1FF6AD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446" y="2668075"/>
            <a:ext cx="5319431" cy="972180"/>
          </a:xfrm>
        </p:spPr>
        <p:txBody>
          <a:bodyPr anchor="b">
            <a:normAutofit fontScale="85000" lnSpcReduction="10000"/>
          </a:bodyPr>
          <a:lstStyle/>
          <a:p>
            <a:pPr algn="l"/>
            <a:r>
              <a:rPr lang="de-CH" sz="6000" dirty="0"/>
              <a:t>Individualhygiene</a:t>
            </a:r>
          </a:p>
        </p:txBody>
      </p:sp>
      <p:pic>
        <p:nvPicPr>
          <p:cNvPr id="4" name="Grafik 3" descr="Ein Bild, das Person, drinnen, Wand, Schrank enthält.&#10;&#10;Mit sehr hoher Zuverlässigkeit generierte Beschreibung">
            <a:extLst>
              <a:ext uri="{FF2B5EF4-FFF2-40B4-BE49-F238E27FC236}">
                <a16:creationId xmlns:a16="http://schemas.microsoft.com/office/drawing/2014/main" id="{D3E175E2-C617-4E84-BB66-70C954EAA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6" r="40446" b="1"/>
          <a:stretch/>
        </p:blipFill>
        <p:spPr>
          <a:xfrm>
            <a:off x="20" y="10"/>
            <a:ext cx="5234499" cy="621061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54990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6EDC8C-4AE7-4DFC-80AD-C3730205A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Definition Hygiene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BA24F0-AED3-4F1F-BD65-C1A60F972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2057400"/>
            <a:ext cx="5744910" cy="4038600"/>
          </a:xfrm>
        </p:spPr>
        <p:txBody>
          <a:bodyPr/>
          <a:lstStyle/>
          <a:p>
            <a:r>
              <a:rPr lang="de-CH" u="sng" dirty="0"/>
              <a:t>Lehre von der Erkrankung, Bekämpfung und Verhütung von übertragbarer Krankheit und der Gesunderhaltung des Menschen und seiner Umwelt</a:t>
            </a:r>
          </a:p>
          <a:p>
            <a:r>
              <a:rPr lang="de-CH" dirty="0"/>
              <a:t>Aus dem griechischen «Hygieia» (der Gesundheit dienen)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B8E15B-9E95-43BE-AF53-520A26465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B1544F-75AD-4724-81F4-4E1EF48AE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E7E9BDC-B787-4DBA-B2C5-B8D5588CC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3</a:t>
            </a:fld>
            <a:endParaRPr lang="de-CH"/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2DCC0747-74F9-427C-BD87-AB679A36190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1602505"/>
              </p:ext>
            </p:extLst>
          </p:nvPr>
        </p:nvGraphicFramePr>
        <p:xfrm>
          <a:off x="4815300" y="455701"/>
          <a:ext cx="8184420" cy="6133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A429132F-3950-42FE-B982-E3F58373EB94}"/>
                  </a:ext>
                </a:extLst>
              </p14:cNvPr>
              <p14:cNvContentPartPr/>
              <p14:nvPr/>
            </p14:nvContentPartPr>
            <p14:xfrm>
              <a:off x="13311120" y="5700240"/>
              <a:ext cx="11160" cy="61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A429132F-3950-42FE-B982-E3F58373EB9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302480" y="5691240"/>
                <a:ext cx="28800" cy="2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1044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22BD209-248F-4296-9D1B-2D9A3B541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 err="1"/>
              <a:t>Lernziele</a:t>
            </a:r>
            <a:r>
              <a:rPr lang="en-US" b="1" dirty="0"/>
              <a:t>:</a:t>
            </a:r>
          </a:p>
        </p:txBody>
      </p:sp>
      <p:pic>
        <p:nvPicPr>
          <p:cNvPr id="6" name="Inhaltsplatzhalter 5" descr="Ein Bild, das Person, drinnen, Wand, Schrank enthält.&#10;&#10;Mit sehr hoher Zuverlässigkeit generierte Beschreibung">
            <a:extLst>
              <a:ext uri="{FF2B5EF4-FFF2-40B4-BE49-F238E27FC236}">
                <a16:creationId xmlns:a16="http://schemas.microsoft.com/office/drawing/2014/main" id="{3BF2A6D0-7E25-40AB-9F53-DC3A6CE41BF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2" name="Inhaltsplatzhalter 5">
            <a:extLst>
              <a:ext uri="{FF2B5EF4-FFF2-40B4-BE49-F238E27FC236}">
                <a16:creationId xmlns:a16="http://schemas.microsoft.com/office/drawing/2014/main" id="{11C5A59C-00B6-4425-8D1E-3B31AEC34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21" y="1661161"/>
            <a:ext cx="5120113" cy="437610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de-DE" sz="1800" dirty="0"/>
              <a:t>Ich kenne die Begriffsdefinition von Hygiene</a:t>
            </a:r>
          </a:p>
          <a:p>
            <a:r>
              <a:rPr lang="de-DE" sz="1800" dirty="0"/>
              <a:t>Ich kann 2 </a:t>
            </a:r>
            <a:r>
              <a:rPr lang="de-DE" sz="1800" dirty="0" err="1"/>
              <a:t>Beipiele</a:t>
            </a:r>
            <a:r>
              <a:rPr lang="de-DE" sz="1800" dirty="0"/>
              <a:t> der Individualhygiene nennen.</a:t>
            </a:r>
          </a:p>
          <a:p>
            <a:r>
              <a:rPr lang="de-DE" sz="1800" dirty="0"/>
              <a:t>Ich kann erklären, warum die Pflege von Haut, Haaren, Nägel und Mund in Pflegeberufen besonders wichtig ist und wie man dies tun sollte.</a:t>
            </a:r>
          </a:p>
          <a:p>
            <a:r>
              <a:rPr lang="de-DE" sz="1800" dirty="0"/>
              <a:t>Ich kann erklären, auf was ich bei der Wahl meines Körperschmuckes achten sollte.</a:t>
            </a:r>
          </a:p>
          <a:p>
            <a:r>
              <a:rPr lang="de-DE" sz="1800" dirty="0"/>
              <a:t>Ich kann benennen, was Händehygiene beinhaltet.</a:t>
            </a:r>
          </a:p>
          <a:p>
            <a:r>
              <a:rPr lang="de-DE" sz="1800" dirty="0"/>
              <a:t>Ich kenne die 5 Momente der Händedesinfektion und kann diese in Beispielsituationen erkennen.</a:t>
            </a:r>
          </a:p>
          <a:p>
            <a:endParaRPr lang="de-DE" sz="1800" dirty="0"/>
          </a:p>
          <a:p>
            <a:endParaRPr lang="de-DE" sz="1800" dirty="0"/>
          </a:p>
          <a:p>
            <a:endParaRPr lang="en-US" sz="1800" b="1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E2DFBC3-3B74-4398-80DE-275F780F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3988A4-5AF8-49A5-B478-DA32DE498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829CE5-3666-48A1-82B1-D54395614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65111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0190-9F91-4A8B-94CA-2F9ED0ACB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Individualhygiene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1FC024-08EB-422B-933A-82A58C8A5B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6979920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à"/>
            </a:pPr>
            <a:r>
              <a:rPr lang="de-CH" dirty="0">
                <a:sym typeface="Wingdings" panose="05000000000000000000" pitchFamily="2" charset="2"/>
              </a:rPr>
              <a:t>Alles was die persönliche Hygiene betrifft</a:t>
            </a:r>
          </a:p>
          <a:p>
            <a:r>
              <a:rPr lang="de-CH" dirty="0">
                <a:sym typeface="Wingdings" panose="05000000000000000000" pitchFamily="2" charset="2"/>
              </a:rPr>
              <a:t>Körperhygiene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Haut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Haar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Nägel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Mund</a:t>
            </a:r>
          </a:p>
          <a:p>
            <a:r>
              <a:rPr lang="de-CH" dirty="0">
                <a:sym typeface="Wingdings" panose="05000000000000000000" pitchFamily="2" charset="2"/>
              </a:rPr>
              <a:t>Kleiderhygiene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Kleider</a:t>
            </a:r>
          </a:p>
          <a:p>
            <a:pPr lvl="1"/>
            <a:r>
              <a:rPr lang="de-CH" dirty="0">
                <a:sym typeface="Wingdings" panose="05000000000000000000" pitchFamily="2" charset="2"/>
              </a:rPr>
              <a:t>Schuhe</a:t>
            </a:r>
          </a:p>
        </p:txBody>
      </p:sp>
      <p:graphicFrame>
        <p:nvGraphicFramePr>
          <p:cNvPr id="9" name="Inhaltsplatzhalter 8">
            <a:extLst>
              <a:ext uri="{FF2B5EF4-FFF2-40B4-BE49-F238E27FC236}">
                <a16:creationId xmlns:a16="http://schemas.microsoft.com/office/drawing/2014/main" id="{C36C33AD-DC63-468D-839F-BDEE00C642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5105268"/>
              </p:ext>
            </p:extLst>
          </p:nvPr>
        </p:nvGraphicFramePr>
        <p:xfrm>
          <a:off x="6156960" y="716914"/>
          <a:ext cx="6800533" cy="5363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9F4D59A-BC81-4BA3-A80D-44D81ADF1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875D5D-BDE6-4110-B112-385613029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3E049B2-1836-4F89-ACED-56121802F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9011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A973A6-46CD-4744-9EEC-5D644115E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Aufgabe: Individualhygiene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C591EA1-470F-4FE8-87D3-59F71EF28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de-CH" b="1" dirty="0"/>
              <a:t>a. </a:t>
            </a:r>
            <a:r>
              <a:rPr lang="de-CH" dirty="0"/>
              <a:t>Diskutiert zu zweit, wie man Haut, Haar, Nägel und Mund pflegen sollte und warum Körperhygiene im Pflegeberuf wichtig ist.</a:t>
            </a:r>
          </a:p>
          <a:p>
            <a:pPr marL="45720" indent="0">
              <a:buNone/>
            </a:pPr>
            <a:r>
              <a:rPr lang="de-CH" b="1" dirty="0"/>
              <a:t>b.</a:t>
            </a:r>
            <a:r>
              <a:rPr lang="de-CH" dirty="0"/>
              <a:t> Sammelt Kleider, Schmuck und Styling Vorschriften, falls ihr in eurem Betrieb welche habt. Falls euch keine in den Sinn kommen überlegt euch, was ihr zur Arbeit anhabt.</a:t>
            </a:r>
            <a:endParaRPr lang="de-CH" b="1" dirty="0"/>
          </a:p>
          <a:p>
            <a:pPr marL="45720" indent="0">
              <a:buNone/>
            </a:pPr>
            <a:r>
              <a:rPr lang="de-CH" b="1" dirty="0"/>
              <a:t>Haltet eure Antworten in Stichworten fest.</a:t>
            </a:r>
          </a:p>
          <a:p>
            <a:pPr marL="45720" indent="0">
              <a:buNone/>
            </a:pPr>
            <a:r>
              <a:rPr lang="de-CH" b="1" dirty="0"/>
              <a:t>Zeit: 10 Minuten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86A70C-ECAD-451D-BE33-4C29D9C47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C0AE019-C99A-4B53-BA98-FC172509C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523301-6951-4C88-9399-634068388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66377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47076D-E993-4F9B-9C62-E7280E4DC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Individualhygiene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BB0646-522A-47A0-B49F-36EDBDCE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862B651-BC4B-4C75-A3B7-D29A7DDA6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E649662-15EA-41E8-94FC-3A11D8C9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7</a:t>
            </a:fld>
            <a:endParaRPr lang="de-CH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00" name="Freihand 399">
                <a:extLst>
                  <a:ext uri="{FF2B5EF4-FFF2-40B4-BE49-F238E27FC236}">
                    <a16:creationId xmlns:a16="http://schemas.microsoft.com/office/drawing/2014/main" id="{B11351C8-51BC-479A-BF91-855AF53647D6}"/>
                  </a:ext>
                </a:extLst>
              </p14:cNvPr>
              <p14:cNvContentPartPr/>
              <p14:nvPr/>
            </p14:nvContentPartPr>
            <p14:xfrm>
              <a:off x="13395720" y="3174360"/>
              <a:ext cx="86760" cy="48960"/>
            </p14:xfrm>
          </p:contentPart>
        </mc:Choice>
        <mc:Fallback>
          <p:pic>
            <p:nvPicPr>
              <p:cNvPr id="400" name="Freihand 399">
                <a:extLst>
                  <a:ext uri="{FF2B5EF4-FFF2-40B4-BE49-F238E27FC236}">
                    <a16:creationId xmlns:a16="http://schemas.microsoft.com/office/drawing/2014/main" id="{B11351C8-51BC-479A-BF91-855AF53647D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386720" y="3165360"/>
                <a:ext cx="104400" cy="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44" name="Freihand 443">
                <a:extLst>
                  <a:ext uri="{FF2B5EF4-FFF2-40B4-BE49-F238E27FC236}">
                    <a16:creationId xmlns:a16="http://schemas.microsoft.com/office/drawing/2014/main" id="{9C6A5BD7-CFE7-426D-824E-58136ED366BB}"/>
                  </a:ext>
                </a:extLst>
              </p14:cNvPr>
              <p14:cNvContentPartPr/>
              <p14:nvPr/>
            </p14:nvContentPartPr>
            <p14:xfrm>
              <a:off x="13268280" y="4157280"/>
              <a:ext cx="5400" cy="19440"/>
            </p14:xfrm>
          </p:contentPart>
        </mc:Choice>
        <mc:Fallback>
          <p:pic>
            <p:nvPicPr>
              <p:cNvPr id="444" name="Freihand 443">
                <a:extLst>
                  <a:ext uri="{FF2B5EF4-FFF2-40B4-BE49-F238E27FC236}">
                    <a16:creationId xmlns:a16="http://schemas.microsoft.com/office/drawing/2014/main" id="{9C6A5BD7-CFE7-426D-824E-58136ED366B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259280" y="4148280"/>
                <a:ext cx="2304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62" name="Freihand 461">
                <a:extLst>
                  <a:ext uri="{FF2B5EF4-FFF2-40B4-BE49-F238E27FC236}">
                    <a16:creationId xmlns:a16="http://schemas.microsoft.com/office/drawing/2014/main" id="{D243A8F9-E9E6-4C33-A5EF-E88B5625591B}"/>
                  </a:ext>
                </a:extLst>
              </p14:cNvPr>
              <p14:cNvContentPartPr/>
              <p14:nvPr/>
            </p14:nvContentPartPr>
            <p14:xfrm>
              <a:off x="4091520" y="5775120"/>
              <a:ext cx="1621800" cy="426600"/>
            </p14:xfrm>
          </p:contentPart>
        </mc:Choice>
        <mc:Fallback>
          <p:pic>
            <p:nvPicPr>
              <p:cNvPr id="462" name="Freihand 461">
                <a:extLst>
                  <a:ext uri="{FF2B5EF4-FFF2-40B4-BE49-F238E27FC236}">
                    <a16:creationId xmlns:a16="http://schemas.microsoft.com/office/drawing/2014/main" id="{D243A8F9-E9E6-4C33-A5EF-E88B5625591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82520" y="5766480"/>
                <a:ext cx="1639440" cy="44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63" name="Freihand 462">
                <a:extLst>
                  <a:ext uri="{FF2B5EF4-FFF2-40B4-BE49-F238E27FC236}">
                    <a16:creationId xmlns:a16="http://schemas.microsoft.com/office/drawing/2014/main" id="{3EB4DC59-3CDC-47E1-9D6A-0E26141BE989}"/>
                  </a:ext>
                </a:extLst>
              </p14:cNvPr>
              <p14:cNvContentPartPr/>
              <p14:nvPr/>
            </p14:nvContentPartPr>
            <p14:xfrm>
              <a:off x="4263960" y="5509080"/>
              <a:ext cx="1141920" cy="208800"/>
            </p14:xfrm>
          </p:contentPart>
        </mc:Choice>
        <mc:Fallback>
          <p:pic>
            <p:nvPicPr>
              <p:cNvPr id="463" name="Freihand 462">
                <a:extLst>
                  <a:ext uri="{FF2B5EF4-FFF2-40B4-BE49-F238E27FC236}">
                    <a16:creationId xmlns:a16="http://schemas.microsoft.com/office/drawing/2014/main" id="{3EB4DC59-3CDC-47E1-9D6A-0E26141BE98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5317" y="5500440"/>
                <a:ext cx="1159566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464" name="Freihand 463">
                <a:extLst>
                  <a:ext uri="{FF2B5EF4-FFF2-40B4-BE49-F238E27FC236}">
                    <a16:creationId xmlns:a16="http://schemas.microsoft.com/office/drawing/2014/main" id="{D9A3E0A5-9D62-4E9E-A89E-75B890FA24A3}"/>
                  </a:ext>
                </a:extLst>
              </p14:cNvPr>
              <p14:cNvContentPartPr/>
              <p14:nvPr/>
            </p14:nvContentPartPr>
            <p14:xfrm>
              <a:off x="3866880" y="5475960"/>
              <a:ext cx="306360" cy="233280"/>
            </p14:xfrm>
          </p:contentPart>
        </mc:Choice>
        <mc:Fallback>
          <p:pic>
            <p:nvPicPr>
              <p:cNvPr id="464" name="Freihand 463">
                <a:extLst>
                  <a:ext uri="{FF2B5EF4-FFF2-40B4-BE49-F238E27FC236}">
                    <a16:creationId xmlns:a16="http://schemas.microsoft.com/office/drawing/2014/main" id="{D9A3E0A5-9D62-4E9E-A89E-75B890FA24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858240" y="5466960"/>
                <a:ext cx="3240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481" name="Freihand 480">
                <a:extLst>
                  <a:ext uri="{FF2B5EF4-FFF2-40B4-BE49-F238E27FC236}">
                    <a16:creationId xmlns:a16="http://schemas.microsoft.com/office/drawing/2014/main" id="{70925A76-69DB-422D-85C0-5657FC18813D}"/>
                  </a:ext>
                </a:extLst>
              </p14:cNvPr>
              <p14:cNvContentPartPr/>
              <p14:nvPr/>
            </p14:nvContentPartPr>
            <p14:xfrm>
              <a:off x="697440" y="1634040"/>
              <a:ext cx="8331840" cy="3760920"/>
            </p14:xfrm>
          </p:contentPart>
        </mc:Choice>
        <mc:Fallback>
          <p:pic>
            <p:nvPicPr>
              <p:cNvPr id="481" name="Freihand 480">
                <a:extLst>
                  <a:ext uri="{FF2B5EF4-FFF2-40B4-BE49-F238E27FC236}">
                    <a16:creationId xmlns:a16="http://schemas.microsoft.com/office/drawing/2014/main" id="{70925A76-69DB-422D-85C0-5657FC18813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88440" y="1625400"/>
                <a:ext cx="8349480" cy="37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486" name="Freihand 485">
                <a:extLst>
                  <a:ext uri="{FF2B5EF4-FFF2-40B4-BE49-F238E27FC236}">
                    <a16:creationId xmlns:a16="http://schemas.microsoft.com/office/drawing/2014/main" id="{CD70DD1C-B71E-4CC9-8017-7D4A00F204A9}"/>
                  </a:ext>
                </a:extLst>
              </p14:cNvPr>
              <p14:cNvContentPartPr/>
              <p14:nvPr/>
            </p14:nvContentPartPr>
            <p14:xfrm>
              <a:off x="7212360" y="5501520"/>
              <a:ext cx="25560" cy="287280"/>
            </p14:xfrm>
          </p:contentPart>
        </mc:Choice>
        <mc:Fallback>
          <p:pic>
            <p:nvPicPr>
              <p:cNvPr id="486" name="Freihand 485">
                <a:extLst>
                  <a:ext uri="{FF2B5EF4-FFF2-40B4-BE49-F238E27FC236}">
                    <a16:creationId xmlns:a16="http://schemas.microsoft.com/office/drawing/2014/main" id="{CD70DD1C-B71E-4CC9-8017-7D4A00F204A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203360" y="5492520"/>
                <a:ext cx="4320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50CB600F-17E8-43F2-9184-0CDEA358584B}"/>
                  </a:ext>
                </a:extLst>
              </p14:cNvPr>
              <p14:cNvContentPartPr/>
              <p14:nvPr/>
            </p14:nvContentPartPr>
            <p14:xfrm>
              <a:off x="7429080" y="5572080"/>
              <a:ext cx="25560" cy="19440"/>
            </p14:xfrm>
          </p:contentPart>
        </mc:Choice>
        <mc:Fallback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50CB600F-17E8-43F2-9184-0CDEA35858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0440" y="5563080"/>
                <a:ext cx="4320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6F06171F-975D-4CA1-89E3-633079D7B2BF}"/>
                  </a:ext>
                </a:extLst>
              </p14:cNvPr>
              <p14:cNvContentPartPr/>
              <p14:nvPr/>
            </p14:nvContentPartPr>
            <p14:xfrm>
              <a:off x="6503520" y="5478120"/>
              <a:ext cx="608400" cy="269640"/>
            </p14:xfrm>
          </p:contentPart>
        </mc:Choice>
        <mc:Fallback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6F06171F-975D-4CA1-89E3-633079D7B2B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494880" y="5469120"/>
                <a:ext cx="626040" cy="28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CD9E43B3-0828-4DD0-8350-47A3FB707C0E}"/>
                  </a:ext>
                </a:extLst>
              </p14:cNvPr>
              <p14:cNvContentPartPr/>
              <p14:nvPr/>
            </p14:nvContentPartPr>
            <p14:xfrm>
              <a:off x="7883400" y="5531760"/>
              <a:ext cx="992520" cy="81720"/>
            </p14:xfrm>
          </p:contentPart>
        </mc:Choice>
        <mc:Fallback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CD9E43B3-0828-4DD0-8350-47A3FB707C0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874760" y="5523120"/>
                <a:ext cx="101016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09" name="Freihand 508">
                <a:extLst>
                  <a:ext uri="{FF2B5EF4-FFF2-40B4-BE49-F238E27FC236}">
                    <a16:creationId xmlns:a16="http://schemas.microsoft.com/office/drawing/2014/main" id="{18112331-8EF8-4008-903B-5C25D3322414}"/>
                  </a:ext>
                </a:extLst>
              </p14:cNvPr>
              <p14:cNvContentPartPr/>
              <p14:nvPr/>
            </p14:nvContentPartPr>
            <p14:xfrm>
              <a:off x="6336120" y="5906160"/>
              <a:ext cx="917280" cy="330480"/>
            </p14:xfrm>
          </p:contentPart>
        </mc:Choice>
        <mc:Fallback>
          <p:pic>
            <p:nvPicPr>
              <p:cNvPr id="509" name="Freihand 508">
                <a:extLst>
                  <a:ext uri="{FF2B5EF4-FFF2-40B4-BE49-F238E27FC236}">
                    <a16:creationId xmlns:a16="http://schemas.microsoft.com/office/drawing/2014/main" id="{18112331-8EF8-4008-903B-5C25D332241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327480" y="5897520"/>
                <a:ext cx="934920" cy="3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25" name="Freihand 524">
                <a:extLst>
                  <a:ext uri="{FF2B5EF4-FFF2-40B4-BE49-F238E27FC236}">
                    <a16:creationId xmlns:a16="http://schemas.microsoft.com/office/drawing/2014/main" id="{6CA6E01B-9E9B-48D9-A526-5AAB1DD49D62}"/>
                  </a:ext>
                </a:extLst>
              </p14:cNvPr>
              <p14:cNvContentPartPr/>
              <p14:nvPr/>
            </p14:nvContentPartPr>
            <p14:xfrm>
              <a:off x="11032320" y="6175440"/>
              <a:ext cx="200880" cy="361080"/>
            </p14:xfrm>
          </p:contentPart>
        </mc:Choice>
        <mc:Fallback>
          <p:pic>
            <p:nvPicPr>
              <p:cNvPr id="525" name="Freihand 524">
                <a:extLst>
                  <a:ext uri="{FF2B5EF4-FFF2-40B4-BE49-F238E27FC236}">
                    <a16:creationId xmlns:a16="http://schemas.microsoft.com/office/drawing/2014/main" id="{6CA6E01B-9E9B-48D9-A526-5AAB1DD49D62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1023680" y="6166440"/>
                <a:ext cx="21852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530" name="Freihand 529">
                <a:extLst>
                  <a:ext uri="{FF2B5EF4-FFF2-40B4-BE49-F238E27FC236}">
                    <a16:creationId xmlns:a16="http://schemas.microsoft.com/office/drawing/2014/main" id="{4868B5AB-E150-452A-9A1F-FFD98234D440}"/>
                  </a:ext>
                </a:extLst>
              </p14:cNvPr>
              <p14:cNvContentPartPr/>
              <p14:nvPr/>
            </p14:nvContentPartPr>
            <p14:xfrm>
              <a:off x="11386920" y="6172560"/>
              <a:ext cx="620280" cy="470520"/>
            </p14:xfrm>
          </p:contentPart>
        </mc:Choice>
        <mc:Fallback>
          <p:pic>
            <p:nvPicPr>
              <p:cNvPr id="530" name="Freihand 529">
                <a:extLst>
                  <a:ext uri="{FF2B5EF4-FFF2-40B4-BE49-F238E27FC236}">
                    <a16:creationId xmlns:a16="http://schemas.microsoft.com/office/drawing/2014/main" id="{4868B5AB-E150-452A-9A1F-FFD98234D44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378280" y="6163920"/>
                <a:ext cx="6379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531" name="Freihand 530">
                <a:extLst>
                  <a:ext uri="{FF2B5EF4-FFF2-40B4-BE49-F238E27FC236}">
                    <a16:creationId xmlns:a16="http://schemas.microsoft.com/office/drawing/2014/main" id="{C5CBF65E-8842-4C29-AA3C-2B2E1C114149}"/>
                  </a:ext>
                </a:extLst>
              </p14:cNvPr>
              <p14:cNvContentPartPr/>
              <p14:nvPr/>
            </p14:nvContentPartPr>
            <p14:xfrm>
              <a:off x="7430520" y="5664600"/>
              <a:ext cx="3436560" cy="964440"/>
            </p14:xfrm>
          </p:contentPart>
        </mc:Choice>
        <mc:Fallback>
          <p:pic>
            <p:nvPicPr>
              <p:cNvPr id="531" name="Freihand 530">
                <a:extLst>
                  <a:ext uri="{FF2B5EF4-FFF2-40B4-BE49-F238E27FC236}">
                    <a16:creationId xmlns:a16="http://schemas.microsoft.com/office/drawing/2014/main" id="{C5CBF65E-8842-4C29-AA3C-2B2E1C11414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21519" y="5655960"/>
                <a:ext cx="3454202" cy="9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546" name="Freihand 545">
                <a:extLst>
                  <a:ext uri="{FF2B5EF4-FFF2-40B4-BE49-F238E27FC236}">
                    <a16:creationId xmlns:a16="http://schemas.microsoft.com/office/drawing/2014/main" id="{3773E621-D769-4844-8135-45D849C7AA19}"/>
                  </a:ext>
                </a:extLst>
              </p14:cNvPr>
              <p14:cNvContentPartPr/>
              <p14:nvPr/>
            </p14:nvContentPartPr>
            <p14:xfrm>
              <a:off x="9865200" y="3812760"/>
              <a:ext cx="929160" cy="1386720"/>
            </p14:xfrm>
          </p:contentPart>
        </mc:Choice>
        <mc:Fallback>
          <p:pic>
            <p:nvPicPr>
              <p:cNvPr id="546" name="Freihand 545">
                <a:extLst>
                  <a:ext uri="{FF2B5EF4-FFF2-40B4-BE49-F238E27FC236}">
                    <a16:creationId xmlns:a16="http://schemas.microsoft.com/office/drawing/2014/main" id="{3773E621-D769-4844-8135-45D849C7AA19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856200" y="3804118"/>
                <a:ext cx="946800" cy="140436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061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5D0953-9604-49DD-A518-CCE7F15E7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Kleider und Schmuck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DB633-8972-4728-A3ED-14DCFC6DC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21CB8B9-D60E-4FFB-B493-AE4A8D1C8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DC9D015-0515-4909-9F7E-47718991C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8</a:t>
            </a:fld>
            <a:endParaRPr lang="de-CH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F94EF01E-105E-4E13-937C-FA2D679ECA4F}"/>
                  </a:ext>
                </a:extLst>
              </p14:cNvPr>
              <p14:cNvContentPartPr/>
              <p14:nvPr/>
            </p14:nvContentPartPr>
            <p14:xfrm>
              <a:off x="3386280" y="2120760"/>
              <a:ext cx="484560" cy="18540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F94EF01E-105E-4E13-937C-FA2D679ECA4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77287" y="2112120"/>
                <a:ext cx="502187" cy="20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85DB4AD7-0A29-4726-B7F1-C33EC96EDD86}"/>
                  </a:ext>
                </a:extLst>
              </p14:cNvPr>
              <p14:cNvContentPartPr/>
              <p14:nvPr/>
            </p14:nvContentPartPr>
            <p14:xfrm>
              <a:off x="1676280" y="1960560"/>
              <a:ext cx="1494000" cy="49788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85DB4AD7-0A29-4726-B7F1-C33EC96EDD8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67280" y="1951914"/>
                <a:ext cx="1511640" cy="5155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2AEC9E6F-0700-48EE-B2AB-2F254F8901B5}"/>
                  </a:ext>
                </a:extLst>
              </p14:cNvPr>
              <p14:cNvContentPartPr/>
              <p14:nvPr/>
            </p14:nvContentPartPr>
            <p14:xfrm>
              <a:off x="4014840" y="1925280"/>
              <a:ext cx="1207080" cy="457200"/>
            </p14:xfrm>
          </p:contentPart>
        </mc:Choice>
        <mc:Fallback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2AEC9E6F-0700-48EE-B2AB-2F254F8901B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05837" y="1916640"/>
                <a:ext cx="1224725" cy="47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5EC74B2F-B048-4FAB-B21B-EDA8C1000F9E}"/>
                  </a:ext>
                </a:extLst>
              </p14:cNvPr>
              <p14:cNvContentPartPr/>
              <p14:nvPr/>
            </p14:nvContentPartPr>
            <p14:xfrm>
              <a:off x="7859640" y="1792440"/>
              <a:ext cx="103680" cy="54036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5EC74B2F-B048-4FAB-B21B-EDA8C1000F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851000" y="1783800"/>
                <a:ext cx="12132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92755F56-ACD5-41D9-BFD3-A651CB98C642}"/>
                  </a:ext>
                </a:extLst>
              </p14:cNvPr>
              <p14:cNvContentPartPr/>
              <p14:nvPr/>
            </p14:nvContentPartPr>
            <p14:xfrm>
              <a:off x="9716880" y="1693800"/>
              <a:ext cx="424800" cy="695880"/>
            </p14:xfrm>
          </p:contentPart>
        </mc:Choice>
        <mc:Fallback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92755F56-ACD5-41D9-BFD3-A651CB98C6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07888" y="1684800"/>
                <a:ext cx="442425" cy="71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35382D44-5087-4148-B135-8123D9BFFDBD}"/>
                  </a:ext>
                </a:extLst>
              </p14:cNvPr>
              <p14:cNvContentPartPr/>
              <p14:nvPr/>
            </p14:nvContentPartPr>
            <p14:xfrm>
              <a:off x="8067360" y="1852920"/>
              <a:ext cx="1544760" cy="510120"/>
            </p14:xfrm>
          </p:contentPart>
        </mc:Choice>
        <mc:Fallback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35382D44-5087-4148-B135-8123D9BFFDB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058362" y="1843920"/>
                <a:ext cx="1562396" cy="52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90ECFD8E-8BC7-49FE-9125-FF3EBDDA87D4}"/>
                  </a:ext>
                </a:extLst>
              </p14:cNvPr>
              <p14:cNvContentPartPr/>
              <p14:nvPr/>
            </p14:nvContentPartPr>
            <p14:xfrm>
              <a:off x="5338560" y="1778400"/>
              <a:ext cx="2037600" cy="580320"/>
            </p14:xfrm>
          </p:contentPart>
        </mc:Choice>
        <mc:Fallback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90ECFD8E-8BC7-49FE-9125-FF3EBDDA87D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29918" y="1769400"/>
                <a:ext cx="2055243" cy="59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A431DC75-AB4B-4CDB-99D3-7C770CEF2370}"/>
                  </a:ext>
                </a:extLst>
              </p14:cNvPr>
              <p14:cNvContentPartPr/>
              <p14:nvPr/>
            </p14:nvContentPartPr>
            <p14:xfrm>
              <a:off x="5662920" y="2923560"/>
              <a:ext cx="106200" cy="286920"/>
            </p14:xfrm>
          </p:contentPart>
        </mc:Choice>
        <mc:Fallback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A431DC75-AB4B-4CDB-99D3-7C770CEF237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54280" y="2914560"/>
                <a:ext cx="1238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BFCDF82C-98D1-4FF4-A747-52039B1644E7}"/>
                  </a:ext>
                </a:extLst>
              </p14:cNvPr>
              <p14:cNvContentPartPr/>
              <p14:nvPr/>
            </p14:nvContentPartPr>
            <p14:xfrm>
              <a:off x="6818520" y="2779920"/>
              <a:ext cx="438120" cy="37476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BFCDF82C-98D1-4FF4-A747-52039B1644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09880" y="2770920"/>
                <a:ext cx="45576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68B52A3D-B929-40A0-AD18-B6EDDF3EBA33}"/>
                  </a:ext>
                </a:extLst>
              </p14:cNvPr>
              <p14:cNvContentPartPr/>
              <p14:nvPr/>
            </p14:nvContentPartPr>
            <p14:xfrm>
              <a:off x="5885400" y="2753280"/>
              <a:ext cx="799200" cy="4388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68B52A3D-B929-40A0-AD18-B6EDDF3EBA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876756" y="2744280"/>
                <a:ext cx="816848" cy="45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79FED2D7-FFB3-4283-802C-A274E95AD772}"/>
                  </a:ext>
                </a:extLst>
              </p14:cNvPr>
              <p14:cNvContentPartPr/>
              <p14:nvPr/>
            </p14:nvContentPartPr>
            <p14:xfrm>
              <a:off x="5169000" y="2785320"/>
              <a:ext cx="366840" cy="392400"/>
            </p14:xfrm>
          </p:contentPart>
        </mc:Choice>
        <mc:Fallback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79FED2D7-FFB3-4283-802C-A274E95AD77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160000" y="2776680"/>
                <a:ext cx="38448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472A0F2F-4F39-48F1-916D-B925E9D50420}"/>
                  </a:ext>
                </a:extLst>
              </p14:cNvPr>
              <p14:cNvContentPartPr/>
              <p14:nvPr/>
            </p14:nvContentPartPr>
            <p14:xfrm>
              <a:off x="4578960" y="2750760"/>
              <a:ext cx="465120" cy="374760"/>
            </p14:xfrm>
          </p:contentPart>
        </mc:Choice>
        <mc:Fallback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472A0F2F-4F39-48F1-916D-B925E9D5042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70327" y="2741751"/>
                <a:ext cx="482746" cy="392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39BD5619-F646-4DAB-B2DF-1F839AD3CE82}"/>
                  </a:ext>
                </a:extLst>
              </p14:cNvPr>
              <p14:cNvContentPartPr/>
              <p14:nvPr/>
            </p14:nvContentPartPr>
            <p14:xfrm>
              <a:off x="3915480" y="2685960"/>
              <a:ext cx="520560" cy="47700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39BD5619-F646-4DAB-B2DF-1F839AD3CE8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906834" y="2677320"/>
                <a:ext cx="538212" cy="49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2C14D883-03D9-4EC0-8783-608777BCDEA5}"/>
                  </a:ext>
                </a:extLst>
              </p14:cNvPr>
              <p14:cNvContentPartPr/>
              <p14:nvPr/>
            </p14:nvContentPartPr>
            <p14:xfrm>
              <a:off x="7874040" y="2747520"/>
              <a:ext cx="85320" cy="55512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2C14D883-03D9-4EC0-8783-608777BCDEA5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65400" y="2738880"/>
                <a:ext cx="102960" cy="57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B500D6C-A2C6-4322-B7D3-4B0627840507}"/>
                  </a:ext>
                </a:extLst>
              </p14:cNvPr>
              <p14:cNvContentPartPr/>
              <p14:nvPr/>
            </p14:nvContentPartPr>
            <p14:xfrm>
              <a:off x="10374960" y="2736000"/>
              <a:ext cx="123480" cy="449280"/>
            </p14:xfrm>
          </p:contentPart>
        </mc:Choice>
        <mc:Fallback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B500D6C-A2C6-4322-B7D3-4B062784050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365960" y="2727000"/>
                <a:ext cx="14112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59CE33F-5FB8-4F48-BC51-045F5E52A5E3}"/>
                  </a:ext>
                </a:extLst>
              </p14:cNvPr>
              <p14:cNvContentPartPr/>
              <p14:nvPr/>
            </p14:nvContentPartPr>
            <p14:xfrm>
              <a:off x="8079240" y="2768400"/>
              <a:ext cx="2184480" cy="1321560"/>
            </p14:xfrm>
          </p:contentPart>
        </mc:Choice>
        <mc:Fallback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59CE33F-5FB8-4F48-BC51-045F5E52A5E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8070240" y="2759400"/>
                <a:ext cx="2202120" cy="133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33E8B28A-A22A-47C6-863B-7DC351E9F8F4}"/>
                  </a:ext>
                </a:extLst>
              </p14:cNvPr>
              <p14:cNvContentPartPr/>
              <p14:nvPr/>
            </p14:nvContentPartPr>
            <p14:xfrm>
              <a:off x="3640440" y="4217040"/>
              <a:ext cx="429480" cy="22032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33E8B28A-A22A-47C6-863B-7DC351E9F8F4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31800" y="4208040"/>
                <a:ext cx="44712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B9B15711-F8F2-4184-804F-BD131524028D}"/>
                  </a:ext>
                </a:extLst>
              </p14:cNvPr>
              <p14:cNvContentPartPr/>
              <p14:nvPr/>
            </p14:nvContentPartPr>
            <p14:xfrm>
              <a:off x="1714440" y="4097880"/>
              <a:ext cx="1730880" cy="44424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B9B15711-F8F2-4184-804F-BD131524028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705800" y="4089240"/>
                <a:ext cx="1748520" cy="46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359D738E-F290-4F48-9676-20E9224F5D20}"/>
                  </a:ext>
                </a:extLst>
              </p14:cNvPr>
              <p14:cNvContentPartPr/>
              <p14:nvPr/>
            </p14:nvContentPartPr>
            <p14:xfrm>
              <a:off x="4379520" y="4242240"/>
              <a:ext cx="209880" cy="24372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359D738E-F290-4F48-9676-20E9224F5D20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370520" y="4233240"/>
                <a:ext cx="22752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B8B42DE-2473-4854-8808-77DF2B85CC92}"/>
                  </a:ext>
                </a:extLst>
              </p14:cNvPr>
              <p14:cNvContentPartPr/>
              <p14:nvPr/>
            </p14:nvContentPartPr>
            <p14:xfrm>
              <a:off x="4729800" y="4299480"/>
              <a:ext cx="47520" cy="22788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B8B42DE-2473-4854-8808-77DF2B85CC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720800" y="4290480"/>
                <a:ext cx="6516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E9984B46-A7EF-4F77-9D7F-675736F99A89}"/>
                  </a:ext>
                </a:extLst>
              </p14:cNvPr>
              <p14:cNvContentPartPr/>
              <p14:nvPr/>
            </p14:nvContentPartPr>
            <p14:xfrm>
              <a:off x="4702080" y="4143960"/>
              <a:ext cx="15480" cy="12240"/>
            </p14:xfrm>
          </p:contentPart>
        </mc:Choice>
        <mc:Fallback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E9984B46-A7EF-4F77-9D7F-675736F99A8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93080" y="4135320"/>
                <a:ext cx="33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EE029737-4DA4-4739-863D-89361F892244}"/>
                  </a:ext>
                </a:extLst>
              </p14:cNvPr>
              <p14:cNvContentPartPr/>
              <p14:nvPr/>
            </p14:nvContentPartPr>
            <p14:xfrm>
              <a:off x="4880640" y="4142160"/>
              <a:ext cx="650160" cy="403560"/>
            </p14:xfrm>
          </p:contentPart>
        </mc:Choice>
        <mc:Fallback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EE029737-4DA4-4739-863D-89361F89224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871645" y="4133168"/>
                <a:ext cx="667790" cy="42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3F2CF74-7372-49C0-B248-6825CC53ED58}"/>
                  </a:ext>
                </a:extLst>
              </p14:cNvPr>
              <p14:cNvContentPartPr/>
              <p14:nvPr/>
            </p14:nvContentPartPr>
            <p14:xfrm>
              <a:off x="8836680" y="4295520"/>
              <a:ext cx="1479960" cy="361800"/>
            </p14:xfrm>
          </p:contentPart>
        </mc:Choice>
        <mc:Fallback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3F2CF74-7372-49C0-B248-6825CC53ED58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8827680" y="4286520"/>
                <a:ext cx="149760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6185A04A-3F6E-4488-8E80-ECF10ED58891}"/>
                  </a:ext>
                </a:extLst>
              </p14:cNvPr>
              <p14:cNvContentPartPr/>
              <p14:nvPr/>
            </p14:nvContentPartPr>
            <p14:xfrm>
              <a:off x="7822560" y="4311360"/>
              <a:ext cx="673920" cy="317520"/>
            </p14:xfrm>
          </p:contentPart>
        </mc:Choice>
        <mc:Fallback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6185A04A-3F6E-4488-8E80-ECF10ED58891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13565" y="4302360"/>
                <a:ext cx="691551" cy="33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FE12438D-B32C-417C-94F1-530651790113}"/>
                  </a:ext>
                </a:extLst>
              </p14:cNvPr>
              <p14:cNvContentPartPr/>
              <p14:nvPr/>
            </p14:nvContentPartPr>
            <p14:xfrm>
              <a:off x="6957840" y="4334400"/>
              <a:ext cx="554400" cy="277560"/>
            </p14:xfrm>
          </p:contentPart>
        </mc:Choice>
        <mc:Fallback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FE12438D-B32C-417C-94F1-53065179011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49200" y="4325760"/>
                <a:ext cx="57204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2B0699EE-9534-4D2D-948C-711E09772A56}"/>
                  </a:ext>
                </a:extLst>
              </p14:cNvPr>
              <p14:cNvContentPartPr/>
              <p14:nvPr/>
            </p14:nvContentPartPr>
            <p14:xfrm>
              <a:off x="5926800" y="4170960"/>
              <a:ext cx="903240" cy="414000"/>
            </p14:xfrm>
          </p:contentPart>
        </mc:Choice>
        <mc:Fallback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2B0699EE-9534-4D2D-948C-711E09772A56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918160" y="4162320"/>
                <a:ext cx="92088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213F0BBF-6EFF-4E07-8FFD-11154BF95A78}"/>
                  </a:ext>
                </a:extLst>
              </p14:cNvPr>
              <p14:cNvContentPartPr/>
              <p14:nvPr/>
            </p14:nvContentPartPr>
            <p14:xfrm>
              <a:off x="4361880" y="4878000"/>
              <a:ext cx="2088000" cy="377280"/>
            </p14:xfrm>
          </p:contentPart>
        </mc:Choice>
        <mc:Fallback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213F0BBF-6EFF-4E07-8FFD-11154BF95A7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352878" y="4869352"/>
                <a:ext cx="2105643" cy="3949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4E08BE2E-C260-4C2E-928B-7B93F19DAB68}"/>
                  </a:ext>
                </a:extLst>
              </p14:cNvPr>
              <p14:cNvContentPartPr/>
              <p14:nvPr/>
            </p14:nvContentPartPr>
            <p14:xfrm>
              <a:off x="4438200" y="5545440"/>
              <a:ext cx="631440" cy="160200"/>
            </p14:xfrm>
          </p:contentPart>
        </mc:Choice>
        <mc:Fallback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4E08BE2E-C260-4C2E-928B-7B93F19DAB68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429555" y="5536440"/>
                <a:ext cx="64909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317" name="Freihand 316">
                <a:extLst>
                  <a:ext uri="{FF2B5EF4-FFF2-40B4-BE49-F238E27FC236}">
                    <a16:creationId xmlns:a16="http://schemas.microsoft.com/office/drawing/2014/main" id="{6CF590B4-EACA-45CF-B9C5-D00EA53C3D7A}"/>
                  </a:ext>
                </a:extLst>
              </p14:cNvPr>
              <p14:cNvContentPartPr/>
              <p14:nvPr/>
            </p14:nvContentPartPr>
            <p14:xfrm>
              <a:off x="8829840" y="4884480"/>
              <a:ext cx="1225080" cy="336960"/>
            </p14:xfrm>
          </p:contentPart>
        </mc:Choice>
        <mc:Fallback>
          <p:pic>
            <p:nvPicPr>
              <p:cNvPr id="317" name="Freihand 316">
                <a:extLst>
                  <a:ext uri="{FF2B5EF4-FFF2-40B4-BE49-F238E27FC236}">
                    <a16:creationId xmlns:a16="http://schemas.microsoft.com/office/drawing/2014/main" id="{6CF590B4-EACA-45CF-B9C5-D00EA53C3D7A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821197" y="4875840"/>
                <a:ext cx="1242725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058BCEC4-7C29-483A-B8CD-A385B70E46E8}"/>
                  </a:ext>
                </a:extLst>
              </p14:cNvPr>
              <p14:cNvContentPartPr/>
              <p14:nvPr/>
            </p14:nvContentPartPr>
            <p14:xfrm>
              <a:off x="8006160" y="5019840"/>
              <a:ext cx="693000" cy="246960"/>
            </p14:xfrm>
          </p:contentPart>
        </mc:Choice>
        <mc:Fallback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058BCEC4-7C29-483A-B8CD-A385B70E46E8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997165" y="5011200"/>
                <a:ext cx="710631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9119D8F7-DF92-4F7C-A822-DB0907A961F3}"/>
                  </a:ext>
                </a:extLst>
              </p14:cNvPr>
              <p14:cNvContentPartPr/>
              <p14:nvPr/>
            </p14:nvContentPartPr>
            <p14:xfrm>
              <a:off x="6817080" y="4987800"/>
              <a:ext cx="897120" cy="28224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9119D8F7-DF92-4F7C-A822-DB0907A961F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808440" y="4979160"/>
                <a:ext cx="91476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A9B75782-61F3-4C1D-9BC6-425DE3189340}"/>
                  </a:ext>
                </a:extLst>
              </p14:cNvPr>
              <p14:cNvContentPartPr/>
              <p14:nvPr/>
            </p14:nvContentPartPr>
            <p14:xfrm>
              <a:off x="10417440" y="5740920"/>
              <a:ext cx="785160" cy="316440"/>
            </p14:xfrm>
          </p:contentPart>
        </mc:Choice>
        <mc:Fallback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A9B75782-61F3-4C1D-9BC6-425DE318934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0408800" y="5731920"/>
                <a:ext cx="80280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F6985109-905A-438E-8E74-2DB89B4FFA3D}"/>
                  </a:ext>
                </a:extLst>
              </p14:cNvPr>
              <p14:cNvContentPartPr/>
              <p14:nvPr/>
            </p14:nvContentPartPr>
            <p14:xfrm>
              <a:off x="4634400" y="6028560"/>
              <a:ext cx="435960" cy="274680"/>
            </p14:xfrm>
          </p:contentPart>
        </mc:Choice>
        <mc:Fallback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F6985109-905A-438E-8E74-2DB89B4FFA3D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625400" y="6019920"/>
                <a:ext cx="45360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5D6F80DC-F55D-4229-A74F-6C17E587FABE}"/>
                  </a:ext>
                </a:extLst>
              </p14:cNvPr>
              <p14:cNvContentPartPr/>
              <p14:nvPr/>
            </p14:nvContentPartPr>
            <p14:xfrm>
              <a:off x="5181600" y="5469120"/>
              <a:ext cx="5094360" cy="1162080"/>
            </p14:xfrm>
          </p:contentPart>
        </mc:Choice>
        <mc:Fallback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5D6F80DC-F55D-4229-A74F-6C17E587FABE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172960" y="5460480"/>
                <a:ext cx="5112000" cy="11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347" name="Freihand 346">
                <a:extLst>
                  <a:ext uri="{FF2B5EF4-FFF2-40B4-BE49-F238E27FC236}">
                    <a16:creationId xmlns:a16="http://schemas.microsoft.com/office/drawing/2014/main" id="{4C1460F4-DA92-436F-8112-37FBB630C46B}"/>
                  </a:ext>
                </a:extLst>
              </p14:cNvPr>
              <p14:cNvContentPartPr/>
              <p14:nvPr/>
            </p14:nvContentPartPr>
            <p14:xfrm>
              <a:off x="10764840" y="2955240"/>
              <a:ext cx="1508760" cy="540360"/>
            </p14:xfrm>
          </p:contentPart>
        </mc:Choice>
        <mc:Fallback>
          <p:pic>
            <p:nvPicPr>
              <p:cNvPr id="347" name="Freihand 346">
                <a:extLst>
                  <a:ext uri="{FF2B5EF4-FFF2-40B4-BE49-F238E27FC236}">
                    <a16:creationId xmlns:a16="http://schemas.microsoft.com/office/drawing/2014/main" id="{4C1460F4-DA92-436F-8112-37FBB630C46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0756198" y="2946600"/>
                <a:ext cx="1526404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356" name="Freihand 355">
                <a:extLst>
                  <a:ext uri="{FF2B5EF4-FFF2-40B4-BE49-F238E27FC236}">
                    <a16:creationId xmlns:a16="http://schemas.microsoft.com/office/drawing/2014/main" id="{3C537BF5-9F73-4700-9D9B-9122609C34A4}"/>
                  </a:ext>
                </a:extLst>
              </p14:cNvPr>
              <p14:cNvContentPartPr/>
              <p14:nvPr/>
            </p14:nvContentPartPr>
            <p14:xfrm>
              <a:off x="10337160" y="1977120"/>
              <a:ext cx="374400" cy="308160"/>
            </p14:xfrm>
          </p:contentPart>
        </mc:Choice>
        <mc:Fallback>
          <p:pic>
            <p:nvPicPr>
              <p:cNvPr id="356" name="Freihand 355">
                <a:extLst>
                  <a:ext uri="{FF2B5EF4-FFF2-40B4-BE49-F238E27FC236}">
                    <a16:creationId xmlns:a16="http://schemas.microsoft.com/office/drawing/2014/main" id="{3C537BF5-9F73-4700-9D9B-9122609C34A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0328160" y="1968120"/>
                <a:ext cx="39204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358" name="Freihand 357">
                <a:extLst>
                  <a:ext uri="{FF2B5EF4-FFF2-40B4-BE49-F238E27FC236}">
                    <a16:creationId xmlns:a16="http://schemas.microsoft.com/office/drawing/2014/main" id="{64045A99-F366-4531-B7A3-24B66E40A183}"/>
                  </a:ext>
                </a:extLst>
              </p14:cNvPr>
              <p14:cNvContentPartPr/>
              <p14:nvPr/>
            </p14:nvContentPartPr>
            <p14:xfrm>
              <a:off x="10820280" y="1804320"/>
              <a:ext cx="1174680" cy="460440"/>
            </p14:xfrm>
          </p:contentPart>
        </mc:Choice>
        <mc:Fallback>
          <p:pic>
            <p:nvPicPr>
              <p:cNvPr id="358" name="Freihand 357">
                <a:extLst>
                  <a:ext uri="{FF2B5EF4-FFF2-40B4-BE49-F238E27FC236}">
                    <a16:creationId xmlns:a16="http://schemas.microsoft.com/office/drawing/2014/main" id="{64045A99-F366-4531-B7A3-24B66E40A183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0811640" y="1795320"/>
                <a:ext cx="1192320" cy="478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392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85F1E3B-5C70-4AD4-8EC0-6C7894C26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/>
              <a:t>04.04.2019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BB5DFBB-E7F3-48A5-8DE8-25F4333E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E1: Arbeitssicherheit, Hygienemassnahmen und Umweltschutz einhalten</a:t>
            </a:r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5392A1-5104-4E42-9E58-B9DF69B6E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BE321-AF41-4357-9F1C-AF398EC82161}" type="slidenum">
              <a:rPr lang="de-CH" smtClean="0"/>
              <a:t>9</a:t>
            </a:fld>
            <a:endParaRPr lang="de-CH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B86B5B3-A1EE-4DA3-B040-0A8F1D80A8BA}"/>
                  </a:ext>
                </a:extLst>
              </p14:cNvPr>
              <p14:cNvContentPartPr/>
              <p14:nvPr/>
            </p14:nvContentPartPr>
            <p14:xfrm>
              <a:off x="1413480" y="903600"/>
              <a:ext cx="620640" cy="67284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B86B5B3-A1EE-4DA3-B040-0A8F1D80A8B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04840" y="894960"/>
                <a:ext cx="638280" cy="69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B71F6419-B623-4861-BC08-E0914A4626E8}"/>
                  </a:ext>
                </a:extLst>
              </p14:cNvPr>
              <p14:cNvContentPartPr/>
              <p14:nvPr/>
            </p14:nvContentPartPr>
            <p14:xfrm>
              <a:off x="3903960" y="1002960"/>
              <a:ext cx="245520" cy="34272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B71F6419-B623-4861-BC08-E0914A4626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94960" y="993960"/>
                <a:ext cx="2631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481CB4D9-0063-4CEB-BD67-93EBD678B6C8}"/>
                  </a:ext>
                </a:extLst>
              </p14:cNvPr>
              <p14:cNvContentPartPr/>
              <p14:nvPr/>
            </p14:nvContentPartPr>
            <p14:xfrm>
              <a:off x="2187840" y="911880"/>
              <a:ext cx="1562400" cy="5637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481CB4D9-0063-4CEB-BD67-93EBD678B6C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79200" y="903240"/>
                <a:ext cx="1580040" cy="58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DA76C57-94A4-4658-9636-EB14CDE8069E}"/>
                  </a:ext>
                </a:extLst>
              </p14:cNvPr>
              <p14:cNvContentPartPr/>
              <p14:nvPr/>
            </p14:nvContentPartPr>
            <p14:xfrm>
              <a:off x="4500480" y="892080"/>
              <a:ext cx="370800" cy="421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DA76C57-94A4-4658-9636-EB14CDE8069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91840" y="883440"/>
                <a:ext cx="38844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36DBDA9-4157-4B8F-BC48-9FDA795808E8}"/>
                  </a:ext>
                </a:extLst>
              </p14:cNvPr>
              <p14:cNvContentPartPr/>
              <p14:nvPr/>
            </p14:nvContentPartPr>
            <p14:xfrm>
              <a:off x="5575440" y="1137960"/>
              <a:ext cx="67320" cy="835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36DBDA9-4157-4B8F-BC48-9FDA795808E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566440" y="1128960"/>
                <a:ext cx="8496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C5D4B073-99EC-455D-BE20-EEDF9B478725}"/>
                  </a:ext>
                </a:extLst>
              </p14:cNvPr>
              <p14:cNvContentPartPr/>
              <p14:nvPr/>
            </p14:nvContentPartPr>
            <p14:xfrm>
              <a:off x="5558160" y="871560"/>
              <a:ext cx="27000" cy="363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C5D4B073-99EC-455D-BE20-EEDF9B47872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549520" y="862560"/>
                <a:ext cx="4464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491B33A4-282A-4D18-82F3-365652209272}"/>
                  </a:ext>
                </a:extLst>
              </p14:cNvPr>
              <p14:cNvContentPartPr/>
              <p14:nvPr/>
            </p14:nvContentPartPr>
            <p14:xfrm>
              <a:off x="5765880" y="926280"/>
              <a:ext cx="389880" cy="28476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491B33A4-282A-4D18-82F3-36565220927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56880" y="917640"/>
                <a:ext cx="40752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28DF4B6-D59E-486C-BC46-3047994C66C0}"/>
                  </a:ext>
                </a:extLst>
              </p14:cNvPr>
              <p14:cNvContentPartPr/>
              <p14:nvPr/>
            </p14:nvContentPartPr>
            <p14:xfrm>
              <a:off x="6484080" y="836640"/>
              <a:ext cx="21240" cy="432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28DF4B6-D59E-486C-BC46-3047994C66C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75080" y="828000"/>
                <a:ext cx="38880" cy="6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13906F2-4142-4BA4-B38C-858DAB2F6C7F}"/>
                  </a:ext>
                </a:extLst>
              </p14:cNvPr>
              <p14:cNvContentPartPr/>
              <p14:nvPr/>
            </p14:nvContentPartPr>
            <p14:xfrm>
              <a:off x="7127400" y="888480"/>
              <a:ext cx="549720" cy="6040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13906F2-4142-4BA4-B38C-858DAB2F6C7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18754" y="879840"/>
                <a:ext cx="567372" cy="62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429E951-894A-4DB3-987A-D692E29615E4}"/>
                  </a:ext>
                </a:extLst>
              </p14:cNvPr>
              <p14:cNvContentPartPr/>
              <p14:nvPr/>
            </p14:nvContentPartPr>
            <p14:xfrm>
              <a:off x="6310920" y="960480"/>
              <a:ext cx="676440" cy="222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429E951-894A-4DB3-987A-D692E29615E4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302275" y="951480"/>
                <a:ext cx="694089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0C18C51D-056E-4052-9C59-F83DA7D0D4CE}"/>
                  </a:ext>
                </a:extLst>
              </p14:cNvPr>
              <p14:cNvContentPartPr/>
              <p14:nvPr/>
            </p14:nvContentPartPr>
            <p14:xfrm>
              <a:off x="5239200" y="869400"/>
              <a:ext cx="181800" cy="4564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0C18C51D-056E-4052-9C59-F83DA7D0D4CE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30560" y="860753"/>
                <a:ext cx="199440" cy="474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DFF7308-02BD-4BC3-BAAA-C9E6EDBA9E7C}"/>
                  </a:ext>
                </a:extLst>
              </p14:cNvPr>
              <p14:cNvContentPartPr/>
              <p14:nvPr/>
            </p14:nvContentPartPr>
            <p14:xfrm>
              <a:off x="4086480" y="2284200"/>
              <a:ext cx="371520" cy="4323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DFF7308-02BD-4BC3-BAAA-C9E6EDBA9E7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077480" y="2275560"/>
                <a:ext cx="389160" cy="45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05110ED-4FE5-4D9C-9C05-6EF3AB667E18}"/>
                  </a:ext>
                </a:extLst>
              </p14:cNvPr>
              <p14:cNvContentPartPr/>
              <p14:nvPr/>
            </p14:nvContentPartPr>
            <p14:xfrm>
              <a:off x="4674720" y="2392560"/>
              <a:ext cx="632160" cy="27036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05110ED-4FE5-4D9C-9C05-6EF3AB667E1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665720" y="2383560"/>
                <a:ext cx="64980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293A53E-2B56-4C90-BE35-F331057A8E2D}"/>
                  </a:ext>
                </a:extLst>
              </p14:cNvPr>
              <p14:cNvContentPartPr/>
              <p14:nvPr/>
            </p14:nvContentPartPr>
            <p14:xfrm>
              <a:off x="821640" y="2538720"/>
              <a:ext cx="677520" cy="30852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293A53E-2B56-4C90-BE35-F331057A8E2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13005" y="2530080"/>
                <a:ext cx="695151" cy="3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65A26FD6-AB08-4849-B25D-430F67E2E26D}"/>
                  </a:ext>
                </a:extLst>
              </p14:cNvPr>
              <p14:cNvContentPartPr/>
              <p14:nvPr/>
            </p14:nvContentPartPr>
            <p14:xfrm>
              <a:off x="2956800" y="4186440"/>
              <a:ext cx="983160" cy="31248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65A26FD6-AB08-4849-B25D-430F67E2E26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948160" y="4177440"/>
                <a:ext cx="1000800" cy="33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5C8BB19D-89B3-49E3-9907-E58914F3E98F}"/>
                  </a:ext>
                </a:extLst>
              </p14:cNvPr>
              <p14:cNvContentPartPr/>
              <p14:nvPr/>
            </p14:nvContentPartPr>
            <p14:xfrm>
              <a:off x="1628760" y="4039920"/>
              <a:ext cx="1155240" cy="5720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5C8BB19D-89B3-49E3-9907-E58914F3E98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620120" y="4030920"/>
                <a:ext cx="1172880" cy="58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D82C39BA-5905-4DA1-8BA9-763247B7CA83}"/>
                  </a:ext>
                </a:extLst>
              </p14:cNvPr>
              <p14:cNvContentPartPr/>
              <p14:nvPr/>
            </p14:nvContentPartPr>
            <p14:xfrm>
              <a:off x="960240" y="4288680"/>
              <a:ext cx="471960" cy="24696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D82C39BA-5905-4DA1-8BA9-763247B7CA83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51593" y="4279680"/>
                <a:ext cx="489613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B3ED1AA0-6218-4B3B-9D03-95059781F9E5}"/>
                  </a:ext>
                </a:extLst>
              </p14:cNvPr>
              <p14:cNvContentPartPr/>
              <p14:nvPr/>
            </p14:nvContentPartPr>
            <p14:xfrm>
              <a:off x="4602360" y="4002480"/>
              <a:ext cx="54720" cy="31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B3ED1AA0-6218-4B3B-9D03-95059781F9E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593360" y="3993840"/>
                <a:ext cx="7236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CDCC9ED6-0087-4A33-A2E2-424358AF3469}"/>
                  </a:ext>
                </a:extLst>
              </p14:cNvPr>
              <p14:cNvContentPartPr/>
              <p14:nvPr/>
            </p14:nvContentPartPr>
            <p14:xfrm>
              <a:off x="5348280" y="4171320"/>
              <a:ext cx="309600" cy="2264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CDCC9ED6-0087-4A33-A2E2-424358AF346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339280" y="4162680"/>
                <a:ext cx="32724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6708B15B-14B5-4475-A793-EF3C690734BC}"/>
                  </a:ext>
                </a:extLst>
              </p14:cNvPr>
              <p14:cNvContentPartPr/>
              <p14:nvPr/>
            </p14:nvContentPartPr>
            <p14:xfrm>
              <a:off x="8731560" y="3844800"/>
              <a:ext cx="648360" cy="47196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6708B15B-14B5-4475-A793-EF3C690734B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722920" y="3835800"/>
                <a:ext cx="66600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E7FEE6BA-1944-4047-826C-5E77C2DC0D60}"/>
                  </a:ext>
                </a:extLst>
              </p14:cNvPr>
              <p14:cNvContentPartPr/>
              <p14:nvPr/>
            </p14:nvContentPartPr>
            <p14:xfrm>
              <a:off x="7137480" y="3805200"/>
              <a:ext cx="1410480" cy="5101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E7FEE6BA-1944-4047-826C-5E77C2DC0D60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7128838" y="3796206"/>
                <a:ext cx="1428125" cy="5277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8B851C3-67B4-4F3F-B46D-4A71055C69C4}"/>
                  </a:ext>
                </a:extLst>
              </p14:cNvPr>
              <p14:cNvContentPartPr/>
              <p14:nvPr/>
            </p14:nvContentPartPr>
            <p14:xfrm>
              <a:off x="5803320" y="3889800"/>
              <a:ext cx="958680" cy="48672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8B851C3-67B4-4F3F-B46D-4A71055C69C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794680" y="3880800"/>
                <a:ext cx="976320" cy="50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A2A8F3D6-4E10-4D0E-A210-729F1C28926B}"/>
                  </a:ext>
                </a:extLst>
              </p14:cNvPr>
              <p14:cNvContentPartPr/>
              <p14:nvPr/>
            </p14:nvContentPartPr>
            <p14:xfrm>
              <a:off x="4618920" y="4148640"/>
              <a:ext cx="473040" cy="5562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A2A8F3D6-4E10-4D0E-A210-729F1C28926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609927" y="4139640"/>
                <a:ext cx="490667" cy="57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1EF6EC6B-386F-488D-A9F5-111D1338691E}"/>
                  </a:ext>
                </a:extLst>
              </p14:cNvPr>
              <p14:cNvContentPartPr/>
              <p14:nvPr/>
            </p14:nvContentPartPr>
            <p14:xfrm>
              <a:off x="2046360" y="5151600"/>
              <a:ext cx="329400" cy="3888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1EF6EC6B-386F-488D-A9F5-111D1338691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037360" y="5142600"/>
                <a:ext cx="3470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E3BADE87-5339-4A87-8396-EBC55041C7EC}"/>
                  </a:ext>
                </a:extLst>
              </p14:cNvPr>
              <p14:cNvContentPartPr/>
              <p14:nvPr/>
            </p14:nvContentPartPr>
            <p14:xfrm>
              <a:off x="2560080" y="5298840"/>
              <a:ext cx="51480" cy="15048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E3BADE87-5339-4A87-8396-EBC55041C7EC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551440" y="5289840"/>
                <a:ext cx="691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D1279FDF-7726-4DE9-8E99-BFF409CDBA1B}"/>
                  </a:ext>
                </a:extLst>
              </p14:cNvPr>
              <p14:cNvContentPartPr/>
              <p14:nvPr/>
            </p14:nvContentPartPr>
            <p14:xfrm>
              <a:off x="2551440" y="5122080"/>
              <a:ext cx="9360" cy="338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D1279FDF-7726-4DE9-8E99-BFF409CDBA1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542440" y="5113080"/>
                <a:ext cx="2700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F3FD088-F8F0-4211-AD2F-48A5B8318814}"/>
                  </a:ext>
                </a:extLst>
              </p14:cNvPr>
              <p14:cNvContentPartPr/>
              <p14:nvPr/>
            </p14:nvContentPartPr>
            <p14:xfrm>
              <a:off x="5497680" y="4825800"/>
              <a:ext cx="5696640" cy="9313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F3FD088-F8F0-4211-AD2F-48A5B83188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489040" y="4817160"/>
                <a:ext cx="5714280" cy="9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0947C43B-1E7A-44CB-A771-4F620A3DBE29}"/>
                  </a:ext>
                </a:extLst>
              </p14:cNvPr>
              <p14:cNvContentPartPr/>
              <p14:nvPr/>
            </p14:nvContentPartPr>
            <p14:xfrm>
              <a:off x="4009080" y="5016600"/>
              <a:ext cx="1001520" cy="3142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0947C43B-1E7A-44CB-A771-4F620A3DBE2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000083" y="5007600"/>
                <a:ext cx="1019154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F6BB8E8A-2C48-4B49-BE73-98F952667D19}"/>
                  </a:ext>
                </a:extLst>
              </p14:cNvPr>
              <p14:cNvContentPartPr/>
              <p14:nvPr/>
            </p14:nvContentPartPr>
            <p14:xfrm>
              <a:off x="2755200" y="4988880"/>
              <a:ext cx="777240" cy="5079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F6BB8E8A-2C48-4B49-BE73-98F952667D1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746556" y="4980246"/>
                <a:ext cx="794888" cy="5255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DF81C9F9-A4AC-4AB5-9862-6981A51F194B}"/>
                  </a:ext>
                </a:extLst>
              </p14:cNvPr>
              <p14:cNvContentPartPr/>
              <p14:nvPr/>
            </p14:nvContentPartPr>
            <p14:xfrm>
              <a:off x="1136640" y="5223960"/>
              <a:ext cx="731520" cy="2952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DF81C9F9-A4AC-4AB5-9862-6981A51F194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127640" y="5214960"/>
                <a:ext cx="74916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0AD6245-3DBF-4723-A5AC-1F05D2A5E7E2}"/>
                  </a:ext>
                </a:extLst>
              </p14:cNvPr>
              <p14:cNvContentPartPr/>
              <p14:nvPr/>
            </p14:nvContentPartPr>
            <p14:xfrm>
              <a:off x="1860600" y="5694480"/>
              <a:ext cx="1895400" cy="22032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0AD6245-3DBF-4723-A5AC-1F05D2A5E7E2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51600" y="5685840"/>
                <a:ext cx="191304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D340B9CF-7091-433E-AAAA-A3554CF8EE85}"/>
                  </a:ext>
                </a:extLst>
              </p14:cNvPr>
              <p14:cNvContentPartPr/>
              <p14:nvPr/>
            </p14:nvContentPartPr>
            <p14:xfrm>
              <a:off x="5461320" y="1951200"/>
              <a:ext cx="1555200" cy="76824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D340B9CF-7091-433E-AAAA-A3554CF8EE8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452322" y="1942200"/>
                <a:ext cx="1572836" cy="78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CBC3F32-95A5-4F59-9EAF-704D97CFA763}"/>
                  </a:ext>
                </a:extLst>
              </p14:cNvPr>
              <p14:cNvContentPartPr/>
              <p14:nvPr/>
            </p14:nvContentPartPr>
            <p14:xfrm>
              <a:off x="4072080" y="3206160"/>
              <a:ext cx="200520" cy="21276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CBC3F32-95A5-4F59-9EAF-704D97CFA76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063440" y="3197520"/>
                <a:ext cx="218160" cy="23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0A8A8188-2188-4B64-8EF1-59B8736788EA}"/>
                  </a:ext>
                </a:extLst>
              </p14:cNvPr>
              <p14:cNvContentPartPr/>
              <p14:nvPr/>
            </p14:nvContentPartPr>
            <p14:xfrm>
              <a:off x="4469880" y="3169080"/>
              <a:ext cx="190800" cy="24012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0A8A8188-2188-4B64-8EF1-59B8736788E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460880" y="3160440"/>
                <a:ext cx="20844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E995B0AB-8118-4CB8-A0BB-FF0A516E8D48}"/>
                  </a:ext>
                </a:extLst>
              </p14:cNvPr>
              <p14:cNvContentPartPr/>
              <p14:nvPr/>
            </p14:nvContentPartPr>
            <p14:xfrm>
              <a:off x="6553200" y="2955960"/>
              <a:ext cx="536400" cy="27000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E995B0AB-8118-4CB8-A0BB-FF0A516E8D48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44554" y="2947320"/>
                <a:ext cx="554052" cy="28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187AE01D-DC10-4B0F-B0AD-3B9220DB72BE}"/>
                  </a:ext>
                </a:extLst>
              </p14:cNvPr>
              <p14:cNvContentPartPr/>
              <p14:nvPr/>
            </p14:nvContentPartPr>
            <p14:xfrm>
              <a:off x="5342520" y="2900520"/>
              <a:ext cx="1000440" cy="39276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187AE01D-DC10-4B0F-B0AD-3B9220DB72B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333520" y="2891520"/>
                <a:ext cx="1018080" cy="41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4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98F81D40-68B4-46BC-934E-6CF9EA737791}"/>
                  </a:ext>
                </a:extLst>
              </p14:cNvPr>
              <p14:cNvContentPartPr/>
              <p14:nvPr/>
            </p14:nvContentPartPr>
            <p14:xfrm>
              <a:off x="1756560" y="2316600"/>
              <a:ext cx="2058120" cy="12006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98F81D40-68B4-46BC-934E-6CF9EA73779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747562" y="2307957"/>
                <a:ext cx="2075757" cy="1218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6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8EDFAF42-0A0C-4721-9AB2-01DA451263AA}"/>
                  </a:ext>
                </a:extLst>
              </p14:cNvPr>
              <p14:cNvContentPartPr/>
              <p14:nvPr/>
            </p14:nvContentPartPr>
            <p14:xfrm>
              <a:off x="7382640" y="2081160"/>
              <a:ext cx="4096080" cy="1413360"/>
            </p14:xfrm>
          </p:contentPart>
        </mc:Choice>
        <mc:Fallback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8EDFAF42-0A0C-4721-9AB2-01DA451263A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373640" y="2072520"/>
                <a:ext cx="4113720" cy="14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9271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asis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744</Words>
  <Application>Microsoft Office PowerPoint</Application>
  <PresentationFormat>Breitbild</PresentationFormat>
  <Paragraphs>153</Paragraphs>
  <Slides>17</Slides>
  <Notes>7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Calibri</vt:lpstr>
      <vt:lpstr>Corbel</vt:lpstr>
      <vt:lpstr>Wingdings</vt:lpstr>
      <vt:lpstr>Basis</vt:lpstr>
      <vt:lpstr>PowerPoint-Präsentation</vt:lpstr>
      <vt:lpstr>Handlungskompetenz E1: Arbeitssicherheit, Hygienemassnahmen und Umweltschutz einhalten</vt:lpstr>
      <vt:lpstr>Definition Hygiene</vt:lpstr>
      <vt:lpstr>Lernziele:</vt:lpstr>
      <vt:lpstr>Individualhygiene</vt:lpstr>
      <vt:lpstr>Aufgabe: Individualhygiene</vt:lpstr>
      <vt:lpstr>Individualhygiene</vt:lpstr>
      <vt:lpstr>Kleider und Schmuck</vt:lpstr>
      <vt:lpstr>PowerPoint-Präsentation</vt:lpstr>
      <vt:lpstr>Zusammenfassung</vt:lpstr>
      <vt:lpstr>Händehygiene</vt:lpstr>
      <vt:lpstr>Was ist an diesem Bild irreführend?</vt:lpstr>
      <vt:lpstr>Was ist an diesem Bild irreführend?</vt:lpstr>
      <vt:lpstr>Aufgabe: Hygienische Händedesinfektion</vt:lpstr>
      <vt:lpstr>Hygienische Händedesinfektion</vt:lpstr>
      <vt:lpstr>Arbeitsauftrag</vt:lpstr>
      <vt:lpstr>Zusammenfassung: Die 5 Momente der Händedesinfektion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celine steger</dc:creator>
  <cp:lastModifiedBy>celine steger</cp:lastModifiedBy>
  <cp:revision>15</cp:revision>
  <dcterms:created xsi:type="dcterms:W3CDTF">2019-04-02T22:05:25Z</dcterms:created>
  <dcterms:modified xsi:type="dcterms:W3CDTF">2019-04-03T05:17:41Z</dcterms:modified>
</cp:coreProperties>
</file>