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308" r:id="rId2"/>
    <p:sldId id="257" r:id="rId3"/>
    <p:sldId id="309" r:id="rId4"/>
    <p:sldId id="258" r:id="rId5"/>
    <p:sldId id="259" r:id="rId6"/>
    <p:sldId id="310" r:id="rId7"/>
    <p:sldId id="260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Figtree" panose="020B060402020202020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Medium" panose="000006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73911-9562-4B0C-88BD-5008D59BC2A0}">
  <a:tblStyle styleId="{5DC73911-9562-4B0C-88BD-5008D59BC2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2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9" name="Google Shape;13229;g20c3cc3dea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0" name="Google Shape;13230;g20c3cc3dea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5" name="Google Shape;13995;g20c3cc3de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6" name="Google Shape;13996;g20c3cc3de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Struktur: Bedeutung Wundheilung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Theoretische Grundlagen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Repetition Haut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Phasen Wundheilung &amp; Produkte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Dekubitus und Wunddokumentation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1" name="Google Shape;14011;g20c3cc3de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2" name="Google Shape;14012;g20c3cc3de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72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4" name="Google Shape;14004;g1dd051043ba_0_21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5" name="Google Shape;14005;g1dd051043ba_0_21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Werden alle auf OneNote zur Verfügung gestellt.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1" name="Google Shape;14011;g20c3cc3de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2" name="Google Shape;14012;g20c3cc3dea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4" name="Google Shape;14004;g1dd051043ba_0_21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5" name="Google Shape;14005;g1dd051043ba_0_21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Werden alle auf OneNote zur Verfügung gestellt.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83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1" name="Google Shape;14031;g20c3cc3dea0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2" name="Google Shape;14032;g20c3cc3dea0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9000"/>
          </a:blip>
          <a:srcRect l="42798" b="46311"/>
          <a:stretch/>
        </p:blipFill>
        <p:spPr>
          <a:xfrm>
            <a:off x="-1" y="3277100"/>
            <a:ext cx="7677650" cy="18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9000"/>
          </a:blip>
          <a:srcRect l="42798" b="46311"/>
          <a:stretch/>
        </p:blipFill>
        <p:spPr>
          <a:xfrm rot="10800000">
            <a:off x="1466349" y="0"/>
            <a:ext cx="7677650" cy="18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4650" y="1384101"/>
            <a:ext cx="7514700" cy="18930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50450" y="3407388"/>
            <a:ext cx="4643100" cy="4026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3650" y="9380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49925" y="499223"/>
            <a:ext cx="565185" cy="56518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74763" y="499225"/>
            <a:ext cx="295470" cy="29547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63725" y="4043323"/>
            <a:ext cx="565185" cy="56518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530525" y="4708875"/>
            <a:ext cx="295470" cy="29547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14975" y="379057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694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6"/>
          <p:cNvGrpSpPr/>
          <p:nvPr/>
        </p:nvGrpSpPr>
        <p:grpSpPr>
          <a:xfrm>
            <a:off x="8428904" y="-232009"/>
            <a:ext cx="1534173" cy="1534018"/>
            <a:chOff x="1724650" y="2856150"/>
            <a:chExt cx="1973975" cy="1973775"/>
          </a:xfrm>
        </p:grpSpPr>
        <p:sp>
          <p:nvSpPr>
            <p:cNvPr id="1193" name="Google Shape;1193;p6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6"/>
          <p:cNvGrpSpPr/>
          <p:nvPr/>
        </p:nvGrpSpPr>
        <p:grpSpPr>
          <a:xfrm>
            <a:off x="-814171" y="3841491"/>
            <a:ext cx="1534173" cy="1534018"/>
            <a:chOff x="1724650" y="2856150"/>
            <a:chExt cx="1973975" cy="1973775"/>
          </a:xfrm>
        </p:grpSpPr>
        <p:sp>
          <p:nvSpPr>
            <p:cNvPr id="1571" name="Google Shape;1571;p6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8" name="Google Shape;1948;p6"/>
          <p:cNvSpPr/>
          <p:nvPr/>
        </p:nvSpPr>
        <p:spPr>
          <a:xfrm>
            <a:off x="194200" y="193274"/>
            <a:ext cx="204068" cy="20406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6"/>
          <p:cNvSpPr/>
          <p:nvPr/>
        </p:nvSpPr>
        <p:spPr>
          <a:xfrm>
            <a:off x="194209" y="651799"/>
            <a:ext cx="204068" cy="20410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6"/>
          <p:cNvSpPr/>
          <p:nvPr/>
        </p:nvSpPr>
        <p:spPr>
          <a:xfrm>
            <a:off x="578699" y="158915"/>
            <a:ext cx="272796" cy="272796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6"/>
          <p:cNvSpPr/>
          <p:nvPr/>
        </p:nvSpPr>
        <p:spPr>
          <a:xfrm>
            <a:off x="8286647" y="4709562"/>
            <a:ext cx="204068" cy="20410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6"/>
          <p:cNvSpPr/>
          <p:nvPr/>
        </p:nvSpPr>
        <p:spPr>
          <a:xfrm>
            <a:off x="8658000" y="4764524"/>
            <a:ext cx="204068" cy="20406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6"/>
          <p:cNvSpPr/>
          <p:nvPr/>
        </p:nvSpPr>
        <p:spPr>
          <a:xfrm>
            <a:off x="8589286" y="4271615"/>
            <a:ext cx="272796" cy="272796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6"/>
          <p:cNvSpPr/>
          <p:nvPr/>
        </p:nvSpPr>
        <p:spPr>
          <a:xfrm>
            <a:off x="94802" y="4407050"/>
            <a:ext cx="402900" cy="402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6"/>
          <p:cNvSpPr/>
          <p:nvPr/>
        </p:nvSpPr>
        <p:spPr>
          <a:xfrm>
            <a:off x="8657989" y="333550"/>
            <a:ext cx="402900" cy="402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7"/>
          <p:cNvGrpSpPr/>
          <p:nvPr/>
        </p:nvGrpSpPr>
        <p:grpSpPr>
          <a:xfrm>
            <a:off x="8424008" y="1864645"/>
            <a:ext cx="1414353" cy="1414210"/>
            <a:chOff x="1724650" y="2856150"/>
            <a:chExt cx="1973975" cy="1973775"/>
          </a:xfrm>
        </p:grpSpPr>
        <p:sp>
          <p:nvSpPr>
            <p:cNvPr id="1958" name="Google Shape;1958;p7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5" name="Google Shape;2335;p7"/>
          <p:cNvGrpSpPr/>
          <p:nvPr/>
        </p:nvGrpSpPr>
        <p:grpSpPr>
          <a:xfrm>
            <a:off x="-694342" y="1864645"/>
            <a:ext cx="1414353" cy="1414210"/>
            <a:chOff x="1724650" y="2856150"/>
            <a:chExt cx="1973975" cy="1973775"/>
          </a:xfrm>
        </p:grpSpPr>
        <p:sp>
          <p:nvSpPr>
            <p:cNvPr id="2336" name="Google Shape;2336;p7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7"/>
          <p:cNvSpPr/>
          <p:nvPr/>
        </p:nvSpPr>
        <p:spPr>
          <a:xfrm>
            <a:off x="-188623" y="2370300"/>
            <a:ext cx="402900" cy="402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7"/>
          <p:cNvSpPr/>
          <p:nvPr/>
        </p:nvSpPr>
        <p:spPr>
          <a:xfrm>
            <a:off x="8929727" y="2370300"/>
            <a:ext cx="402900" cy="4029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7"/>
          <p:cNvSpPr/>
          <p:nvPr/>
        </p:nvSpPr>
        <p:spPr>
          <a:xfrm>
            <a:off x="433425" y="394163"/>
            <a:ext cx="281665" cy="28166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7"/>
          <p:cNvSpPr/>
          <p:nvPr/>
        </p:nvSpPr>
        <p:spPr>
          <a:xfrm>
            <a:off x="292204" y="1408091"/>
            <a:ext cx="281665" cy="28166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7"/>
          <p:cNvSpPr/>
          <p:nvPr/>
        </p:nvSpPr>
        <p:spPr>
          <a:xfrm>
            <a:off x="121426" y="1031401"/>
            <a:ext cx="242514" cy="242514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7"/>
          <p:cNvSpPr/>
          <p:nvPr/>
        </p:nvSpPr>
        <p:spPr>
          <a:xfrm rot="10800000">
            <a:off x="8428901" y="4479016"/>
            <a:ext cx="281665" cy="28166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7"/>
          <p:cNvSpPr/>
          <p:nvPr/>
        </p:nvSpPr>
        <p:spPr>
          <a:xfrm rot="10800000">
            <a:off x="8570122" y="3465088"/>
            <a:ext cx="281665" cy="281665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7"/>
          <p:cNvSpPr/>
          <p:nvPr/>
        </p:nvSpPr>
        <p:spPr>
          <a:xfrm rot="10800000">
            <a:off x="8780051" y="3880928"/>
            <a:ext cx="242514" cy="242514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1" name="Google Shape;2721;p7"/>
          <p:cNvPicPr preferRelativeResize="0"/>
          <p:nvPr/>
        </p:nvPicPr>
        <p:blipFill rotWithShape="1">
          <a:blip r:embed="rId2">
            <a:alphaModFix/>
          </a:blip>
          <a:srcRect l="42762" b="57621"/>
          <a:stretch/>
        </p:blipFill>
        <p:spPr>
          <a:xfrm>
            <a:off x="-1" y="4168325"/>
            <a:ext cx="5013652" cy="9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2" name="Google Shape;2722;p7"/>
          <p:cNvPicPr preferRelativeResize="0"/>
          <p:nvPr/>
        </p:nvPicPr>
        <p:blipFill rotWithShape="1">
          <a:blip r:embed="rId2">
            <a:alphaModFix/>
          </a:blip>
          <a:srcRect l="42762" b="57621"/>
          <a:stretch/>
        </p:blipFill>
        <p:spPr>
          <a:xfrm rot="10800000">
            <a:off x="4130349" y="0"/>
            <a:ext cx="5013652" cy="9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3" name="Google Shape;2723;p7"/>
          <p:cNvSpPr txBox="1">
            <a:spLocks noGrp="1"/>
          </p:cNvSpPr>
          <p:nvPr>
            <p:ph type="subTitle" idx="1"/>
          </p:nvPr>
        </p:nvSpPr>
        <p:spPr>
          <a:xfrm>
            <a:off x="966600" y="1854500"/>
            <a:ext cx="3957900" cy="20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724" name="Google Shape;2724;p7"/>
          <p:cNvSpPr>
            <a:spLocks noGrp="1"/>
          </p:cNvSpPr>
          <p:nvPr>
            <p:ph type="pic" idx="2"/>
          </p:nvPr>
        </p:nvSpPr>
        <p:spPr>
          <a:xfrm>
            <a:off x="5028100" y="1553402"/>
            <a:ext cx="3049200" cy="2814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</p:sp>
      <p:sp>
        <p:nvSpPr>
          <p:cNvPr id="2725" name="Google Shape;2725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694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1" name="Google Shape;2741;p9"/>
          <p:cNvPicPr preferRelativeResize="0"/>
          <p:nvPr/>
        </p:nvPicPr>
        <p:blipFill rotWithShape="1">
          <a:blip r:embed="rId2">
            <a:alphaModFix amt="48000"/>
          </a:blip>
          <a:srcRect l="9689" r="9" b="45752"/>
          <a:stretch/>
        </p:blipFill>
        <p:spPr>
          <a:xfrm>
            <a:off x="0" y="3794850"/>
            <a:ext cx="8546877" cy="13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2" name="Google Shape;2742;p9"/>
          <p:cNvSpPr/>
          <p:nvPr/>
        </p:nvSpPr>
        <p:spPr>
          <a:xfrm>
            <a:off x="230500" y="3856701"/>
            <a:ext cx="222734" cy="222734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9"/>
          <p:cNvSpPr/>
          <p:nvPr/>
        </p:nvSpPr>
        <p:spPr>
          <a:xfrm>
            <a:off x="715108" y="3794858"/>
            <a:ext cx="255836" cy="255836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9"/>
          <p:cNvSpPr/>
          <p:nvPr/>
        </p:nvSpPr>
        <p:spPr>
          <a:xfrm>
            <a:off x="361673" y="3232995"/>
            <a:ext cx="353436" cy="353399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9"/>
          <p:cNvSpPr/>
          <p:nvPr/>
        </p:nvSpPr>
        <p:spPr>
          <a:xfrm>
            <a:off x="8115325" y="4249451"/>
            <a:ext cx="222734" cy="222734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9"/>
          <p:cNvSpPr/>
          <p:nvPr/>
        </p:nvSpPr>
        <p:spPr>
          <a:xfrm>
            <a:off x="8036833" y="3411608"/>
            <a:ext cx="255836" cy="255836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9"/>
          <p:cNvSpPr/>
          <p:nvPr/>
        </p:nvSpPr>
        <p:spPr>
          <a:xfrm>
            <a:off x="8507448" y="3791370"/>
            <a:ext cx="353436" cy="353399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8" name="Google Shape;2748;p9"/>
          <p:cNvPicPr preferRelativeResize="0"/>
          <p:nvPr/>
        </p:nvPicPr>
        <p:blipFill rotWithShape="1">
          <a:blip r:embed="rId3">
            <a:alphaModFix amt="58000"/>
          </a:blip>
          <a:srcRect l="3729" r="14310" b="57263"/>
          <a:stretch/>
        </p:blipFill>
        <p:spPr>
          <a:xfrm rot="10800000">
            <a:off x="-6877" y="0"/>
            <a:ext cx="9167652" cy="10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9" name="Google Shape;2749;p9"/>
          <p:cNvSpPr txBox="1">
            <a:spLocks noGrp="1"/>
          </p:cNvSpPr>
          <p:nvPr>
            <p:ph type="title"/>
          </p:nvPr>
        </p:nvSpPr>
        <p:spPr>
          <a:xfrm>
            <a:off x="2201850" y="1411225"/>
            <a:ext cx="4740300" cy="8562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0" name="Google Shape;2750;p9"/>
          <p:cNvSpPr txBox="1">
            <a:spLocks noGrp="1"/>
          </p:cNvSpPr>
          <p:nvPr>
            <p:ph type="subTitle" idx="1"/>
          </p:nvPr>
        </p:nvSpPr>
        <p:spPr>
          <a:xfrm>
            <a:off x="2201850" y="2371075"/>
            <a:ext cx="4740300" cy="135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p13"/>
          <p:cNvSpPr txBox="1">
            <a:spLocks noGrp="1"/>
          </p:cNvSpPr>
          <p:nvPr>
            <p:ph type="title" hasCustomPrompt="1"/>
          </p:nvPr>
        </p:nvSpPr>
        <p:spPr>
          <a:xfrm>
            <a:off x="1587369" y="1422625"/>
            <a:ext cx="594300" cy="594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1" name="Google Shape;3911;p13"/>
          <p:cNvSpPr txBox="1">
            <a:spLocks noGrp="1"/>
          </p:cNvSpPr>
          <p:nvPr>
            <p:ph type="subTitle" idx="1"/>
          </p:nvPr>
        </p:nvSpPr>
        <p:spPr>
          <a:xfrm>
            <a:off x="717544" y="241757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2" name="Google Shape;3912;p13"/>
          <p:cNvSpPr txBox="1">
            <a:spLocks noGrp="1"/>
          </p:cNvSpPr>
          <p:nvPr>
            <p:ph type="title" idx="2" hasCustomPrompt="1"/>
          </p:nvPr>
        </p:nvSpPr>
        <p:spPr>
          <a:xfrm>
            <a:off x="4274838" y="1423800"/>
            <a:ext cx="594300" cy="594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3" name="Google Shape;3913;p13"/>
          <p:cNvSpPr txBox="1">
            <a:spLocks noGrp="1"/>
          </p:cNvSpPr>
          <p:nvPr>
            <p:ph type="subTitle" idx="3"/>
          </p:nvPr>
        </p:nvSpPr>
        <p:spPr>
          <a:xfrm>
            <a:off x="3405013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4" name="Google Shape;3914;p13"/>
          <p:cNvSpPr txBox="1">
            <a:spLocks noGrp="1"/>
          </p:cNvSpPr>
          <p:nvPr>
            <p:ph type="title" idx="4" hasCustomPrompt="1"/>
          </p:nvPr>
        </p:nvSpPr>
        <p:spPr>
          <a:xfrm>
            <a:off x="2932669" y="3042925"/>
            <a:ext cx="597300" cy="593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5" name="Google Shape;3915;p13"/>
          <p:cNvSpPr txBox="1">
            <a:spLocks noGrp="1"/>
          </p:cNvSpPr>
          <p:nvPr>
            <p:ph type="subTitle" idx="5"/>
          </p:nvPr>
        </p:nvSpPr>
        <p:spPr>
          <a:xfrm>
            <a:off x="2063119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6" name="Google Shape;3916;p13"/>
          <p:cNvSpPr txBox="1">
            <a:spLocks noGrp="1"/>
          </p:cNvSpPr>
          <p:nvPr>
            <p:ph type="title" idx="6" hasCustomPrompt="1"/>
          </p:nvPr>
        </p:nvSpPr>
        <p:spPr>
          <a:xfrm>
            <a:off x="5615256" y="3042925"/>
            <a:ext cx="597300" cy="593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17" name="Google Shape;3917;p13"/>
          <p:cNvSpPr txBox="1">
            <a:spLocks noGrp="1"/>
          </p:cNvSpPr>
          <p:nvPr>
            <p:ph type="subTitle" idx="7"/>
          </p:nvPr>
        </p:nvSpPr>
        <p:spPr>
          <a:xfrm>
            <a:off x="4746931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8" name="Google Shape;3918;p13"/>
          <p:cNvSpPr txBox="1">
            <a:spLocks noGrp="1"/>
          </p:cNvSpPr>
          <p:nvPr>
            <p:ph type="subTitle" idx="8"/>
          </p:nvPr>
        </p:nvSpPr>
        <p:spPr>
          <a:xfrm>
            <a:off x="716319" y="201808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9" name="Google Shape;3919;p13"/>
          <p:cNvSpPr txBox="1">
            <a:spLocks noGrp="1"/>
          </p:cNvSpPr>
          <p:nvPr>
            <p:ph type="subTitle" idx="9"/>
          </p:nvPr>
        </p:nvSpPr>
        <p:spPr>
          <a:xfrm>
            <a:off x="3403788" y="2018088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0" name="Google Shape;3920;p13"/>
          <p:cNvSpPr txBox="1">
            <a:spLocks noGrp="1"/>
          </p:cNvSpPr>
          <p:nvPr>
            <p:ph type="subTitle" idx="13"/>
          </p:nvPr>
        </p:nvSpPr>
        <p:spPr>
          <a:xfrm>
            <a:off x="2063119" y="3636325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1" name="Google Shape;3921;p13"/>
          <p:cNvSpPr txBox="1">
            <a:spLocks noGrp="1"/>
          </p:cNvSpPr>
          <p:nvPr>
            <p:ph type="subTitle" idx="14"/>
          </p:nvPr>
        </p:nvSpPr>
        <p:spPr>
          <a:xfrm>
            <a:off x="4745706" y="3636325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2" name="Google Shape;3922;p13"/>
          <p:cNvSpPr txBox="1">
            <a:spLocks noGrp="1"/>
          </p:cNvSpPr>
          <p:nvPr>
            <p:ph type="title" idx="15" hasCustomPrompt="1"/>
          </p:nvPr>
        </p:nvSpPr>
        <p:spPr>
          <a:xfrm>
            <a:off x="6962331" y="1422613"/>
            <a:ext cx="594300" cy="594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i="1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23" name="Google Shape;3923;p13"/>
          <p:cNvSpPr txBox="1">
            <a:spLocks noGrp="1"/>
          </p:cNvSpPr>
          <p:nvPr>
            <p:ph type="subTitle" idx="16"/>
          </p:nvPr>
        </p:nvSpPr>
        <p:spPr>
          <a:xfrm>
            <a:off x="6092506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4" name="Google Shape;3924;p13"/>
          <p:cNvSpPr txBox="1">
            <a:spLocks noGrp="1"/>
          </p:cNvSpPr>
          <p:nvPr>
            <p:ph type="subTitle" idx="17"/>
          </p:nvPr>
        </p:nvSpPr>
        <p:spPr>
          <a:xfrm>
            <a:off x="6091281" y="2018088"/>
            <a:ext cx="23364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25" name="Google Shape;3925;p13"/>
          <p:cNvGrpSpPr/>
          <p:nvPr/>
        </p:nvGrpSpPr>
        <p:grpSpPr>
          <a:xfrm>
            <a:off x="-612444" y="1417518"/>
            <a:ext cx="1332433" cy="1332298"/>
            <a:chOff x="1724650" y="2856150"/>
            <a:chExt cx="1973975" cy="1973775"/>
          </a:xfrm>
        </p:grpSpPr>
        <p:sp>
          <p:nvSpPr>
            <p:cNvPr id="3926" name="Google Shape;3926;p1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3" name="Google Shape;4303;p13"/>
          <p:cNvGrpSpPr/>
          <p:nvPr/>
        </p:nvGrpSpPr>
        <p:grpSpPr>
          <a:xfrm>
            <a:off x="8428906" y="3276206"/>
            <a:ext cx="1332433" cy="1332298"/>
            <a:chOff x="1724650" y="2856150"/>
            <a:chExt cx="1973975" cy="1973775"/>
          </a:xfrm>
        </p:grpSpPr>
        <p:sp>
          <p:nvSpPr>
            <p:cNvPr id="4304" name="Google Shape;4304;p1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1" name="Google Shape;4681;p13"/>
          <p:cNvSpPr/>
          <p:nvPr/>
        </p:nvSpPr>
        <p:spPr>
          <a:xfrm>
            <a:off x="166100" y="8788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2" name="Google Shape;4682;p13"/>
          <p:cNvSpPr/>
          <p:nvPr/>
        </p:nvSpPr>
        <p:spPr>
          <a:xfrm>
            <a:off x="289750" y="32671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3" name="Google Shape;4683;p13"/>
          <p:cNvSpPr/>
          <p:nvPr/>
        </p:nvSpPr>
        <p:spPr>
          <a:xfrm>
            <a:off x="166100" y="2917363"/>
            <a:ext cx="293837" cy="293837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4" name="Google Shape;4684;p13"/>
          <p:cNvSpPr/>
          <p:nvPr/>
        </p:nvSpPr>
        <p:spPr>
          <a:xfrm>
            <a:off x="8607175" y="259102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5" name="Google Shape;4685;p13"/>
          <p:cNvSpPr/>
          <p:nvPr/>
        </p:nvSpPr>
        <p:spPr>
          <a:xfrm>
            <a:off x="8281988" y="4608488"/>
            <a:ext cx="293837" cy="293837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6" name="Google Shape;4686;p13"/>
          <p:cNvSpPr/>
          <p:nvPr/>
        </p:nvSpPr>
        <p:spPr>
          <a:xfrm>
            <a:off x="8751400" y="2132575"/>
            <a:ext cx="293837" cy="293837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7" name="Google Shape;4687;p13"/>
          <p:cNvSpPr/>
          <p:nvPr/>
        </p:nvSpPr>
        <p:spPr>
          <a:xfrm>
            <a:off x="204800" y="4314800"/>
            <a:ext cx="293700" cy="29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8" name="Google Shape;4688;p13"/>
          <p:cNvSpPr/>
          <p:nvPr/>
        </p:nvSpPr>
        <p:spPr>
          <a:xfrm>
            <a:off x="8645875" y="535000"/>
            <a:ext cx="293700" cy="293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9" name="Google Shape;4689;p13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17500" cy="694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1" name="Google Shape;12441;p28"/>
          <p:cNvPicPr preferRelativeResize="0"/>
          <p:nvPr/>
        </p:nvPicPr>
        <p:blipFill rotWithShape="1">
          <a:blip r:embed="rId2">
            <a:alphaModFix/>
          </a:blip>
          <a:srcRect l="23602" r="2153" b="49114"/>
          <a:stretch/>
        </p:blipFill>
        <p:spPr>
          <a:xfrm>
            <a:off x="0" y="3497150"/>
            <a:ext cx="9143997" cy="16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2" name="Google Shape;12442;p28"/>
          <p:cNvPicPr preferRelativeResize="0"/>
          <p:nvPr/>
        </p:nvPicPr>
        <p:blipFill rotWithShape="1">
          <a:blip r:embed="rId2">
            <a:alphaModFix/>
          </a:blip>
          <a:srcRect l="23602" r="2153" b="49114"/>
          <a:stretch/>
        </p:blipFill>
        <p:spPr>
          <a:xfrm rot="10800000">
            <a:off x="0" y="0"/>
            <a:ext cx="9143997" cy="16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3" name="Google Shape;12443;p28"/>
          <p:cNvSpPr/>
          <p:nvPr/>
        </p:nvSpPr>
        <p:spPr>
          <a:xfrm>
            <a:off x="715100" y="99402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4" name="Google Shape;12444;p28"/>
          <p:cNvSpPr/>
          <p:nvPr/>
        </p:nvSpPr>
        <p:spPr>
          <a:xfrm>
            <a:off x="205550" y="860225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5" name="Google Shape;12445;p28"/>
          <p:cNvSpPr/>
          <p:nvPr/>
        </p:nvSpPr>
        <p:spPr>
          <a:xfrm>
            <a:off x="494738" y="314638"/>
            <a:ext cx="440718" cy="44071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6" name="Google Shape;12446;p28"/>
          <p:cNvSpPr/>
          <p:nvPr/>
        </p:nvSpPr>
        <p:spPr>
          <a:xfrm flipH="1">
            <a:off x="1035125" y="3736825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7" name="Google Shape;12447;p28"/>
          <p:cNvSpPr/>
          <p:nvPr/>
        </p:nvSpPr>
        <p:spPr>
          <a:xfrm flipH="1">
            <a:off x="715097" y="4132100"/>
            <a:ext cx="476400" cy="476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8" name="Google Shape;12448;p28"/>
          <p:cNvSpPr/>
          <p:nvPr/>
        </p:nvSpPr>
        <p:spPr>
          <a:xfrm rot="9898142" flipH="1">
            <a:off x="7900257" y="1212929"/>
            <a:ext cx="289195" cy="289195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9" name="Google Shape;12449;p28"/>
          <p:cNvSpPr/>
          <p:nvPr/>
        </p:nvSpPr>
        <p:spPr>
          <a:xfrm rot="9900071" flipH="1">
            <a:off x="7898936" y="588526"/>
            <a:ext cx="476431" cy="476431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0" name="Google Shape;12450;p28"/>
          <p:cNvSpPr/>
          <p:nvPr/>
        </p:nvSpPr>
        <p:spPr>
          <a:xfrm>
            <a:off x="7705775" y="4076775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1" name="Google Shape;12451;p28"/>
          <p:cNvSpPr/>
          <p:nvPr/>
        </p:nvSpPr>
        <p:spPr>
          <a:xfrm>
            <a:off x="8284300" y="3595150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2" name="Google Shape;12452;p28"/>
          <p:cNvSpPr/>
          <p:nvPr/>
        </p:nvSpPr>
        <p:spPr>
          <a:xfrm>
            <a:off x="8208538" y="4388138"/>
            <a:ext cx="440718" cy="44071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4" name="Google Shape;12454;p29"/>
          <p:cNvPicPr preferRelativeResize="0"/>
          <p:nvPr/>
        </p:nvPicPr>
        <p:blipFill rotWithShape="1">
          <a:blip r:embed="rId2">
            <a:alphaModFix amt="61000"/>
          </a:blip>
          <a:srcRect l="44143" r="19917" b="42236"/>
          <a:stretch/>
        </p:blipFill>
        <p:spPr>
          <a:xfrm rot="5400000">
            <a:off x="-1659988" y="1646638"/>
            <a:ext cx="5170202" cy="18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5" name="Google Shape;12455;p29"/>
          <p:cNvPicPr preferRelativeResize="0"/>
          <p:nvPr/>
        </p:nvPicPr>
        <p:blipFill rotWithShape="1">
          <a:blip r:embed="rId2">
            <a:alphaModFix amt="61000"/>
          </a:blip>
          <a:srcRect l="44143" r="19917" b="42236"/>
          <a:stretch/>
        </p:blipFill>
        <p:spPr>
          <a:xfrm rot="-5400000">
            <a:off x="5633787" y="1659988"/>
            <a:ext cx="5170202" cy="185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56" name="Google Shape;12456;p29"/>
          <p:cNvGrpSpPr/>
          <p:nvPr/>
        </p:nvGrpSpPr>
        <p:grpSpPr>
          <a:xfrm>
            <a:off x="715087" y="3140522"/>
            <a:ext cx="1632477" cy="1632509"/>
            <a:chOff x="1724650" y="2856150"/>
            <a:chExt cx="1973975" cy="1973775"/>
          </a:xfrm>
        </p:grpSpPr>
        <p:sp>
          <p:nvSpPr>
            <p:cNvPr id="12457" name="Google Shape;12457;p29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9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9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9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9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9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9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9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9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9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9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9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9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9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9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9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9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9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9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9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9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9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9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9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9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9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9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9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9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9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9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9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9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9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9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9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9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9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9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9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9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9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9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9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9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9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9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9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9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9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9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9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9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9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9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9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9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9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9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9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9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9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9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9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9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9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9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9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9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9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9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9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9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9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9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9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9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9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9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9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9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9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9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9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9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9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9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9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9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9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9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9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9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9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9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9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9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9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9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9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9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9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9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9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9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9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9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9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9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9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9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9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9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9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9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9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9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9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9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9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9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9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9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9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9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9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9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9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9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9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9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9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9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9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9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9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9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9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9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9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9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9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9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9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9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9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9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9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9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9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9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9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9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9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9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9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9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9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9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9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9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9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9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9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9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9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9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9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9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9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9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9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9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9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9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9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9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9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9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9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9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9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9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9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9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9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9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9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9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9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9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9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9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9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9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9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9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9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9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9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9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9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9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9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9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9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9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9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9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9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9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9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9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9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9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9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9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9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9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9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9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9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9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9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9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9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9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9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9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9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9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9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9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9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9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9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9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9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9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9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9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9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9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9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9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9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9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9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9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9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9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9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9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9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9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9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9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9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9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9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9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9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9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9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9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9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9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9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9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9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9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9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9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9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9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9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9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9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9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9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9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9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9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9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9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9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9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9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9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9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9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9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9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9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9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9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9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9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9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9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9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9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9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9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9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9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9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29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29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29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29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29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29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29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29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29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29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29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29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29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29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29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29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29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29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29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29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29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29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29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29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29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29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29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29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29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29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29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29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29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29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29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29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29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29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29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29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29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29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29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29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29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29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29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29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29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29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29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29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29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29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29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29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29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29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29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29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29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29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29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29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29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29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29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29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29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29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4" name="Google Shape;12834;p29"/>
          <p:cNvGrpSpPr/>
          <p:nvPr/>
        </p:nvGrpSpPr>
        <p:grpSpPr>
          <a:xfrm>
            <a:off x="6796413" y="280822"/>
            <a:ext cx="1632477" cy="1632509"/>
            <a:chOff x="1724650" y="2856150"/>
            <a:chExt cx="1973975" cy="1973775"/>
          </a:xfrm>
        </p:grpSpPr>
        <p:sp>
          <p:nvSpPr>
            <p:cNvPr id="12835" name="Google Shape;12835;p29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29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29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29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29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29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29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29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29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29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29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29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29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29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29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29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29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29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29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29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29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29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29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29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29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29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29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29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29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29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29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29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29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29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29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29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29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29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29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29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29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29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29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29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29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29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29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29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29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29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29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29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29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29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29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29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29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29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29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29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29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29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29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29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29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29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29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29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29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29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29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29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29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29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29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29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29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29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29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29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29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29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29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29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29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29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29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29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29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29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29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29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29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29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29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29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29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29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29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29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29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29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29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29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29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29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29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29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29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29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29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29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29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29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29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29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29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29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29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29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29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29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29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29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29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29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29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29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29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29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29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29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29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29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29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29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29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29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29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29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29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29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29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29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29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29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29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29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29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29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29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29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29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29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29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29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29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29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29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29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29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29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29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29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29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29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29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29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29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29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29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29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29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29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29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29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29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29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29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29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29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29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29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29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29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29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29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29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29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29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29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29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29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29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29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29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29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29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29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29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29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29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29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29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29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29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29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29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29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29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29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29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29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29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29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29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29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29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29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29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29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29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29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29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29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29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29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29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29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29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29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29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29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29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29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29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29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29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29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29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29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29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29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29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29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29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29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29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29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29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29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29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29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29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29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29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29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29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29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29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29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29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29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29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29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29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29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29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29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29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29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29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29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29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29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29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29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29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29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29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29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29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29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29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29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29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29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29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29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29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29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29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29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29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29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29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29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29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29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29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29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29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29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29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29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29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29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29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29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29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29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29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29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29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29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29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29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29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29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29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29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29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29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29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29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29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29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29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29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29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29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29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29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29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29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29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29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29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29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29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29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29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29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29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29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29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29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29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29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29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29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29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29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29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29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29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29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29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29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29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29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9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9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9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9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9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9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9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9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9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9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9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9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9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9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9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9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2" name="Google Shape;13212;p29"/>
          <p:cNvSpPr/>
          <p:nvPr/>
        </p:nvSpPr>
        <p:spPr>
          <a:xfrm>
            <a:off x="7819672" y="3736825"/>
            <a:ext cx="289200" cy="289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3" name="Google Shape;13213;p29"/>
          <p:cNvSpPr/>
          <p:nvPr/>
        </p:nvSpPr>
        <p:spPr>
          <a:xfrm>
            <a:off x="7952500" y="4132100"/>
            <a:ext cx="476400" cy="476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4" name="Google Shape;13214;p29"/>
          <p:cNvSpPr/>
          <p:nvPr/>
        </p:nvSpPr>
        <p:spPr>
          <a:xfrm rot="-9898142">
            <a:off x="954545" y="1212942"/>
            <a:ext cx="289195" cy="289195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5" name="Google Shape;13215;p29"/>
          <p:cNvSpPr/>
          <p:nvPr/>
        </p:nvSpPr>
        <p:spPr>
          <a:xfrm rot="-9900071">
            <a:off x="768629" y="588539"/>
            <a:ext cx="476431" cy="476431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6" name="Google Shape;13216;p29"/>
          <p:cNvSpPr/>
          <p:nvPr/>
        </p:nvSpPr>
        <p:spPr>
          <a:xfrm>
            <a:off x="1747950" y="390400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7" name="Google Shape;13217;p29"/>
          <p:cNvSpPr/>
          <p:nvPr/>
        </p:nvSpPr>
        <p:spPr>
          <a:xfrm>
            <a:off x="954550" y="2715150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8" name="Google Shape;13218;p29"/>
          <p:cNvSpPr/>
          <p:nvPr/>
        </p:nvSpPr>
        <p:spPr>
          <a:xfrm>
            <a:off x="2260525" y="44229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9" name="Google Shape;13219;p29"/>
          <p:cNvSpPr/>
          <p:nvPr/>
        </p:nvSpPr>
        <p:spPr>
          <a:xfrm rot="10800000">
            <a:off x="7239377" y="4463902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BECD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0" name="Google Shape;13220;p29"/>
          <p:cNvSpPr/>
          <p:nvPr/>
        </p:nvSpPr>
        <p:spPr>
          <a:xfrm rot="10800000">
            <a:off x="8004127" y="1913327"/>
            <a:ext cx="289198" cy="289198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solidFill>
            <a:srgbClr val="00DBDE">
              <a:alpha val="1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1" name="Google Shape;13221;p29"/>
          <p:cNvSpPr/>
          <p:nvPr/>
        </p:nvSpPr>
        <p:spPr>
          <a:xfrm rot="10800000">
            <a:off x="6425325" y="349450"/>
            <a:ext cx="371100" cy="371100"/>
          </a:xfrm>
          <a:custGeom>
            <a:avLst/>
            <a:gdLst/>
            <a:ahLst/>
            <a:cxnLst/>
            <a:rect l="l" t="t" r="r" b="b"/>
            <a:pathLst>
              <a:path w="14844" h="14844" extrusionOk="0">
                <a:moveTo>
                  <a:pt x="4553" y="0"/>
                </a:moveTo>
                <a:lnTo>
                  <a:pt x="4553" y="4552"/>
                </a:lnTo>
                <a:lnTo>
                  <a:pt x="1" y="4552"/>
                </a:lnTo>
                <a:lnTo>
                  <a:pt x="1" y="10292"/>
                </a:lnTo>
                <a:lnTo>
                  <a:pt x="4553" y="10292"/>
                </a:lnTo>
                <a:lnTo>
                  <a:pt x="4553" y="14844"/>
                </a:lnTo>
                <a:lnTo>
                  <a:pt x="10293" y="14844"/>
                </a:lnTo>
                <a:lnTo>
                  <a:pt x="10293" y="10292"/>
                </a:lnTo>
                <a:lnTo>
                  <a:pt x="14843" y="10292"/>
                </a:lnTo>
                <a:lnTo>
                  <a:pt x="14843" y="4552"/>
                </a:lnTo>
                <a:lnTo>
                  <a:pt x="10293" y="4552"/>
                </a:lnTo>
                <a:lnTo>
                  <a:pt x="10293" y="0"/>
                </a:lnTo>
                <a:close/>
              </a:path>
            </a:pathLst>
          </a:custGeom>
          <a:gradFill>
            <a:gsLst>
              <a:gs pos="0">
                <a:srgbClr val="00BECD">
                  <a:alpha val="35294"/>
                </a:srgbClr>
              </a:gs>
              <a:gs pos="100000">
                <a:srgbClr val="00DBDE">
                  <a:alpha val="19607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9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538250"/>
            <a:ext cx="77139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8" r:id="rId5"/>
    <p:sldLayoutId id="2147483659" r:id="rId6"/>
    <p:sldLayoutId id="2147483674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2" name="Google Shape;13232;p33"/>
          <p:cNvGrpSpPr/>
          <p:nvPr/>
        </p:nvGrpSpPr>
        <p:grpSpPr>
          <a:xfrm>
            <a:off x="2427461" y="1677359"/>
            <a:ext cx="3031828" cy="3031521"/>
            <a:chOff x="1724650" y="2856150"/>
            <a:chExt cx="1973975" cy="1973775"/>
          </a:xfrm>
        </p:grpSpPr>
        <p:sp>
          <p:nvSpPr>
            <p:cNvPr id="13233" name="Google Shape;13233;p3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0" name="Google Shape;13610;p33"/>
          <p:cNvGrpSpPr/>
          <p:nvPr/>
        </p:nvGrpSpPr>
        <p:grpSpPr>
          <a:xfrm>
            <a:off x="3747209" y="534901"/>
            <a:ext cx="2637823" cy="2637556"/>
            <a:chOff x="1724650" y="2856150"/>
            <a:chExt cx="1973975" cy="1973775"/>
          </a:xfrm>
        </p:grpSpPr>
        <p:sp>
          <p:nvSpPr>
            <p:cNvPr id="13611" name="Google Shape;13611;p33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3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3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3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3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3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3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3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3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3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3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3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3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3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3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3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3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3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3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3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3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3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3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3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3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3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3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3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3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3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3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3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3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3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3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3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3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3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3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3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3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3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3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3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3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3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3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3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3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3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3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3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3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3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3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3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3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3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3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3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3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3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3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3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3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3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3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3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3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3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3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3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3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3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3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3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3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3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3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3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3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3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3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3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3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3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3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3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3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3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3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3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3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3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3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3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3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3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3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3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3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3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3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3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3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3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3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3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3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3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3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3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3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3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3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3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3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3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3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3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3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3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3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3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3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3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3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3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3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3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3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3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3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3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3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3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3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3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3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3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3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3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3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3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3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3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3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3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3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3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3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3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3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3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3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3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3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3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3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3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3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3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3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3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3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33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33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33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33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33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33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33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33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33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33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33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33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33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33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33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33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33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33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33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33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33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33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33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33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33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33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33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33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33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33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33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33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33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33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33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33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33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33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33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33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33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33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33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33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33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33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33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33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33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33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33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33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33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33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33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33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33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33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33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33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33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33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33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33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33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33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33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33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33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33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33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33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33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33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33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33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33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33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33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33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33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33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33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33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33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33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33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33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33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33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33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33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33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33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33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33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33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33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33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33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33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33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33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33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33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33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33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33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33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33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33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33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33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33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33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33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33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33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33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33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33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33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33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33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33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33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33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33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33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33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33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33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33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33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33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33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33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33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33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33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33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33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33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33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33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33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33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33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33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33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33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33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33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33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33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33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33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33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33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33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33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33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33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33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33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33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33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33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33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33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33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33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33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33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33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33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33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33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3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3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3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3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3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3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3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3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3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3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3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3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3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3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3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3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3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3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3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3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3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3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3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3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3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3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3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3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3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3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3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3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3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3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88" name="Google Shape;13988;p33"/>
          <p:cNvSpPr txBox="1">
            <a:spLocks noGrp="1"/>
          </p:cNvSpPr>
          <p:nvPr>
            <p:ph type="ctrTitle"/>
          </p:nvPr>
        </p:nvSpPr>
        <p:spPr>
          <a:xfrm>
            <a:off x="814650" y="1384101"/>
            <a:ext cx="7514700" cy="18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</a:rPr>
              <a:t>Handlungskompetenz D.7</a:t>
            </a:r>
            <a:br>
              <a:rPr lang="en" sz="4800" dirty="0">
                <a:solidFill>
                  <a:schemeClr val="accent4"/>
                </a:solidFill>
              </a:rPr>
            </a:br>
            <a:r>
              <a:rPr lang="en" sz="3200" dirty="0">
                <a:solidFill>
                  <a:schemeClr val="accent4"/>
                </a:solidFill>
              </a:rPr>
              <a:t>Bei primär und sekundär heilenden Wunden einen Verband wechseln</a:t>
            </a:r>
            <a:endParaRPr sz="3200" dirty="0">
              <a:solidFill>
                <a:schemeClr val="accent4"/>
              </a:solidFill>
            </a:endParaRPr>
          </a:p>
        </p:txBody>
      </p:sp>
      <p:sp>
        <p:nvSpPr>
          <p:cNvPr id="13989" name="Google Shape;13989;p33"/>
          <p:cNvSpPr txBox="1">
            <a:spLocks noGrp="1"/>
          </p:cNvSpPr>
          <p:nvPr>
            <p:ph type="subTitle" idx="1"/>
          </p:nvPr>
        </p:nvSpPr>
        <p:spPr>
          <a:xfrm>
            <a:off x="2250450" y="3407388"/>
            <a:ext cx="4643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Didaktisch-methodische Überlegungen</a:t>
            </a:r>
            <a:endParaRPr dirty="0"/>
          </a:p>
        </p:txBody>
      </p:sp>
      <p:sp>
        <p:nvSpPr>
          <p:cNvPr id="13990" name="Google Shape;13990;p33"/>
          <p:cNvSpPr/>
          <p:nvPr/>
        </p:nvSpPr>
        <p:spPr>
          <a:xfrm>
            <a:off x="455450" y="4348850"/>
            <a:ext cx="519300" cy="519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33"/>
          <p:cNvSpPr/>
          <p:nvPr/>
        </p:nvSpPr>
        <p:spPr>
          <a:xfrm>
            <a:off x="974750" y="4161675"/>
            <a:ext cx="295500" cy="295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33"/>
          <p:cNvSpPr/>
          <p:nvPr/>
        </p:nvSpPr>
        <p:spPr>
          <a:xfrm rot="8999051">
            <a:off x="8194449" y="120401"/>
            <a:ext cx="519352" cy="51935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33"/>
          <p:cNvSpPr/>
          <p:nvPr/>
        </p:nvSpPr>
        <p:spPr>
          <a:xfrm rot="8998428">
            <a:off x="8103053" y="694992"/>
            <a:ext cx="295566" cy="295566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" name="Google Shape;13998;p34"/>
          <p:cNvSpPr txBox="1">
            <a:spLocks noGrp="1"/>
          </p:cNvSpPr>
          <p:nvPr>
            <p:ph type="title"/>
          </p:nvPr>
        </p:nvSpPr>
        <p:spPr>
          <a:xfrm>
            <a:off x="720000" y="298938"/>
            <a:ext cx="7717500" cy="580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Bedingungs- und </a:t>
            </a:r>
            <a:r>
              <a:rPr lang="en" sz="2800" dirty="0">
                <a:solidFill>
                  <a:schemeClr val="accent4"/>
                </a:solidFill>
              </a:rPr>
              <a:t>Didaktische Analyse</a:t>
            </a:r>
            <a:endParaRPr sz="2800" dirty="0">
              <a:solidFill>
                <a:schemeClr val="accent4"/>
              </a:solidFill>
            </a:endParaRPr>
          </a:p>
        </p:txBody>
      </p:sp>
      <p:graphicFrame>
        <p:nvGraphicFramePr>
          <p:cNvPr id="13999" name="Google Shape;13999;p34"/>
          <p:cNvGraphicFramePr/>
          <p:nvPr>
            <p:extLst>
              <p:ext uri="{D42A27DB-BD31-4B8C-83A1-F6EECF244321}">
                <p14:modId xmlns:p14="http://schemas.microsoft.com/office/powerpoint/2010/main" val="936783407"/>
              </p:ext>
            </p:extLst>
          </p:nvPr>
        </p:nvGraphicFramePr>
        <p:xfrm>
          <a:off x="719293" y="1032711"/>
          <a:ext cx="7705414" cy="3968354"/>
        </p:xfrm>
        <a:graphic>
          <a:graphicData uri="http://schemas.openxmlformats.org/drawingml/2006/table">
            <a:tbl>
              <a:tblPr>
                <a:noFill/>
                <a:tableStyleId>{5DC73911-9562-4B0C-88BD-5008D59BC2A0}</a:tableStyleId>
              </a:tblPr>
              <a:tblGrid>
                <a:gridCol w="433414">
                  <a:extLst>
                    <a:ext uri="{9D8B030D-6E8A-4147-A177-3AD203B41FA5}">
                      <a16:colId xmlns:a16="http://schemas.microsoft.com/office/drawing/2014/main" val="36591092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069577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99572814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09844966"/>
                    </a:ext>
                  </a:extLst>
                </a:gridCol>
              </a:tblGrid>
              <a:tr h="543686"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1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Bedingungsanalyse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Lehrjahr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1. Lehrjahr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1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Didaktische Analyse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Gegenwart &amp; Zukunft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Wunden allgegenwärtig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126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Zusammen-setzung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20 Lernende (15 weiblich, 5 männlich), 2/3 Migrationshintergrund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Sinnes-zusammen-hang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Arten von Wunden und Behandlung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390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Lernvoraus-setzungen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Vorwissen</a:t>
                      </a:r>
                      <a:r>
                        <a:rPr lang="de-CH" sz="120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: ähnlich, </a:t>
                      </a: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Kl. Gruppenarbeiten ok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1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Grund-phänomen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Dekubitus Prävention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076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Verhalten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Konzentration und Motivation Uhrzeitabhängig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Struktur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Theorie dann Praxis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76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Organisation etc.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5 Lektionen, OneNote, pers. Laptop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Zugänglich-keit</a:t>
                      </a:r>
                      <a:endParaRPr sz="1400" b="1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200" dirty="0">
                          <a:solidFill>
                            <a:schemeClr val="dk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Je mehr praktisch, desto einfacher zum merken</a:t>
                      </a:r>
                      <a:endParaRPr sz="1200" dirty="0">
                        <a:solidFill>
                          <a:schemeClr val="dk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4" name="Google Shape;14014;p36"/>
          <p:cNvSpPr txBox="1">
            <a:spLocks noGrp="1"/>
          </p:cNvSpPr>
          <p:nvPr>
            <p:ph type="subTitle" idx="8"/>
          </p:nvPr>
        </p:nvSpPr>
        <p:spPr>
          <a:xfrm>
            <a:off x="716319" y="20180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Einführung</a:t>
            </a:r>
            <a:endParaRPr dirty="0"/>
          </a:p>
        </p:txBody>
      </p:sp>
      <p:sp>
        <p:nvSpPr>
          <p:cNvPr id="14015" name="Google Shape;14015;p36"/>
          <p:cNvSpPr txBox="1">
            <a:spLocks noGrp="1"/>
          </p:cNvSpPr>
          <p:nvPr>
            <p:ph type="subTitle" idx="9"/>
          </p:nvPr>
        </p:nvSpPr>
        <p:spPr>
          <a:xfrm>
            <a:off x="3403788" y="2018088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Gruppenarbeit</a:t>
            </a:r>
            <a:endParaRPr dirty="0"/>
          </a:p>
        </p:txBody>
      </p:sp>
      <p:sp>
        <p:nvSpPr>
          <p:cNvPr id="14018" name="Google Shape;14018;p36"/>
          <p:cNvSpPr txBox="1">
            <a:spLocks noGrp="1"/>
          </p:cNvSpPr>
          <p:nvPr>
            <p:ph type="title"/>
          </p:nvPr>
        </p:nvSpPr>
        <p:spPr>
          <a:xfrm>
            <a:off x="1587369" y="1422625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019" name="Google Shape;14019;p36"/>
          <p:cNvSpPr txBox="1">
            <a:spLocks noGrp="1"/>
          </p:cNvSpPr>
          <p:nvPr>
            <p:ph type="title" idx="2"/>
          </p:nvPr>
        </p:nvSpPr>
        <p:spPr>
          <a:xfrm>
            <a:off x="4274838" y="1423800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020" name="Google Shape;14020;p36"/>
          <p:cNvSpPr txBox="1">
            <a:spLocks noGrp="1"/>
          </p:cNvSpPr>
          <p:nvPr>
            <p:ph type="subTitle" idx="3"/>
          </p:nvPr>
        </p:nvSpPr>
        <p:spPr>
          <a:xfrm>
            <a:off x="3405013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Wundversorgung verschiedener Wundarten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60 Minuten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</a:t>
            </a:r>
            <a:r>
              <a:rPr lang="en" dirty="0"/>
              <a:t>lus 15 Min Pause</a:t>
            </a:r>
            <a:endParaRPr dirty="0"/>
          </a:p>
        </p:txBody>
      </p:sp>
      <p:sp>
        <p:nvSpPr>
          <p:cNvPr id="14025" name="Google Shape;14025;p36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Ablauf der Lektion </a:t>
            </a:r>
            <a:r>
              <a:rPr lang="en" dirty="0">
                <a:solidFill>
                  <a:schemeClr val="accent4"/>
                </a:solidFill>
              </a:rPr>
              <a:t>und Lernziele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026" name="Google Shape;14026;p36"/>
          <p:cNvSpPr txBox="1">
            <a:spLocks noGrp="1"/>
          </p:cNvSpPr>
          <p:nvPr>
            <p:ph type="subTitle" idx="1"/>
          </p:nvPr>
        </p:nvSpPr>
        <p:spPr>
          <a:xfrm>
            <a:off x="717544" y="2417573"/>
            <a:ext cx="2336400" cy="1002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Repetition letzte Lektion: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Dekubitus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15 Minuten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/>
          </a:p>
        </p:txBody>
      </p:sp>
      <p:sp>
        <p:nvSpPr>
          <p:cNvPr id="14027" name="Google Shape;14027;p36"/>
          <p:cNvSpPr txBox="1">
            <a:spLocks noGrp="1"/>
          </p:cNvSpPr>
          <p:nvPr>
            <p:ph type="title" idx="15"/>
          </p:nvPr>
        </p:nvSpPr>
        <p:spPr>
          <a:xfrm>
            <a:off x="6962331" y="1422613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028" name="Google Shape;14028;p36"/>
          <p:cNvSpPr txBox="1">
            <a:spLocks noGrp="1"/>
          </p:cNvSpPr>
          <p:nvPr>
            <p:ph type="subTitle" idx="16"/>
          </p:nvPr>
        </p:nvSpPr>
        <p:spPr>
          <a:xfrm>
            <a:off x="6092506" y="2417572"/>
            <a:ext cx="2336400" cy="694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Plenumsdiskussion Wundversorgung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15 Minuten</a:t>
            </a:r>
            <a:endParaRPr dirty="0"/>
          </a:p>
        </p:txBody>
      </p:sp>
      <p:sp>
        <p:nvSpPr>
          <p:cNvPr id="14029" name="Google Shape;14029;p36"/>
          <p:cNvSpPr txBox="1">
            <a:spLocks noGrp="1"/>
          </p:cNvSpPr>
          <p:nvPr>
            <p:ph type="subTitle" idx="17"/>
          </p:nvPr>
        </p:nvSpPr>
        <p:spPr>
          <a:xfrm>
            <a:off x="6091280" y="2018088"/>
            <a:ext cx="2346219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Plenum/Abschluss</a:t>
            </a:r>
            <a:endParaRPr dirty="0"/>
          </a:p>
        </p:txBody>
      </p:sp>
      <p:sp>
        <p:nvSpPr>
          <p:cNvPr id="25" name="Google Shape;14025;p36">
            <a:extLst>
              <a:ext uri="{FF2B5EF4-FFF2-40B4-BE49-F238E27FC236}">
                <a16:creationId xmlns:a16="http://schemas.microsoft.com/office/drawing/2014/main" id="{63BEF400-7BBD-5CBF-B5B2-376329791369}"/>
              </a:ext>
            </a:extLst>
          </p:cNvPr>
          <p:cNvSpPr txBox="1">
            <a:spLocks/>
          </p:cNvSpPr>
          <p:nvPr/>
        </p:nvSpPr>
        <p:spPr>
          <a:xfrm>
            <a:off x="2694718" y="3690361"/>
            <a:ext cx="3768064" cy="576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de-CH" sz="2000" dirty="0"/>
              <a:t>Heutige</a:t>
            </a:r>
            <a:r>
              <a:rPr lang="en-GB" sz="2000" dirty="0"/>
              <a:t> </a:t>
            </a:r>
            <a:r>
              <a:rPr lang="de-CH" sz="2000" dirty="0">
                <a:solidFill>
                  <a:schemeClr val="accent4"/>
                </a:solidFill>
              </a:rPr>
              <a:t>Lernziele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DFA24D7-9E13-6AFC-73C7-EE56FE222876}"/>
              </a:ext>
            </a:extLst>
          </p:cNvPr>
          <p:cNvSpPr txBox="1"/>
          <p:nvPr/>
        </p:nvSpPr>
        <p:spPr>
          <a:xfrm>
            <a:off x="3202380" y="4383228"/>
            <a:ext cx="273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LZD.7_1	LZD.7_2	LZD.7_3</a:t>
            </a:r>
          </a:p>
          <a:p>
            <a:pPr algn="ctr"/>
            <a:r>
              <a:rPr lang="de-CH" dirty="0"/>
              <a:t>Incl. aller «unter» LZ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36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7" name="Google Shape;14007;p3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Lernziele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5" name="Grafik 4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6FBFF611-FD2D-C6F8-5F19-3FF5FC86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606556"/>
            <a:ext cx="7717500" cy="300194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4" name="Google Shape;14014;p36"/>
          <p:cNvSpPr txBox="1">
            <a:spLocks noGrp="1"/>
          </p:cNvSpPr>
          <p:nvPr>
            <p:ph type="subTitle" idx="8"/>
          </p:nvPr>
        </p:nvSpPr>
        <p:spPr>
          <a:xfrm>
            <a:off x="716319" y="20180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Ausrichten</a:t>
            </a:r>
            <a:endParaRPr dirty="0"/>
          </a:p>
        </p:txBody>
      </p:sp>
      <p:sp>
        <p:nvSpPr>
          <p:cNvPr id="14015" name="Google Shape;14015;p36"/>
          <p:cNvSpPr txBox="1">
            <a:spLocks noGrp="1"/>
          </p:cNvSpPr>
          <p:nvPr>
            <p:ph type="subTitle" idx="9"/>
          </p:nvPr>
        </p:nvSpPr>
        <p:spPr>
          <a:xfrm>
            <a:off x="3403788" y="2018088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Reaktivieren</a:t>
            </a:r>
            <a:endParaRPr dirty="0"/>
          </a:p>
        </p:txBody>
      </p:sp>
      <p:sp>
        <p:nvSpPr>
          <p:cNvPr id="14016" name="Google Shape;14016;p36"/>
          <p:cNvSpPr txBox="1">
            <a:spLocks noGrp="1"/>
          </p:cNvSpPr>
          <p:nvPr>
            <p:ph type="subTitle" idx="13"/>
          </p:nvPr>
        </p:nvSpPr>
        <p:spPr>
          <a:xfrm>
            <a:off x="2063119" y="3636325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Verarbeiten</a:t>
            </a:r>
            <a:endParaRPr dirty="0"/>
          </a:p>
        </p:txBody>
      </p:sp>
      <p:sp>
        <p:nvSpPr>
          <p:cNvPr id="14017" name="Google Shape;14017;p36"/>
          <p:cNvSpPr txBox="1">
            <a:spLocks noGrp="1"/>
          </p:cNvSpPr>
          <p:nvPr>
            <p:ph type="subTitle" idx="14"/>
          </p:nvPr>
        </p:nvSpPr>
        <p:spPr>
          <a:xfrm>
            <a:off x="4745706" y="3636325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Auswerten</a:t>
            </a:r>
            <a:endParaRPr dirty="0"/>
          </a:p>
        </p:txBody>
      </p:sp>
      <p:sp>
        <p:nvSpPr>
          <p:cNvPr id="14018" name="Google Shape;14018;p36"/>
          <p:cNvSpPr txBox="1">
            <a:spLocks noGrp="1"/>
          </p:cNvSpPr>
          <p:nvPr>
            <p:ph type="title"/>
          </p:nvPr>
        </p:nvSpPr>
        <p:spPr>
          <a:xfrm>
            <a:off x="1587369" y="1422625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14019" name="Google Shape;14019;p36"/>
          <p:cNvSpPr txBox="1">
            <a:spLocks noGrp="1"/>
          </p:cNvSpPr>
          <p:nvPr>
            <p:ph type="title" idx="2"/>
          </p:nvPr>
        </p:nvSpPr>
        <p:spPr>
          <a:xfrm>
            <a:off x="4274838" y="1423800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</a:t>
            </a:r>
            <a:endParaRPr dirty="0"/>
          </a:p>
        </p:txBody>
      </p:sp>
      <p:sp>
        <p:nvSpPr>
          <p:cNvPr id="14020" name="Google Shape;14020;p36"/>
          <p:cNvSpPr txBox="1">
            <a:spLocks noGrp="1"/>
          </p:cNvSpPr>
          <p:nvPr>
            <p:ph type="subTitle" idx="3"/>
          </p:nvPr>
        </p:nvSpPr>
        <p:spPr>
          <a:xfrm>
            <a:off x="3405013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Braden-Skala Repetition</a:t>
            </a:r>
            <a:endParaRPr dirty="0"/>
          </a:p>
        </p:txBody>
      </p:sp>
      <p:sp>
        <p:nvSpPr>
          <p:cNvPr id="14021" name="Google Shape;14021;p36"/>
          <p:cNvSpPr txBox="1">
            <a:spLocks noGrp="1"/>
          </p:cNvSpPr>
          <p:nvPr>
            <p:ph type="title" idx="4"/>
          </p:nvPr>
        </p:nvSpPr>
        <p:spPr>
          <a:xfrm>
            <a:off x="2932669" y="3042925"/>
            <a:ext cx="597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</a:t>
            </a:r>
            <a:endParaRPr dirty="0"/>
          </a:p>
        </p:txBody>
      </p:sp>
      <p:sp>
        <p:nvSpPr>
          <p:cNvPr id="14022" name="Google Shape;14022;p36"/>
          <p:cNvSpPr txBox="1">
            <a:spLocks noGrp="1"/>
          </p:cNvSpPr>
          <p:nvPr>
            <p:ph type="subTitle" idx="5"/>
          </p:nvPr>
        </p:nvSpPr>
        <p:spPr>
          <a:xfrm>
            <a:off x="2063119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Praktische Umsetzung theoretischen Wissens</a:t>
            </a:r>
            <a:endParaRPr dirty="0"/>
          </a:p>
        </p:txBody>
      </p:sp>
      <p:sp>
        <p:nvSpPr>
          <p:cNvPr id="14023" name="Google Shape;14023;p36"/>
          <p:cNvSpPr txBox="1">
            <a:spLocks noGrp="1"/>
          </p:cNvSpPr>
          <p:nvPr>
            <p:ph type="title" idx="6"/>
          </p:nvPr>
        </p:nvSpPr>
        <p:spPr>
          <a:xfrm>
            <a:off x="5615256" y="3042925"/>
            <a:ext cx="597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14024" name="Google Shape;14024;p36"/>
          <p:cNvSpPr txBox="1">
            <a:spLocks noGrp="1"/>
          </p:cNvSpPr>
          <p:nvPr>
            <p:ph type="subTitle" idx="7"/>
          </p:nvPr>
        </p:nvSpPr>
        <p:spPr>
          <a:xfrm>
            <a:off x="4746931" y="4032510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Korrektur Bericht durch LP</a:t>
            </a:r>
            <a:endParaRPr dirty="0"/>
          </a:p>
        </p:txBody>
      </p:sp>
      <p:sp>
        <p:nvSpPr>
          <p:cNvPr id="14025" name="Google Shape;14025;p36"/>
          <p:cNvSpPr txBox="1">
            <a:spLocks noGrp="1"/>
          </p:cNvSpPr>
          <p:nvPr>
            <p:ph type="title" idx="18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Ablaufschema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026" name="Google Shape;14026;p36"/>
          <p:cNvSpPr txBox="1">
            <a:spLocks noGrp="1"/>
          </p:cNvSpPr>
          <p:nvPr>
            <p:ph type="subTitle" idx="1"/>
          </p:nvPr>
        </p:nvSpPr>
        <p:spPr>
          <a:xfrm>
            <a:off x="717544" y="241757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Lektion anhand der HK eingebettet</a:t>
            </a:r>
            <a:endParaRPr dirty="0"/>
          </a:p>
        </p:txBody>
      </p:sp>
      <p:sp>
        <p:nvSpPr>
          <p:cNvPr id="14027" name="Google Shape;14027;p36"/>
          <p:cNvSpPr txBox="1">
            <a:spLocks noGrp="1"/>
          </p:cNvSpPr>
          <p:nvPr>
            <p:ph type="title" idx="15"/>
          </p:nvPr>
        </p:nvSpPr>
        <p:spPr>
          <a:xfrm>
            <a:off x="6962331" y="1422613"/>
            <a:ext cx="5943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14028" name="Google Shape;14028;p36"/>
          <p:cNvSpPr txBox="1">
            <a:spLocks noGrp="1"/>
          </p:cNvSpPr>
          <p:nvPr>
            <p:ph type="subTitle" idx="16"/>
          </p:nvPr>
        </p:nvSpPr>
        <p:spPr>
          <a:xfrm>
            <a:off x="6092506" y="2417573"/>
            <a:ext cx="233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</a:t>
            </a:r>
            <a:r>
              <a:rPr lang="en" dirty="0"/>
              <a:t>eine neuen theoretischen Grundlagen</a:t>
            </a:r>
            <a:endParaRPr dirty="0"/>
          </a:p>
        </p:txBody>
      </p:sp>
      <p:sp>
        <p:nvSpPr>
          <p:cNvPr id="14029" name="Google Shape;14029;p36"/>
          <p:cNvSpPr txBox="1">
            <a:spLocks noGrp="1"/>
          </p:cNvSpPr>
          <p:nvPr>
            <p:ph type="subTitle" idx="17"/>
          </p:nvPr>
        </p:nvSpPr>
        <p:spPr>
          <a:xfrm>
            <a:off x="6091281" y="2018088"/>
            <a:ext cx="23364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Information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7" name="Google Shape;14007;p3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Arbeitsblatt / </a:t>
            </a:r>
            <a:r>
              <a:rPr lang="en" dirty="0">
                <a:solidFill>
                  <a:schemeClr val="accent4"/>
                </a:solidFill>
              </a:rPr>
              <a:t>Gruppenarbeit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3" name="Grafik 2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93782E6C-5F15-A952-73E6-B23F848D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45" y="1357310"/>
            <a:ext cx="4167955" cy="3689886"/>
          </a:xfrm>
          <a:prstGeom prst="rect">
            <a:avLst/>
          </a:prstGeom>
        </p:spPr>
      </p:pic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FA217A41-DF11-D7C1-1F5C-1C72B476B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9" y="1357310"/>
            <a:ext cx="3549545" cy="8733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4E7F6AB-90ED-2B22-9AD6-7AFB2248B32D}"/>
              </a:ext>
            </a:extLst>
          </p:cNvPr>
          <p:cNvSpPr txBox="1"/>
          <p:nvPr/>
        </p:nvSpPr>
        <p:spPr>
          <a:xfrm>
            <a:off x="719999" y="2358120"/>
            <a:ext cx="335963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b="1" dirty="0">
                <a:latin typeface="Figtree" panose="020B0604020202020204" charset="0"/>
              </a:rPr>
              <a:t>Überlegungen: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200" dirty="0">
                <a:latin typeface="Figtree" panose="020B0604020202020204" charset="0"/>
              </a:rPr>
              <a:t>Praktisches</a:t>
            </a:r>
            <a:r>
              <a:rPr lang="en-GB" sz="1200" dirty="0">
                <a:latin typeface="Figtree" panose="020B0604020202020204" charset="0"/>
              </a:rPr>
              <a:t> </a:t>
            </a:r>
            <a:r>
              <a:rPr lang="de-CH" sz="1200" dirty="0">
                <a:latin typeface="Figtree" panose="020B0604020202020204" charset="0"/>
              </a:rPr>
              <a:t>Anwenden</a:t>
            </a:r>
            <a:r>
              <a:rPr lang="en-GB" sz="1200" dirty="0">
                <a:latin typeface="Figtree" panose="020B0604020202020204" charset="0"/>
              </a:rPr>
              <a:t> des </a:t>
            </a:r>
            <a:r>
              <a:rPr lang="de-CH" sz="1200" dirty="0">
                <a:latin typeface="Figtree" panose="020B0604020202020204" charset="0"/>
              </a:rPr>
              <a:t>Wissens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200" dirty="0">
                <a:latin typeface="Figtree" panose="020B0604020202020204" charset="0"/>
              </a:rPr>
              <a:t>Spass beim Lernen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200" dirty="0">
                <a:latin typeface="Figtree" panose="020B0604020202020204" charset="0"/>
              </a:rPr>
              <a:t>Zusammenfassung Prüfungsvorbereitung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200" dirty="0">
                <a:latin typeface="Figtree" panose="020B0604020202020204" charset="0"/>
              </a:rPr>
              <a:t>Genügend Zeit für saubere Bearbeitung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CH" sz="1200" dirty="0">
                <a:latin typeface="Figtree" panose="020B0604020202020204" charset="0"/>
                <a:sym typeface="Wingdings" panose="05000000000000000000" pitchFamily="2" charset="2"/>
              </a:rPr>
              <a:t>Zusatzaufgabe 2. Wunde versorgen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CH" sz="1200" dirty="0">
                <a:latin typeface="Figtree" panose="020B0604020202020204" charset="0"/>
                <a:sym typeface="Wingdings" panose="05000000000000000000" pitchFamily="2" charset="2"/>
              </a:rPr>
              <a:t>Falls zu wenig Zeit, Bericht zu Hause fertig stellen</a:t>
            </a:r>
            <a:endParaRPr lang="de-CH" sz="1200" dirty="0">
              <a:latin typeface="Figtree" panose="020B0604020202020204" charset="0"/>
            </a:endParaRPr>
          </a:p>
          <a:p>
            <a:pPr lvl="5">
              <a:lnSpc>
                <a:spcPct val="150000"/>
              </a:lnSpc>
            </a:pPr>
            <a:endParaRPr lang="de-CH" sz="1200" dirty="0">
              <a:latin typeface="Figtre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6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4" name="Google Shape;14034;p37"/>
          <p:cNvSpPr txBox="1">
            <a:spLocks noGrp="1"/>
          </p:cNvSpPr>
          <p:nvPr>
            <p:ph type="title"/>
          </p:nvPr>
        </p:nvSpPr>
        <p:spPr>
          <a:xfrm>
            <a:off x="2201850" y="1411225"/>
            <a:ext cx="4740300" cy="8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Fragen?</a:t>
            </a:r>
            <a:endParaRPr dirty="0"/>
          </a:p>
        </p:txBody>
      </p:sp>
      <p:grpSp>
        <p:nvGrpSpPr>
          <p:cNvPr id="14036" name="Google Shape;14036;p37"/>
          <p:cNvGrpSpPr/>
          <p:nvPr/>
        </p:nvGrpSpPr>
        <p:grpSpPr>
          <a:xfrm>
            <a:off x="-529784" y="535011"/>
            <a:ext cx="2489775" cy="2489522"/>
            <a:chOff x="1724650" y="2856150"/>
            <a:chExt cx="1973975" cy="1973775"/>
          </a:xfrm>
        </p:grpSpPr>
        <p:sp>
          <p:nvSpPr>
            <p:cNvPr id="14037" name="Google Shape;14037;p37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7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7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7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7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7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7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7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7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7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7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7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7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7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7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7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7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7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7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7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7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7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7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7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7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7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7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7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7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7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7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7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7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7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7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7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7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7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7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7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7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7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7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7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7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7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7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7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7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7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7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7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7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7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7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7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7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7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7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7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7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7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7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7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7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7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7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7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7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7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7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7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7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7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7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7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7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7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7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7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7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7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7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7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7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7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7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7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7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7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7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7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7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7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7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7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7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7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7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7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7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7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7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7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7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7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7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7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7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7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7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7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7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7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7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7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7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7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7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7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7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7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7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7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7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7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7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7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7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7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7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7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7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7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7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7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7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7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7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7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7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7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7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7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7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7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7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7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7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7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7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7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7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7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7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7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7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7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7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7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7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7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7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7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7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7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7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7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7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7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7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7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7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7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7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7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7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7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7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7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7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7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7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7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7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7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7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7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7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7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7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37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37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37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37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37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37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37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37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37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37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37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37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37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37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37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37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37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37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37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37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37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37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37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37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37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37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37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37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37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37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37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37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37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37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37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37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37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37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37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37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37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37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37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37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37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37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37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37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37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37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37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37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37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37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37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37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37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37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37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37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37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37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37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37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37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37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37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37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37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37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37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37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37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37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37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37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37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37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37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37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37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37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37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37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37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37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37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37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37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37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37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37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37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37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37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37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37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37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37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37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37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37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37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37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37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37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37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37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37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37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37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37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37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37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37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37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37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37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37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37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37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37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37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37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37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37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37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37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37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37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37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37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37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37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37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37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37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37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37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37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37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37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37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37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37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37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37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37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37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37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37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37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37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37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37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37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37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37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37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37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37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37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37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37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37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37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37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37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37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37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37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37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37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37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37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37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37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37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37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37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37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37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37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37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37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37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4" name="Google Shape;14414;p37"/>
          <p:cNvGrpSpPr/>
          <p:nvPr/>
        </p:nvGrpSpPr>
        <p:grpSpPr>
          <a:xfrm>
            <a:off x="7183991" y="535011"/>
            <a:ext cx="2489775" cy="2489522"/>
            <a:chOff x="1724650" y="2856150"/>
            <a:chExt cx="1973975" cy="1973775"/>
          </a:xfrm>
        </p:grpSpPr>
        <p:sp>
          <p:nvSpPr>
            <p:cNvPr id="14415" name="Google Shape;14415;p37"/>
            <p:cNvSpPr/>
            <p:nvPr/>
          </p:nvSpPr>
          <p:spPr>
            <a:xfrm>
              <a:off x="2614925" y="3659900"/>
              <a:ext cx="280350" cy="278275"/>
            </a:xfrm>
            <a:custGeom>
              <a:avLst/>
              <a:gdLst/>
              <a:ahLst/>
              <a:cxnLst/>
              <a:rect l="l" t="t" r="r" b="b"/>
              <a:pathLst>
                <a:path w="11214" h="11131" extrusionOk="0">
                  <a:moveTo>
                    <a:pt x="3804" y="5914"/>
                  </a:moveTo>
                  <a:cubicBezTo>
                    <a:pt x="4040" y="6683"/>
                    <a:pt x="4504" y="7157"/>
                    <a:pt x="5282" y="7389"/>
                  </a:cubicBezTo>
                  <a:cubicBezTo>
                    <a:pt x="4485" y="7632"/>
                    <a:pt x="4027" y="8123"/>
                    <a:pt x="3806" y="8924"/>
                  </a:cubicBezTo>
                  <a:cubicBezTo>
                    <a:pt x="3580" y="8096"/>
                    <a:pt x="3100" y="7614"/>
                    <a:pt x="2274" y="7393"/>
                  </a:cubicBezTo>
                  <a:cubicBezTo>
                    <a:pt x="3066" y="7169"/>
                    <a:pt x="3565" y="6715"/>
                    <a:pt x="3804" y="5914"/>
                  </a:cubicBezTo>
                  <a:close/>
                  <a:moveTo>
                    <a:pt x="5695" y="0"/>
                  </a:moveTo>
                  <a:cubicBezTo>
                    <a:pt x="4807" y="0"/>
                    <a:pt x="4060" y="605"/>
                    <a:pt x="3887" y="1468"/>
                  </a:cubicBezTo>
                  <a:cubicBezTo>
                    <a:pt x="3700" y="2400"/>
                    <a:pt x="4187" y="3183"/>
                    <a:pt x="5260" y="3630"/>
                  </a:cubicBezTo>
                  <a:cubicBezTo>
                    <a:pt x="4510" y="3852"/>
                    <a:pt x="4035" y="4328"/>
                    <a:pt x="3799" y="5103"/>
                  </a:cubicBezTo>
                  <a:cubicBezTo>
                    <a:pt x="3565" y="4303"/>
                    <a:pt x="3069" y="3853"/>
                    <a:pt x="2316" y="3636"/>
                  </a:cubicBezTo>
                  <a:cubicBezTo>
                    <a:pt x="3388" y="3204"/>
                    <a:pt x="3876" y="2483"/>
                    <a:pt x="3747" y="1563"/>
                  </a:cubicBezTo>
                  <a:cubicBezTo>
                    <a:pt x="3636" y="754"/>
                    <a:pt x="2949" y="89"/>
                    <a:pt x="2149" y="13"/>
                  </a:cubicBezTo>
                  <a:cubicBezTo>
                    <a:pt x="2085" y="7"/>
                    <a:pt x="2022" y="4"/>
                    <a:pt x="1959" y="4"/>
                  </a:cubicBezTo>
                  <a:cubicBezTo>
                    <a:pt x="1172" y="4"/>
                    <a:pt x="484" y="478"/>
                    <a:pt x="226" y="1223"/>
                  </a:cubicBezTo>
                  <a:cubicBezTo>
                    <a:pt x="48" y="1739"/>
                    <a:pt x="95" y="2240"/>
                    <a:pt x="359" y="2719"/>
                  </a:cubicBezTo>
                  <a:cubicBezTo>
                    <a:pt x="618" y="3184"/>
                    <a:pt x="1032" y="3459"/>
                    <a:pt x="1575" y="3622"/>
                  </a:cubicBezTo>
                  <a:cubicBezTo>
                    <a:pt x="598" y="4000"/>
                    <a:pt x="114" y="4549"/>
                    <a:pt x="67" y="5322"/>
                  </a:cubicBezTo>
                  <a:cubicBezTo>
                    <a:pt x="2" y="6404"/>
                    <a:pt x="561" y="7052"/>
                    <a:pt x="1569" y="7390"/>
                  </a:cubicBezTo>
                  <a:cubicBezTo>
                    <a:pt x="510" y="7774"/>
                    <a:pt x="1" y="8476"/>
                    <a:pt x="74" y="9419"/>
                  </a:cubicBezTo>
                  <a:cubicBezTo>
                    <a:pt x="138" y="10251"/>
                    <a:pt x="770" y="10940"/>
                    <a:pt x="1622" y="11096"/>
                  </a:cubicBezTo>
                  <a:cubicBezTo>
                    <a:pt x="1737" y="11117"/>
                    <a:pt x="1851" y="11127"/>
                    <a:pt x="1962" y="11127"/>
                  </a:cubicBezTo>
                  <a:cubicBezTo>
                    <a:pt x="2326" y="11127"/>
                    <a:pt x="2669" y="11015"/>
                    <a:pt x="2989" y="10804"/>
                  </a:cubicBezTo>
                  <a:cubicBezTo>
                    <a:pt x="3405" y="10529"/>
                    <a:pt x="3654" y="10130"/>
                    <a:pt x="3791" y="9617"/>
                  </a:cubicBezTo>
                  <a:cubicBezTo>
                    <a:pt x="4257" y="10679"/>
                    <a:pt x="4774" y="11115"/>
                    <a:pt x="5601" y="11130"/>
                  </a:cubicBezTo>
                  <a:cubicBezTo>
                    <a:pt x="5618" y="11130"/>
                    <a:pt x="5635" y="11130"/>
                    <a:pt x="5652" y="11130"/>
                  </a:cubicBezTo>
                  <a:cubicBezTo>
                    <a:pt x="6644" y="11130"/>
                    <a:pt x="7248" y="10582"/>
                    <a:pt x="7559" y="9641"/>
                  </a:cubicBezTo>
                  <a:cubicBezTo>
                    <a:pt x="7956" y="10582"/>
                    <a:pt x="8579" y="11079"/>
                    <a:pt x="9330" y="11079"/>
                  </a:cubicBezTo>
                  <a:cubicBezTo>
                    <a:pt x="9463" y="11079"/>
                    <a:pt x="9600" y="11063"/>
                    <a:pt x="9740" y="11032"/>
                  </a:cubicBezTo>
                  <a:cubicBezTo>
                    <a:pt x="10632" y="10833"/>
                    <a:pt x="11214" y="10082"/>
                    <a:pt x="11187" y="9166"/>
                  </a:cubicBezTo>
                  <a:cubicBezTo>
                    <a:pt x="11164" y="8322"/>
                    <a:pt x="10516" y="7592"/>
                    <a:pt x="9667" y="7449"/>
                  </a:cubicBezTo>
                  <a:cubicBezTo>
                    <a:pt x="9561" y="7431"/>
                    <a:pt x="9456" y="7422"/>
                    <a:pt x="9353" y="7422"/>
                  </a:cubicBezTo>
                  <a:cubicBezTo>
                    <a:pt x="8563" y="7422"/>
                    <a:pt x="7900" y="7946"/>
                    <a:pt x="7559" y="8900"/>
                  </a:cubicBezTo>
                  <a:cubicBezTo>
                    <a:pt x="7341" y="8107"/>
                    <a:pt x="6876" y="7632"/>
                    <a:pt x="6096" y="7388"/>
                  </a:cubicBezTo>
                  <a:cubicBezTo>
                    <a:pt x="6876" y="7151"/>
                    <a:pt x="7339" y="6677"/>
                    <a:pt x="7559" y="5943"/>
                  </a:cubicBezTo>
                  <a:cubicBezTo>
                    <a:pt x="7979" y="6871"/>
                    <a:pt x="8592" y="7345"/>
                    <a:pt x="9342" y="7345"/>
                  </a:cubicBezTo>
                  <a:cubicBezTo>
                    <a:pt x="9465" y="7345"/>
                    <a:pt x="9591" y="7333"/>
                    <a:pt x="9720" y="7308"/>
                  </a:cubicBezTo>
                  <a:cubicBezTo>
                    <a:pt x="10564" y="7143"/>
                    <a:pt x="11180" y="6409"/>
                    <a:pt x="11194" y="5549"/>
                  </a:cubicBezTo>
                  <a:cubicBezTo>
                    <a:pt x="11208" y="4673"/>
                    <a:pt x="10652" y="3940"/>
                    <a:pt x="9797" y="3732"/>
                  </a:cubicBezTo>
                  <a:cubicBezTo>
                    <a:pt x="9647" y="3696"/>
                    <a:pt x="9498" y="3678"/>
                    <a:pt x="9352" y="3678"/>
                  </a:cubicBezTo>
                  <a:cubicBezTo>
                    <a:pt x="9028" y="3678"/>
                    <a:pt x="8715" y="3766"/>
                    <a:pt x="8420" y="3944"/>
                  </a:cubicBezTo>
                  <a:cubicBezTo>
                    <a:pt x="7997" y="4199"/>
                    <a:pt x="7736" y="4582"/>
                    <a:pt x="7569" y="5108"/>
                  </a:cubicBezTo>
                  <a:cubicBezTo>
                    <a:pt x="7336" y="4322"/>
                    <a:pt x="6854" y="3856"/>
                    <a:pt x="6101" y="3628"/>
                  </a:cubicBezTo>
                  <a:cubicBezTo>
                    <a:pt x="7153" y="3227"/>
                    <a:pt x="7659" y="2422"/>
                    <a:pt x="7488" y="1487"/>
                  </a:cubicBezTo>
                  <a:cubicBezTo>
                    <a:pt x="7333" y="645"/>
                    <a:pt x="6597" y="20"/>
                    <a:pt x="5739" y="1"/>
                  </a:cubicBezTo>
                  <a:cubicBezTo>
                    <a:pt x="5724" y="1"/>
                    <a:pt x="5710" y="0"/>
                    <a:pt x="5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37"/>
            <p:cNvSpPr/>
            <p:nvPr/>
          </p:nvSpPr>
          <p:spPr>
            <a:xfrm>
              <a:off x="2711750" y="3939150"/>
              <a:ext cx="90625" cy="90725"/>
            </a:xfrm>
            <a:custGeom>
              <a:avLst/>
              <a:gdLst/>
              <a:ahLst/>
              <a:cxnLst/>
              <a:rect l="l" t="t" r="r" b="b"/>
              <a:pathLst>
                <a:path w="3625" h="3629" extrusionOk="0">
                  <a:moveTo>
                    <a:pt x="1806" y="0"/>
                  </a:moveTo>
                  <a:cubicBezTo>
                    <a:pt x="849" y="0"/>
                    <a:pt x="14" y="837"/>
                    <a:pt x="7" y="1810"/>
                  </a:cubicBezTo>
                  <a:cubicBezTo>
                    <a:pt x="0" y="2798"/>
                    <a:pt x="814" y="3622"/>
                    <a:pt x="1804" y="3629"/>
                  </a:cubicBezTo>
                  <a:cubicBezTo>
                    <a:pt x="1807" y="3629"/>
                    <a:pt x="1810" y="3629"/>
                    <a:pt x="1813" y="3629"/>
                  </a:cubicBezTo>
                  <a:cubicBezTo>
                    <a:pt x="2796" y="3629"/>
                    <a:pt x="3615" y="2817"/>
                    <a:pt x="3620" y="1832"/>
                  </a:cubicBezTo>
                  <a:cubicBezTo>
                    <a:pt x="3625" y="853"/>
                    <a:pt x="2801" y="13"/>
                    <a:pt x="1824" y="0"/>
                  </a:cubicBezTo>
                  <a:cubicBezTo>
                    <a:pt x="1818" y="0"/>
                    <a:pt x="1812" y="0"/>
                    <a:pt x="18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37"/>
            <p:cNvSpPr/>
            <p:nvPr/>
          </p:nvSpPr>
          <p:spPr>
            <a:xfrm>
              <a:off x="2524700" y="3752450"/>
              <a:ext cx="90975" cy="90325"/>
            </a:xfrm>
            <a:custGeom>
              <a:avLst/>
              <a:gdLst/>
              <a:ahLst/>
              <a:cxnLst/>
              <a:rect l="l" t="t" r="r" b="b"/>
              <a:pathLst>
                <a:path w="3639" h="3613" extrusionOk="0">
                  <a:moveTo>
                    <a:pt x="1809" y="0"/>
                  </a:moveTo>
                  <a:cubicBezTo>
                    <a:pt x="827" y="0"/>
                    <a:pt x="9" y="815"/>
                    <a:pt x="6" y="1800"/>
                  </a:cubicBezTo>
                  <a:cubicBezTo>
                    <a:pt x="1" y="2786"/>
                    <a:pt x="819" y="3610"/>
                    <a:pt x="1805" y="3612"/>
                  </a:cubicBezTo>
                  <a:cubicBezTo>
                    <a:pt x="1808" y="3612"/>
                    <a:pt x="1810" y="3612"/>
                    <a:pt x="1813" y="3612"/>
                  </a:cubicBezTo>
                  <a:cubicBezTo>
                    <a:pt x="2790" y="3612"/>
                    <a:pt x="3626" y="2786"/>
                    <a:pt x="3632" y="1813"/>
                  </a:cubicBezTo>
                  <a:cubicBezTo>
                    <a:pt x="3638" y="844"/>
                    <a:pt x="2800" y="4"/>
                    <a:pt x="1819" y="0"/>
                  </a:cubicBezTo>
                  <a:cubicBezTo>
                    <a:pt x="1816" y="0"/>
                    <a:pt x="1812" y="0"/>
                    <a:pt x="18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37"/>
            <p:cNvSpPr/>
            <p:nvPr/>
          </p:nvSpPr>
          <p:spPr>
            <a:xfrm>
              <a:off x="2618400" y="3939625"/>
              <a:ext cx="90250" cy="90050"/>
            </a:xfrm>
            <a:custGeom>
              <a:avLst/>
              <a:gdLst/>
              <a:ahLst/>
              <a:cxnLst/>
              <a:rect l="l" t="t" r="r" b="b"/>
              <a:pathLst>
                <a:path w="3610" h="3602" extrusionOk="0">
                  <a:moveTo>
                    <a:pt x="1810" y="0"/>
                  </a:moveTo>
                  <a:cubicBezTo>
                    <a:pt x="1805" y="0"/>
                    <a:pt x="1800" y="0"/>
                    <a:pt x="1795" y="0"/>
                  </a:cubicBezTo>
                  <a:cubicBezTo>
                    <a:pt x="821" y="11"/>
                    <a:pt x="17" y="816"/>
                    <a:pt x="9" y="1791"/>
                  </a:cubicBezTo>
                  <a:cubicBezTo>
                    <a:pt x="0" y="2775"/>
                    <a:pt x="819" y="3600"/>
                    <a:pt x="1805" y="3602"/>
                  </a:cubicBezTo>
                  <a:cubicBezTo>
                    <a:pt x="1807" y="3602"/>
                    <a:pt x="1810" y="3602"/>
                    <a:pt x="1812" y="3602"/>
                  </a:cubicBezTo>
                  <a:cubicBezTo>
                    <a:pt x="2793" y="3602"/>
                    <a:pt x="3610" y="2780"/>
                    <a:pt x="3605" y="1798"/>
                  </a:cubicBezTo>
                  <a:cubicBezTo>
                    <a:pt x="3603" y="819"/>
                    <a:pt x="2781" y="0"/>
                    <a:pt x="18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37"/>
            <p:cNvSpPr/>
            <p:nvPr/>
          </p:nvSpPr>
          <p:spPr>
            <a:xfrm>
              <a:off x="2524700" y="3846125"/>
              <a:ext cx="90375" cy="90025"/>
            </a:xfrm>
            <a:custGeom>
              <a:avLst/>
              <a:gdLst/>
              <a:ahLst/>
              <a:cxnLst/>
              <a:rect l="l" t="t" r="r" b="b"/>
              <a:pathLst>
                <a:path w="3615" h="3601" extrusionOk="0">
                  <a:moveTo>
                    <a:pt x="1810" y="1"/>
                  </a:moveTo>
                  <a:cubicBezTo>
                    <a:pt x="1809" y="1"/>
                    <a:pt x="1807" y="1"/>
                    <a:pt x="1805" y="1"/>
                  </a:cubicBezTo>
                  <a:cubicBezTo>
                    <a:pt x="830" y="6"/>
                    <a:pt x="25" y="808"/>
                    <a:pt x="13" y="1785"/>
                  </a:cubicBezTo>
                  <a:cubicBezTo>
                    <a:pt x="1" y="2768"/>
                    <a:pt x="818" y="3594"/>
                    <a:pt x="1804" y="3601"/>
                  </a:cubicBezTo>
                  <a:cubicBezTo>
                    <a:pt x="1807" y="3601"/>
                    <a:pt x="1810" y="3601"/>
                    <a:pt x="1814" y="3601"/>
                  </a:cubicBezTo>
                  <a:cubicBezTo>
                    <a:pt x="2792" y="3601"/>
                    <a:pt x="3614" y="2781"/>
                    <a:pt x="3614" y="1803"/>
                  </a:cubicBezTo>
                  <a:cubicBezTo>
                    <a:pt x="3614" y="822"/>
                    <a:pt x="2790" y="1"/>
                    <a:pt x="18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37"/>
            <p:cNvSpPr/>
            <p:nvPr/>
          </p:nvSpPr>
          <p:spPr>
            <a:xfrm>
              <a:off x="2803975" y="3661000"/>
              <a:ext cx="90450" cy="89050"/>
            </a:xfrm>
            <a:custGeom>
              <a:avLst/>
              <a:gdLst/>
              <a:ahLst/>
              <a:cxnLst/>
              <a:rect l="l" t="t" r="r" b="b"/>
              <a:pathLst>
                <a:path w="3618" h="3562" extrusionOk="0">
                  <a:moveTo>
                    <a:pt x="1795" y="1"/>
                  </a:moveTo>
                  <a:cubicBezTo>
                    <a:pt x="839" y="1"/>
                    <a:pt x="57" y="763"/>
                    <a:pt x="29" y="1738"/>
                  </a:cubicBezTo>
                  <a:cubicBezTo>
                    <a:pt x="1" y="2719"/>
                    <a:pt x="774" y="3532"/>
                    <a:pt x="1766" y="3561"/>
                  </a:cubicBezTo>
                  <a:cubicBezTo>
                    <a:pt x="1784" y="3561"/>
                    <a:pt x="1803" y="3562"/>
                    <a:pt x="1821" y="3562"/>
                  </a:cubicBezTo>
                  <a:cubicBezTo>
                    <a:pt x="2778" y="3562"/>
                    <a:pt x="3562" y="2799"/>
                    <a:pt x="3589" y="1824"/>
                  </a:cubicBezTo>
                  <a:cubicBezTo>
                    <a:pt x="3618" y="843"/>
                    <a:pt x="2845" y="30"/>
                    <a:pt x="1853" y="2"/>
                  </a:cubicBezTo>
                  <a:cubicBezTo>
                    <a:pt x="1834" y="1"/>
                    <a:pt x="1814" y="1"/>
                    <a:pt x="17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37"/>
            <p:cNvSpPr/>
            <p:nvPr/>
          </p:nvSpPr>
          <p:spPr>
            <a:xfrm>
              <a:off x="2805200" y="3940750"/>
              <a:ext cx="88050" cy="87900"/>
            </a:xfrm>
            <a:custGeom>
              <a:avLst/>
              <a:gdLst/>
              <a:ahLst/>
              <a:cxnLst/>
              <a:rect l="l" t="t" r="r" b="b"/>
              <a:pathLst>
                <a:path w="3522" h="3516" extrusionOk="0">
                  <a:moveTo>
                    <a:pt x="1760" y="0"/>
                  </a:moveTo>
                  <a:cubicBezTo>
                    <a:pt x="783" y="0"/>
                    <a:pt x="0" y="783"/>
                    <a:pt x="0" y="1761"/>
                  </a:cubicBezTo>
                  <a:cubicBezTo>
                    <a:pt x="2" y="2729"/>
                    <a:pt x="777" y="3509"/>
                    <a:pt x="1741" y="3516"/>
                  </a:cubicBezTo>
                  <a:cubicBezTo>
                    <a:pt x="1746" y="3516"/>
                    <a:pt x="1750" y="3516"/>
                    <a:pt x="1754" y="3516"/>
                  </a:cubicBezTo>
                  <a:cubicBezTo>
                    <a:pt x="2729" y="3516"/>
                    <a:pt x="3513" y="2741"/>
                    <a:pt x="3516" y="1768"/>
                  </a:cubicBezTo>
                  <a:cubicBezTo>
                    <a:pt x="3521" y="787"/>
                    <a:pt x="2741" y="2"/>
                    <a:pt x="1763" y="0"/>
                  </a:cubicBezTo>
                  <a:cubicBezTo>
                    <a:pt x="1762" y="0"/>
                    <a:pt x="1761" y="0"/>
                    <a:pt x="17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37"/>
            <p:cNvSpPr/>
            <p:nvPr/>
          </p:nvSpPr>
          <p:spPr>
            <a:xfrm>
              <a:off x="2526025" y="3661575"/>
              <a:ext cx="88025" cy="87875"/>
            </a:xfrm>
            <a:custGeom>
              <a:avLst/>
              <a:gdLst/>
              <a:ahLst/>
              <a:cxnLst/>
              <a:rect l="l" t="t" r="r" b="b"/>
              <a:pathLst>
                <a:path w="3521" h="3515" extrusionOk="0">
                  <a:moveTo>
                    <a:pt x="1761" y="0"/>
                  </a:moveTo>
                  <a:cubicBezTo>
                    <a:pt x="784" y="0"/>
                    <a:pt x="1" y="783"/>
                    <a:pt x="2" y="1760"/>
                  </a:cubicBezTo>
                  <a:cubicBezTo>
                    <a:pt x="5" y="2735"/>
                    <a:pt x="786" y="3515"/>
                    <a:pt x="1764" y="3515"/>
                  </a:cubicBezTo>
                  <a:cubicBezTo>
                    <a:pt x="1765" y="3515"/>
                    <a:pt x="1767" y="3515"/>
                    <a:pt x="1769" y="3515"/>
                  </a:cubicBezTo>
                  <a:cubicBezTo>
                    <a:pt x="2733" y="3511"/>
                    <a:pt x="3512" y="2733"/>
                    <a:pt x="3515" y="1770"/>
                  </a:cubicBezTo>
                  <a:cubicBezTo>
                    <a:pt x="3520" y="789"/>
                    <a:pt x="2740" y="2"/>
                    <a:pt x="1763" y="0"/>
                  </a:cubicBezTo>
                  <a:cubicBezTo>
                    <a:pt x="1762" y="0"/>
                    <a:pt x="1762" y="0"/>
                    <a:pt x="17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37"/>
            <p:cNvSpPr/>
            <p:nvPr/>
          </p:nvSpPr>
          <p:spPr>
            <a:xfrm>
              <a:off x="2526300" y="3941125"/>
              <a:ext cx="87650" cy="87200"/>
            </a:xfrm>
            <a:custGeom>
              <a:avLst/>
              <a:gdLst/>
              <a:ahLst/>
              <a:cxnLst/>
              <a:rect l="l" t="t" r="r" b="b"/>
              <a:pathLst>
                <a:path w="3506" h="3488" extrusionOk="0">
                  <a:moveTo>
                    <a:pt x="1746" y="0"/>
                  </a:moveTo>
                  <a:cubicBezTo>
                    <a:pt x="794" y="0"/>
                    <a:pt x="1" y="796"/>
                    <a:pt x="3" y="1749"/>
                  </a:cubicBezTo>
                  <a:cubicBezTo>
                    <a:pt x="9" y="2698"/>
                    <a:pt x="801" y="3487"/>
                    <a:pt x="1746" y="3487"/>
                  </a:cubicBezTo>
                  <a:cubicBezTo>
                    <a:pt x="1751" y="3487"/>
                    <a:pt x="1756" y="3487"/>
                    <a:pt x="1760" y="3487"/>
                  </a:cubicBezTo>
                  <a:cubicBezTo>
                    <a:pt x="2717" y="3478"/>
                    <a:pt x="3505" y="2673"/>
                    <a:pt x="3490" y="1723"/>
                  </a:cubicBezTo>
                  <a:cubicBezTo>
                    <a:pt x="3477" y="776"/>
                    <a:pt x="2691" y="2"/>
                    <a:pt x="1748" y="0"/>
                  </a:cubicBezTo>
                  <a:cubicBezTo>
                    <a:pt x="1747" y="0"/>
                    <a:pt x="1747" y="0"/>
                    <a:pt x="1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37"/>
            <p:cNvSpPr/>
            <p:nvPr/>
          </p:nvSpPr>
          <p:spPr>
            <a:xfrm>
              <a:off x="2713550" y="3568500"/>
              <a:ext cx="87100" cy="86950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739" y="0"/>
                  </a:moveTo>
                  <a:cubicBezTo>
                    <a:pt x="794" y="0"/>
                    <a:pt x="0" y="793"/>
                    <a:pt x="3" y="1742"/>
                  </a:cubicBezTo>
                  <a:cubicBezTo>
                    <a:pt x="4" y="2687"/>
                    <a:pt x="783" y="3468"/>
                    <a:pt x="1730" y="3478"/>
                  </a:cubicBezTo>
                  <a:cubicBezTo>
                    <a:pt x="1735" y="3478"/>
                    <a:pt x="1740" y="3478"/>
                    <a:pt x="1745" y="3478"/>
                  </a:cubicBezTo>
                  <a:cubicBezTo>
                    <a:pt x="2690" y="3478"/>
                    <a:pt x="3483" y="2683"/>
                    <a:pt x="3481" y="1736"/>
                  </a:cubicBezTo>
                  <a:cubicBezTo>
                    <a:pt x="3478" y="791"/>
                    <a:pt x="2700" y="8"/>
                    <a:pt x="1753" y="0"/>
                  </a:cubicBezTo>
                  <a:cubicBezTo>
                    <a:pt x="1749" y="0"/>
                    <a:pt x="1744" y="0"/>
                    <a:pt x="173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37"/>
            <p:cNvSpPr/>
            <p:nvPr/>
          </p:nvSpPr>
          <p:spPr>
            <a:xfrm>
              <a:off x="2899150" y="3754075"/>
              <a:ext cx="87225" cy="87025"/>
            </a:xfrm>
            <a:custGeom>
              <a:avLst/>
              <a:gdLst/>
              <a:ahLst/>
              <a:cxnLst/>
              <a:rect l="l" t="t" r="r" b="b"/>
              <a:pathLst>
                <a:path w="3489" h="3481" extrusionOk="0">
                  <a:moveTo>
                    <a:pt x="1741" y="0"/>
                  </a:moveTo>
                  <a:cubicBezTo>
                    <a:pt x="795" y="0"/>
                    <a:pt x="1" y="796"/>
                    <a:pt x="5" y="1744"/>
                  </a:cubicBezTo>
                  <a:cubicBezTo>
                    <a:pt x="8" y="2688"/>
                    <a:pt x="788" y="3473"/>
                    <a:pt x="1735" y="3481"/>
                  </a:cubicBezTo>
                  <a:cubicBezTo>
                    <a:pt x="1740" y="3481"/>
                    <a:pt x="1745" y="3481"/>
                    <a:pt x="1749" y="3481"/>
                  </a:cubicBezTo>
                  <a:cubicBezTo>
                    <a:pt x="2694" y="3481"/>
                    <a:pt x="3488" y="2686"/>
                    <a:pt x="3485" y="1737"/>
                  </a:cubicBezTo>
                  <a:cubicBezTo>
                    <a:pt x="3481" y="793"/>
                    <a:pt x="2701" y="10"/>
                    <a:pt x="1755" y="0"/>
                  </a:cubicBezTo>
                  <a:cubicBezTo>
                    <a:pt x="1751" y="0"/>
                    <a:pt x="1746" y="0"/>
                    <a:pt x="17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37"/>
            <p:cNvSpPr/>
            <p:nvPr/>
          </p:nvSpPr>
          <p:spPr>
            <a:xfrm>
              <a:off x="2899300" y="3847825"/>
              <a:ext cx="86900" cy="86625"/>
            </a:xfrm>
            <a:custGeom>
              <a:avLst/>
              <a:gdLst/>
              <a:ahLst/>
              <a:cxnLst/>
              <a:rect l="l" t="t" r="r" b="b"/>
              <a:pathLst>
                <a:path w="3476" h="3465" extrusionOk="0">
                  <a:moveTo>
                    <a:pt x="1735" y="1"/>
                  </a:moveTo>
                  <a:cubicBezTo>
                    <a:pt x="791" y="1"/>
                    <a:pt x="13" y="778"/>
                    <a:pt x="7" y="1725"/>
                  </a:cubicBezTo>
                  <a:cubicBezTo>
                    <a:pt x="0" y="2674"/>
                    <a:pt x="781" y="3459"/>
                    <a:pt x="1732" y="3465"/>
                  </a:cubicBezTo>
                  <a:cubicBezTo>
                    <a:pt x="1734" y="3465"/>
                    <a:pt x="1737" y="3465"/>
                    <a:pt x="1739" y="3465"/>
                  </a:cubicBezTo>
                  <a:cubicBezTo>
                    <a:pt x="2684" y="3465"/>
                    <a:pt x="3466" y="2688"/>
                    <a:pt x="3470" y="1739"/>
                  </a:cubicBezTo>
                  <a:cubicBezTo>
                    <a:pt x="3475" y="791"/>
                    <a:pt x="2696" y="6"/>
                    <a:pt x="1745" y="1"/>
                  </a:cubicBezTo>
                  <a:cubicBezTo>
                    <a:pt x="1742" y="1"/>
                    <a:pt x="1739" y="1"/>
                    <a:pt x="17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37"/>
            <p:cNvSpPr/>
            <p:nvPr/>
          </p:nvSpPr>
          <p:spPr>
            <a:xfrm>
              <a:off x="2620050" y="3568650"/>
              <a:ext cx="87000" cy="86650"/>
            </a:xfrm>
            <a:custGeom>
              <a:avLst/>
              <a:gdLst/>
              <a:ahLst/>
              <a:cxnLst/>
              <a:rect l="l" t="t" r="r" b="b"/>
              <a:pathLst>
                <a:path w="3480" h="3466" extrusionOk="0">
                  <a:moveTo>
                    <a:pt x="1736" y="1"/>
                  </a:moveTo>
                  <a:cubicBezTo>
                    <a:pt x="796" y="1"/>
                    <a:pt x="17" y="777"/>
                    <a:pt x="8" y="1724"/>
                  </a:cubicBezTo>
                  <a:cubicBezTo>
                    <a:pt x="1" y="2671"/>
                    <a:pt x="780" y="3456"/>
                    <a:pt x="1732" y="3465"/>
                  </a:cubicBezTo>
                  <a:cubicBezTo>
                    <a:pt x="1736" y="3465"/>
                    <a:pt x="1740" y="3465"/>
                    <a:pt x="1744" y="3465"/>
                  </a:cubicBezTo>
                  <a:cubicBezTo>
                    <a:pt x="2685" y="3465"/>
                    <a:pt x="3464" y="2689"/>
                    <a:pt x="3472" y="1742"/>
                  </a:cubicBezTo>
                  <a:cubicBezTo>
                    <a:pt x="3480" y="795"/>
                    <a:pt x="2702" y="8"/>
                    <a:pt x="1748" y="1"/>
                  </a:cubicBezTo>
                  <a:cubicBezTo>
                    <a:pt x="1744" y="1"/>
                    <a:pt x="1740" y="1"/>
                    <a:pt x="17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37"/>
            <p:cNvSpPr/>
            <p:nvPr/>
          </p:nvSpPr>
          <p:spPr>
            <a:xfrm>
              <a:off x="2714450" y="4034150"/>
              <a:ext cx="85275" cy="85250"/>
            </a:xfrm>
            <a:custGeom>
              <a:avLst/>
              <a:gdLst/>
              <a:ahLst/>
              <a:cxnLst/>
              <a:rect l="l" t="t" r="r" b="b"/>
              <a:pathLst>
                <a:path w="3411" h="3410" extrusionOk="0">
                  <a:moveTo>
                    <a:pt x="1708" y="1"/>
                  </a:moveTo>
                  <a:cubicBezTo>
                    <a:pt x="754" y="1"/>
                    <a:pt x="1" y="751"/>
                    <a:pt x="1" y="1704"/>
                  </a:cubicBezTo>
                  <a:cubicBezTo>
                    <a:pt x="1" y="2656"/>
                    <a:pt x="753" y="3409"/>
                    <a:pt x="1704" y="3409"/>
                  </a:cubicBezTo>
                  <a:cubicBezTo>
                    <a:pt x="2658" y="3409"/>
                    <a:pt x="3411" y="2658"/>
                    <a:pt x="3411" y="1707"/>
                  </a:cubicBezTo>
                  <a:cubicBezTo>
                    <a:pt x="3411" y="755"/>
                    <a:pt x="2659" y="2"/>
                    <a:pt x="170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37"/>
            <p:cNvSpPr/>
            <p:nvPr/>
          </p:nvSpPr>
          <p:spPr>
            <a:xfrm>
              <a:off x="2900150" y="3663000"/>
              <a:ext cx="85150" cy="85050"/>
            </a:xfrm>
            <a:custGeom>
              <a:avLst/>
              <a:gdLst/>
              <a:ahLst/>
              <a:cxnLst/>
              <a:rect l="l" t="t" r="r" b="b"/>
              <a:pathLst>
                <a:path w="3406" h="3402" extrusionOk="0">
                  <a:moveTo>
                    <a:pt x="1702" y="0"/>
                  </a:moveTo>
                  <a:cubicBezTo>
                    <a:pt x="1698" y="0"/>
                    <a:pt x="1694" y="0"/>
                    <a:pt x="1690" y="0"/>
                  </a:cubicBezTo>
                  <a:cubicBezTo>
                    <a:pt x="755" y="6"/>
                    <a:pt x="7" y="757"/>
                    <a:pt x="3" y="1694"/>
                  </a:cubicBezTo>
                  <a:cubicBezTo>
                    <a:pt x="0" y="2643"/>
                    <a:pt x="753" y="3402"/>
                    <a:pt x="1703" y="3402"/>
                  </a:cubicBezTo>
                  <a:cubicBezTo>
                    <a:pt x="2653" y="3402"/>
                    <a:pt x="3406" y="2645"/>
                    <a:pt x="3405" y="1694"/>
                  </a:cubicBezTo>
                  <a:cubicBezTo>
                    <a:pt x="3402" y="750"/>
                    <a:pt x="2649" y="0"/>
                    <a:pt x="170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37"/>
            <p:cNvSpPr/>
            <p:nvPr/>
          </p:nvSpPr>
          <p:spPr>
            <a:xfrm>
              <a:off x="2620975" y="4034275"/>
              <a:ext cx="85200" cy="85050"/>
            </a:xfrm>
            <a:custGeom>
              <a:avLst/>
              <a:gdLst/>
              <a:ahLst/>
              <a:cxnLst/>
              <a:rect l="l" t="t" r="r" b="b"/>
              <a:pathLst>
                <a:path w="3408" h="3402" extrusionOk="0">
                  <a:moveTo>
                    <a:pt x="1695" y="0"/>
                  </a:moveTo>
                  <a:cubicBezTo>
                    <a:pt x="1692" y="0"/>
                    <a:pt x="1690" y="0"/>
                    <a:pt x="1687" y="0"/>
                  </a:cubicBezTo>
                  <a:cubicBezTo>
                    <a:pt x="754" y="5"/>
                    <a:pt x="5" y="757"/>
                    <a:pt x="2" y="1693"/>
                  </a:cubicBezTo>
                  <a:cubicBezTo>
                    <a:pt x="0" y="2645"/>
                    <a:pt x="754" y="3402"/>
                    <a:pt x="1703" y="3402"/>
                  </a:cubicBezTo>
                  <a:cubicBezTo>
                    <a:pt x="2653" y="3402"/>
                    <a:pt x="3408" y="2645"/>
                    <a:pt x="3405" y="1693"/>
                  </a:cubicBezTo>
                  <a:cubicBezTo>
                    <a:pt x="3401" y="748"/>
                    <a:pt x="2645" y="0"/>
                    <a:pt x="16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37"/>
            <p:cNvSpPr/>
            <p:nvPr/>
          </p:nvSpPr>
          <p:spPr>
            <a:xfrm>
              <a:off x="2435075" y="3755025"/>
              <a:ext cx="85525" cy="85125"/>
            </a:xfrm>
            <a:custGeom>
              <a:avLst/>
              <a:gdLst/>
              <a:ahLst/>
              <a:cxnLst/>
              <a:rect l="l" t="t" r="r" b="b"/>
              <a:pathLst>
                <a:path w="3421" h="3405" extrusionOk="0">
                  <a:moveTo>
                    <a:pt x="1715" y="0"/>
                  </a:moveTo>
                  <a:cubicBezTo>
                    <a:pt x="774" y="0"/>
                    <a:pt x="21" y="742"/>
                    <a:pt x="10" y="1676"/>
                  </a:cubicBezTo>
                  <a:cubicBezTo>
                    <a:pt x="1" y="2633"/>
                    <a:pt x="746" y="3398"/>
                    <a:pt x="1693" y="3405"/>
                  </a:cubicBezTo>
                  <a:cubicBezTo>
                    <a:pt x="1697" y="3405"/>
                    <a:pt x="1702" y="3405"/>
                    <a:pt x="1706" y="3405"/>
                  </a:cubicBezTo>
                  <a:cubicBezTo>
                    <a:pt x="2655" y="3405"/>
                    <a:pt x="3409" y="2658"/>
                    <a:pt x="3415" y="1716"/>
                  </a:cubicBezTo>
                  <a:cubicBezTo>
                    <a:pt x="3420" y="762"/>
                    <a:pt x="2669" y="3"/>
                    <a:pt x="1717" y="0"/>
                  </a:cubicBezTo>
                  <a:cubicBezTo>
                    <a:pt x="1717" y="0"/>
                    <a:pt x="1716" y="0"/>
                    <a:pt x="17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37"/>
            <p:cNvSpPr/>
            <p:nvPr/>
          </p:nvSpPr>
          <p:spPr>
            <a:xfrm>
              <a:off x="2435325" y="3848675"/>
              <a:ext cx="85175" cy="84975"/>
            </a:xfrm>
            <a:custGeom>
              <a:avLst/>
              <a:gdLst/>
              <a:ahLst/>
              <a:cxnLst/>
              <a:rect l="l" t="t" r="r" b="b"/>
              <a:pathLst>
                <a:path w="3407" h="3399" extrusionOk="0">
                  <a:moveTo>
                    <a:pt x="1714" y="1"/>
                  </a:moveTo>
                  <a:cubicBezTo>
                    <a:pt x="767" y="1"/>
                    <a:pt x="7" y="747"/>
                    <a:pt x="5" y="1689"/>
                  </a:cubicBezTo>
                  <a:cubicBezTo>
                    <a:pt x="0" y="2626"/>
                    <a:pt x="745" y="3390"/>
                    <a:pt x="1676" y="3398"/>
                  </a:cubicBezTo>
                  <a:cubicBezTo>
                    <a:pt x="1681" y="3398"/>
                    <a:pt x="1686" y="3398"/>
                    <a:pt x="1692" y="3398"/>
                  </a:cubicBezTo>
                  <a:cubicBezTo>
                    <a:pt x="2638" y="3398"/>
                    <a:pt x="3398" y="2651"/>
                    <a:pt x="3402" y="1710"/>
                  </a:cubicBezTo>
                  <a:cubicBezTo>
                    <a:pt x="3406" y="771"/>
                    <a:pt x="2660" y="9"/>
                    <a:pt x="1729" y="1"/>
                  </a:cubicBezTo>
                  <a:cubicBezTo>
                    <a:pt x="1724" y="1"/>
                    <a:pt x="1719" y="1"/>
                    <a:pt x="17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37"/>
            <p:cNvSpPr/>
            <p:nvPr/>
          </p:nvSpPr>
          <p:spPr>
            <a:xfrm>
              <a:off x="2806725" y="3569500"/>
              <a:ext cx="84975" cy="84950"/>
            </a:xfrm>
            <a:custGeom>
              <a:avLst/>
              <a:gdLst/>
              <a:ahLst/>
              <a:cxnLst/>
              <a:rect l="l" t="t" r="r" b="b"/>
              <a:pathLst>
                <a:path w="3399" h="3398" extrusionOk="0">
                  <a:moveTo>
                    <a:pt x="1704" y="1"/>
                  </a:moveTo>
                  <a:cubicBezTo>
                    <a:pt x="759" y="1"/>
                    <a:pt x="2" y="751"/>
                    <a:pt x="1" y="1696"/>
                  </a:cubicBezTo>
                  <a:cubicBezTo>
                    <a:pt x="1" y="2632"/>
                    <a:pt x="748" y="3390"/>
                    <a:pt x="1682" y="3397"/>
                  </a:cubicBezTo>
                  <a:cubicBezTo>
                    <a:pt x="1686" y="3397"/>
                    <a:pt x="1690" y="3397"/>
                    <a:pt x="1694" y="3397"/>
                  </a:cubicBezTo>
                  <a:cubicBezTo>
                    <a:pt x="2640" y="3397"/>
                    <a:pt x="3395" y="2647"/>
                    <a:pt x="3398" y="1702"/>
                  </a:cubicBezTo>
                  <a:cubicBezTo>
                    <a:pt x="3398" y="765"/>
                    <a:pt x="2650" y="6"/>
                    <a:pt x="1717" y="1"/>
                  </a:cubicBezTo>
                  <a:cubicBezTo>
                    <a:pt x="1713" y="1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37"/>
            <p:cNvSpPr/>
            <p:nvPr/>
          </p:nvSpPr>
          <p:spPr>
            <a:xfrm>
              <a:off x="2527750" y="3569725"/>
              <a:ext cx="84700" cy="84450"/>
            </a:xfrm>
            <a:custGeom>
              <a:avLst/>
              <a:gdLst/>
              <a:ahLst/>
              <a:cxnLst/>
              <a:rect l="l" t="t" r="r" b="b"/>
              <a:pathLst>
                <a:path w="3388" h="3378" extrusionOk="0">
                  <a:moveTo>
                    <a:pt x="1692" y="0"/>
                  </a:moveTo>
                  <a:cubicBezTo>
                    <a:pt x="770" y="0"/>
                    <a:pt x="1" y="767"/>
                    <a:pt x="4" y="1689"/>
                  </a:cubicBezTo>
                  <a:cubicBezTo>
                    <a:pt x="4" y="2604"/>
                    <a:pt x="753" y="3364"/>
                    <a:pt x="1668" y="3377"/>
                  </a:cubicBezTo>
                  <a:cubicBezTo>
                    <a:pt x="1677" y="3377"/>
                    <a:pt x="1685" y="3377"/>
                    <a:pt x="1693" y="3377"/>
                  </a:cubicBezTo>
                  <a:cubicBezTo>
                    <a:pt x="2605" y="3377"/>
                    <a:pt x="3370" y="2621"/>
                    <a:pt x="3378" y="1703"/>
                  </a:cubicBezTo>
                  <a:cubicBezTo>
                    <a:pt x="3388" y="780"/>
                    <a:pt x="2622" y="5"/>
                    <a:pt x="1697" y="0"/>
                  </a:cubicBezTo>
                  <a:cubicBezTo>
                    <a:pt x="1695" y="0"/>
                    <a:pt x="1694" y="0"/>
                    <a:pt x="1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37"/>
            <p:cNvSpPr/>
            <p:nvPr/>
          </p:nvSpPr>
          <p:spPr>
            <a:xfrm>
              <a:off x="2900375" y="3942425"/>
              <a:ext cx="84775" cy="84525"/>
            </a:xfrm>
            <a:custGeom>
              <a:avLst/>
              <a:gdLst/>
              <a:ahLst/>
              <a:cxnLst/>
              <a:rect l="l" t="t" r="r" b="b"/>
              <a:pathLst>
                <a:path w="3391" h="3381" extrusionOk="0">
                  <a:moveTo>
                    <a:pt x="1696" y="1"/>
                  </a:moveTo>
                  <a:cubicBezTo>
                    <a:pt x="1691" y="1"/>
                    <a:pt x="1685" y="1"/>
                    <a:pt x="1679" y="1"/>
                  </a:cubicBezTo>
                  <a:cubicBezTo>
                    <a:pt x="763" y="11"/>
                    <a:pt x="8" y="769"/>
                    <a:pt x="5" y="1685"/>
                  </a:cubicBezTo>
                  <a:cubicBezTo>
                    <a:pt x="1" y="2612"/>
                    <a:pt x="769" y="3381"/>
                    <a:pt x="1695" y="3381"/>
                  </a:cubicBezTo>
                  <a:cubicBezTo>
                    <a:pt x="2624" y="3381"/>
                    <a:pt x="3390" y="2609"/>
                    <a:pt x="3385" y="1684"/>
                  </a:cubicBezTo>
                  <a:cubicBezTo>
                    <a:pt x="3379" y="761"/>
                    <a:pt x="2614" y="1"/>
                    <a:pt x="16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37"/>
            <p:cNvSpPr/>
            <p:nvPr/>
          </p:nvSpPr>
          <p:spPr>
            <a:xfrm>
              <a:off x="2806900" y="4034700"/>
              <a:ext cx="84625" cy="84150"/>
            </a:xfrm>
            <a:custGeom>
              <a:avLst/>
              <a:gdLst/>
              <a:ahLst/>
              <a:cxnLst/>
              <a:rect l="l" t="t" r="r" b="b"/>
              <a:pathLst>
                <a:path w="3385" h="3366" extrusionOk="0">
                  <a:moveTo>
                    <a:pt x="1688" y="1"/>
                  </a:moveTo>
                  <a:cubicBezTo>
                    <a:pt x="768" y="1"/>
                    <a:pt x="0" y="778"/>
                    <a:pt x="8" y="1694"/>
                  </a:cubicBezTo>
                  <a:cubicBezTo>
                    <a:pt x="19" y="2609"/>
                    <a:pt x="778" y="3363"/>
                    <a:pt x="1690" y="3366"/>
                  </a:cubicBezTo>
                  <a:cubicBezTo>
                    <a:pt x="1691" y="3366"/>
                    <a:pt x="1693" y="3366"/>
                    <a:pt x="1694" y="3366"/>
                  </a:cubicBezTo>
                  <a:cubicBezTo>
                    <a:pt x="2615" y="3366"/>
                    <a:pt x="3384" y="2589"/>
                    <a:pt x="3376" y="1671"/>
                  </a:cubicBezTo>
                  <a:cubicBezTo>
                    <a:pt x="3365" y="756"/>
                    <a:pt x="2607" y="2"/>
                    <a:pt x="1695" y="1"/>
                  </a:cubicBezTo>
                  <a:cubicBezTo>
                    <a:pt x="1693" y="1"/>
                    <a:pt x="1690" y="1"/>
                    <a:pt x="16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37"/>
            <p:cNvSpPr/>
            <p:nvPr/>
          </p:nvSpPr>
          <p:spPr>
            <a:xfrm>
              <a:off x="2435825" y="3663500"/>
              <a:ext cx="84425" cy="83975"/>
            </a:xfrm>
            <a:custGeom>
              <a:avLst/>
              <a:gdLst/>
              <a:ahLst/>
              <a:cxnLst/>
              <a:rect l="l" t="t" r="r" b="b"/>
              <a:pathLst>
                <a:path w="3377" h="3359" extrusionOk="0">
                  <a:moveTo>
                    <a:pt x="1672" y="0"/>
                  </a:moveTo>
                  <a:cubicBezTo>
                    <a:pt x="769" y="0"/>
                    <a:pt x="6" y="763"/>
                    <a:pt x="4" y="1676"/>
                  </a:cubicBezTo>
                  <a:cubicBezTo>
                    <a:pt x="1" y="2591"/>
                    <a:pt x="754" y="3351"/>
                    <a:pt x="1671" y="3359"/>
                  </a:cubicBezTo>
                  <a:cubicBezTo>
                    <a:pt x="1677" y="3359"/>
                    <a:pt x="1683" y="3359"/>
                    <a:pt x="1688" y="3359"/>
                  </a:cubicBezTo>
                  <a:cubicBezTo>
                    <a:pt x="2594" y="3359"/>
                    <a:pt x="3348" y="2612"/>
                    <a:pt x="3362" y="1699"/>
                  </a:cubicBezTo>
                  <a:cubicBezTo>
                    <a:pt x="3377" y="788"/>
                    <a:pt x="2629" y="21"/>
                    <a:pt x="1708" y="1"/>
                  </a:cubicBezTo>
                  <a:cubicBezTo>
                    <a:pt x="1696" y="0"/>
                    <a:pt x="1684" y="0"/>
                    <a:pt x="16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37"/>
            <p:cNvSpPr/>
            <p:nvPr/>
          </p:nvSpPr>
          <p:spPr>
            <a:xfrm>
              <a:off x="2528375" y="4035275"/>
              <a:ext cx="83300" cy="82975"/>
            </a:xfrm>
            <a:custGeom>
              <a:avLst/>
              <a:gdLst/>
              <a:ahLst/>
              <a:cxnLst/>
              <a:rect l="l" t="t" r="r" b="b"/>
              <a:pathLst>
                <a:path w="3332" h="3319" extrusionOk="0">
                  <a:moveTo>
                    <a:pt x="1662" y="1"/>
                  </a:moveTo>
                  <a:cubicBezTo>
                    <a:pt x="747" y="1"/>
                    <a:pt x="12" y="729"/>
                    <a:pt x="6" y="1649"/>
                  </a:cubicBezTo>
                  <a:cubicBezTo>
                    <a:pt x="0" y="2568"/>
                    <a:pt x="721" y="3303"/>
                    <a:pt x="1641" y="3318"/>
                  </a:cubicBezTo>
                  <a:cubicBezTo>
                    <a:pt x="1651" y="3318"/>
                    <a:pt x="1661" y="3319"/>
                    <a:pt x="1671" y="3319"/>
                  </a:cubicBezTo>
                  <a:cubicBezTo>
                    <a:pt x="2584" y="3319"/>
                    <a:pt x="3318" y="2589"/>
                    <a:pt x="3325" y="1670"/>
                  </a:cubicBezTo>
                  <a:cubicBezTo>
                    <a:pt x="3331" y="752"/>
                    <a:pt x="2608" y="17"/>
                    <a:pt x="1690" y="1"/>
                  </a:cubicBezTo>
                  <a:cubicBezTo>
                    <a:pt x="1680" y="1"/>
                    <a:pt x="1671" y="1"/>
                    <a:pt x="16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37"/>
            <p:cNvSpPr/>
            <p:nvPr/>
          </p:nvSpPr>
          <p:spPr>
            <a:xfrm>
              <a:off x="2436300" y="3943275"/>
              <a:ext cx="83075" cy="82850"/>
            </a:xfrm>
            <a:custGeom>
              <a:avLst/>
              <a:gdLst/>
              <a:ahLst/>
              <a:cxnLst/>
              <a:rect l="l" t="t" r="r" b="b"/>
              <a:pathLst>
                <a:path w="3323" h="3314" extrusionOk="0">
                  <a:moveTo>
                    <a:pt x="1666" y="1"/>
                  </a:moveTo>
                  <a:cubicBezTo>
                    <a:pt x="746" y="1"/>
                    <a:pt x="14" y="724"/>
                    <a:pt x="8" y="1644"/>
                  </a:cubicBezTo>
                  <a:cubicBezTo>
                    <a:pt x="1" y="2574"/>
                    <a:pt x="735" y="3313"/>
                    <a:pt x="1662" y="3313"/>
                  </a:cubicBezTo>
                  <a:cubicBezTo>
                    <a:pt x="1666" y="3313"/>
                    <a:pt x="1669" y="3313"/>
                    <a:pt x="1672" y="3313"/>
                  </a:cubicBezTo>
                  <a:cubicBezTo>
                    <a:pt x="2594" y="3308"/>
                    <a:pt x="3322" y="2576"/>
                    <a:pt x="3320" y="1656"/>
                  </a:cubicBezTo>
                  <a:cubicBezTo>
                    <a:pt x="3318" y="734"/>
                    <a:pt x="2591" y="4"/>
                    <a:pt x="1668" y="1"/>
                  </a:cubicBezTo>
                  <a:cubicBezTo>
                    <a:pt x="1668" y="1"/>
                    <a:pt x="1667" y="1"/>
                    <a:pt x="1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37"/>
            <p:cNvSpPr/>
            <p:nvPr/>
          </p:nvSpPr>
          <p:spPr>
            <a:xfrm>
              <a:off x="2901675" y="3571025"/>
              <a:ext cx="82000" cy="81900"/>
            </a:xfrm>
            <a:custGeom>
              <a:avLst/>
              <a:gdLst/>
              <a:ahLst/>
              <a:cxnLst/>
              <a:rect l="l" t="t" r="r" b="b"/>
              <a:pathLst>
                <a:path w="3280" h="3276" extrusionOk="0">
                  <a:moveTo>
                    <a:pt x="1645" y="1"/>
                  </a:moveTo>
                  <a:cubicBezTo>
                    <a:pt x="745" y="1"/>
                    <a:pt x="13" y="726"/>
                    <a:pt x="7" y="1624"/>
                  </a:cubicBezTo>
                  <a:cubicBezTo>
                    <a:pt x="0" y="2526"/>
                    <a:pt x="725" y="3266"/>
                    <a:pt x="1622" y="3275"/>
                  </a:cubicBezTo>
                  <a:cubicBezTo>
                    <a:pt x="1627" y="3275"/>
                    <a:pt x="1632" y="3275"/>
                    <a:pt x="1637" y="3275"/>
                  </a:cubicBezTo>
                  <a:cubicBezTo>
                    <a:pt x="2546" y="3275"/>
                    <a:pt x="3280" y="2545"/>
                    <a:pt x="3280" y="1637"/>
                  </a:cubicBezTo>
                  <a:cubicBezTo>
                    <a:pt x="3280" y="736"/>
                    <a:pt x="2551" y="5"/>
                    <a:pt x="1650" y="1"/>
                  </a:cubicBezTo>
                  <a:cubicBezTo>
                    <a:pt x="1649" y="1"/>
                    <a:pt x="1647" y="1"/>
                    <a:pt x="16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37"/>
            <p:cNvSpPr/>
            <p:nvPr/>
          </p:nvSpPr>
          <p:spPr>
            <a:xfrm>
              <a:off x="2716200" y="3477550"/>
              <a:ext cx="81825" cy="81750"/>
            </a:xfrm>
            <a:custGeom>
              <a:avLst/>
              <a:gdLst/>
              <a:ahLst/>
              <a:cxnLst/>
              <a:rect l="l" t="t" r="r" b="b"/>
              <a:pathLst>
                <a:path w="3273" h="3270" extrusionOk="0">
                  <a:moveTo>
                    <a:pt x="1635" y="0"/>
                  </a:moveTo>
                  <a:cubicBezTo>
                    <a:pt x="1634" y="0"/>
                    <a:pt x="1633" y="0"/>
                    <a:pt x="1632" y="0"/>
                  </a:cubicBezTo>
                  <a:cubicBezTo>
                    <a:pt x="734" y="2"/>
                    <a:pt x="0" y="741"/>
                    <a:pt x="1" y="1638"/>
                  </a:cubicBezTo>
                  <a:cubicBezTo>
                    <a:pt x="4" y="2536"/>
                    <a:pt x="742" y="3269"/>
                    <a:pt x="1638" y="3269"/>
                  </a:cubicBezTo>
                  <a:cubicBezTo>
                    <a:pt x="1639" y="3269"/>
                    <a:pt x="1640" y="3269"/>
                    <a:pt x="1641" y="3269"/>
                  </a:cubicBezTo>
                  <a:cubicBezTo>
                    <a:pt x="2537" y="3266"/>
                    <a:pt x="3273" y="2527"/>
                    <a:pt x="3270" y="1630"/>
                  </a:cubicBezTo>
                  <a:cubicBezTo>
                    <a:pt x="3267" y="734"/>
                    <a:pt x="2529" y="0"/>
                    <a:pt x="163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37"/>
            <p:cNvSpPr/>
            <p:nvPr/>
          </p:nvSpPr>
          <p:spPr>
            <a:xfrm>
              <a:off x="2995425" y="3756725"/>
              <a:ext cx="81775" cy="81775"/>
            </a:xfrm>
            <a:custGeom>
              <a:avLst/>
              <a:gdLst/>
              <a:ahLst/>
              <a:cxnLst/>
              <a:rect l="l" t="t" r="r" b="b"/>
              <a:pathLst>
                <a:path w="3271" h="3271" extrusionOk="0">
                  <a:moveTo>
                    <a:pt x="1637" y="0"/>
                  </a:moveTo>
                  <a:cubicBezTo>
                    <a:pt x="737" y="0"/>
                    <a:pt x="1" y="734"/>
                    <a:pt x="1" y="1633"/>
                  </a:cubicBezTo>
                  <a:cubicBezTo>
                    <a:pt x="1" y="2532"/>
                    <a:pt x="735" y="3270"/>
                    <a:pt x="1633" y="3270"/>
                  </a:cubicBezTo>
                  <a:cubicBezTo>
                    <a:pt x="2533" y="3270"/>
                    <a:pt x="3271" y="2535"/>
                    <a:pt x="3271" y="1637"/>
                  </a:cubicBezTo>
                  <a:cubicBezTo>
                    <a:pt x="3271" y="737"/>
                    <a:pt x="2535" y="0"/>
                    <a:pt x="16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37"/>
            <p:cNvSpPr/>
            <p:nvPr/>
          </p:nvSpPr>
          <p:spPr>
            <a:xfrm>
              <a:off x="2995350" y="3850300"/>
              <a:ext cx="81875" cy="81650"/>
            </a:xfrm>
            <a:custGeom>
              <a:avLst/>
              <a:gdLst/>
              <a:ahLst/>
              <a:cxnLst/>
              <a:rect l="l" t="t" r="r" b="b"/>
              <a:pathLst>
                <a:path w="3275" h="3266" extrusionOk="0">
                  <a:moveTo>
                    <a:pt x="1633" y="1"/>
                  </a:moveTo>
                  <a:cubicBezTo>
                    <a:pt x="1629" y="1"/>
                    <a:pt x="1625" y="1"/>
                    <a:pt x="1621" y="1"/>
                  </a:cubicBezTo>
                  <a:cubicBezTo>
                    <a:pt x="736" y="10"/>
                    <a:pt x="8" y="742"/>
                    <a:pt x="5" y="1626"/>
                  </a:cubicBezTo>
                  <a:cubicBezTo>
                    <a:pt x="1" y="2522"/>
                    <a:pt x="743" y="3265"/>
                    <a:pt x="1639" y="3265"/>
                  </a:cubicBezTo>
                  <a:cubicBezTo>
                    <a:pt x="2534" y="3265"/>
                    <a:pt x="3275" y="2521"/>
                    <a:pt x="3270" y="1625"/>
                  </a:cubicBezTo>
                  <a:cubicBezTo>
                    <a:pt x="3264" y="734"/>
                    <a:pt x="2525" y="1"/>
                    <a:pt x="16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37"/>
            <p:cNvSpPr/>
            <p:nvPr/>
          </p:nvSpPr>
          <p:spPr>
            <a:xfrm>
              <a:off x="2622200" y="3477575"/>
              <a:ext cx="82725" cy="81575"/>
            </a:xfrm>
            <a:custGeom>
              <a:avLst/>
              <a:gdLst/>
              <a:ahLst/>
              <a:cxnLst/>
              <a:rect l="l" t="t" r="r" b="b"/>
              <a:pathLst>
                <a:path w="3309" h="3263" extrusionOk="0">
                  <a:moveTo>
                    <a:pt x="1653" y="1"/>
                  </a:moveTo>
                  <a:cubicBezTo>
                    <a:pt x="782" y="1"/>
                    <a:pt x="48" y="715"/>
                    <a:pt x="25" y="1594"/>
                  </a:cubicBezTo>
                  <a:cubicBezTo>
                    <a:pt x="0" y="2485"/>
                    <a:pt x="733" y="3248"/>
                    <a:pt x="1630" y="3263"/>
                  </a:cubicBezTo>
                  <a:cubicBezTo>
                    <a:pt x="1639" y="3263"/>
                    <a:pt x="1648" y="3263"/>
                    <a:pt x="1657" y="3263"/>
                  </a:cubicBezTo>
                  <a:cubicBezTo>
                    <a:pt x="2527" y="3263"/>
                    <a:pt x="3261" y="2549"/>
                    <a:pt x="3284" y="1670"/>
                  </a:cubicBezTo>
                  <a:cubicBezTo>
                    <a:pt x="3308" y="778"/>
                    <a:pt x="2576" y="16"/>
                    <a:pt x="1677" y="1"/>
                  </a:cubicBezTo>
                  <a:cubicBezTo>
                    <a:pt x="1669" y="1"/>
                    <a:pt x="1661" y="1"/>
                    <a:pt x="165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37"/>
            <p:cNvSpPr/>
            <p:nvPr/>
          </p:nvSpPr>
          <p:spPr>
            <a:xfrm>
              <a:off x="2437325" y="3571475"/>
              <a:ext cx="81175" cy="81000"/>
            </a:xfrm>
            <a:custGeom>
              <a:avLst/>
              <a:gdLst/>
              <a:ahLst/>
              <a:cxnLst/>
              <a:rect l="l" t="t" r="r" b="b"/>
              <a:pathLst>
                <a:path w="3247" h="3240" extrusionOk="0">
                  <a:moveTo>
                    <a:pt x="1619" y="1"/>
                  </a:moveTo>
                  <a:cubicBezTo>
                    <a:pt x="740" y="1"/>
                    <a:pt x="9" y="731"/>
                    <a:pt x="3" y="1615"/>
                  </a:cubicBezTo>
                  <a:cubicBezTo>
                    <a:pt x="1" y="2499"/>
                    <a:pt x="733" y="3234"/>
                    <a:pt x="1618" y="3239"/>
                  </a:cubicBezTo>
                  <a:cubicBezTo>
                    <a:pt x="1620" y="3239"/>
                    <a:pt x="1623" y="3239"/>
                    <a:pt x="1625" y="3239"/>
                  </a:cubicBezTo>
                  <a:cubicBezTo>
                    <a:pt x="2507" y="3239"/>
                    <a:pt x="3238" y="2508"/>
                    <a:pt x="3243" y="1625"/>
                  </a:cubicBezTo>
                  <a:cubicBezTo>
                    <a:pt x="3246" y="741"/>
                    <a:pt x="2513" y="5"/>
                    <a:pt x="1629" y="1"/>
                  </a:cubicBezTo>
                  <a:cubicBezTo>
                    <a:pt x="1625" y="1"/>
                    <a:pt x="1622" y="1"/>
                    <a:pt x="161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37"/>
            <p:cNvSpPr/>
            <p:nvPr/>
          </p:nvSpPr>
          <p:spPr>
            <a:xfrm>
              <a:off x="2902175" y="4036300"/>
              <a:ext cx="81125" cy="81000"/>
            </a:xfrm>
            <a:custGeom>
              <a:avLst/>
              <a:gdLst/>
              <a:ahLst/>
              <a:cxnLst/>
              <a:rect l="l" t="t" r="r" b="b"/>
              <a:pathLst>
                <a:path w="3245" h="3240" extrusionOk="0">
                  <a:moveTo>
                    <a:pt x="1623" y="0"/>
                  </a:moveTo>
                  <a:cubicBezTo>
                    <a:pt x="740" y="0"/>
                    <a:pt x="7" y="732"/>
                    <a:pt x="3" y="1615"/>
                  </a:cubicBezTo>
                  <a:cubicBezTo>
                    <a:pt x="1" y="2497"/>
                    <a:pt x="733" y="3235"/>
                    <a:pt x="1618" y="3239"/>
                  </a:cubicBezTo>
                  <a:cubicBezTo>
                    <a:pt x="1620" y="3239"/>
                    <a:pt x="1621" y="3239"/>
                    <a:pt x="1623" y="3239"/>
                  </a:cubicBezTo>
                  <a:cubicBezTo>
                    <a:pt x="2503" y="3239"/>
                    <a:pt x="3238" y="2508"/>
                    <a:pt x="3242" y="1625"/>
                  </a:cubicBezTo>
                  <a:cubicBezTo>
                    <a:pt x="3245" y="743"/>
                    <a:pt x="2512" y="5"/>
                    <a:pt x="1628" y="0"/>
                  </a:cubicBezTo>
                  <a:cubicBezTo>
                    <a:pt x="1626" y="0"/>
                    <a:pt x="1624" y="0"/>
                    <a:pt x="16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37"/>
            <p:cNvSpPr/>
            <p:nvPr/>
          </p:nvSpPr>
          <p:spPr>
            <a:xfrm>
              <a:off x="2996000" y="3665300"/>
              <a:ext cx="80600" cy="80375"/>
            </a:xfrm>
            <a:custGeom>
              <a:avLst/>
              <a:gdLst/>
              <a:ahLst/>
              <a:cxnLst/>
              <a:rect l="l" t="t" r="r" b="b"/>
              <a:pathLst>
                <a:path w="3224" h="3215" extrusionOk="0">
                  <a:moveTo>
                    <a:pt x="1610" y="1"/>
                  </a:moveTo>
                  <a:cubicBezTo>
                    <a:pt x="721" y="1"/>
                    <a:pt x="1" y="726"/>
                    <a:pt x="6" y="1615"/>
                  </a:cubicBezTo>
                  <a:cubicBezTo>
                    <a:pt x="12" y="2499"/>
                    <a:pt x="721" y="3210"/>
                    <a:pt x="1606" y="3215"/>
                  </a:cubicBezTo>
                  <a:cubicBezTo>
                    <a:pt x="1608" y="3215"/>
                    <a:pt x="1611" y="3215"/>
                    <a:pt x="1613" y="3215"/>
                  </a:cubicBezTo>
                  <a:cubicBezTo>
                    <a:pt x="2501" y="3215"/>
                    <a:pt x="3223" y="2489"/>
                    <a:pt x="3218" y="1600"/>
                  </a:cubicBezTo>
                  <a:cubicBezTo>
                    <a:pt x="3214" y="718"/>
                    <a:pt x="2503" y="7"/>
                    <a:pt x="1619" y="1"/>
                  </a:cubicBezTo>
                  <a:cubicBezTo>
                    <a:pt x="1616" y="1"/>
                    <a:pt x="1613" y="1"/>
                    <a:pt x="161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37"/>
            <p:cNvSpPr/>
            <p:nvPr/>
          </p:nvSpPr>
          <p:spPr>
            <a:xfrm>
              <a:off x="2809075" y="3478375"/>
              <a:ext cx="80550" cy="80075"/>
            </a:xfrm>
            <a:custGeom>
              <a:avLst/>
              <a:gdLst/>
              <a:ahLst/>
              <a:cxnLst/>
              <a:rect l="l" t="t" r="r" b="b"/>
              <a:pathLst>
                <a:path w="3222" h="3203" extrusionOk="0">
                  <a:moveTo>
                    <a:pt x="1606" y="0"/>
                  </a:moveTo>
                  <a:cubicBezTo>
                    <a:pt x="1603" y="0"/>
                    <a:pt x="1599" y="0"/>
                    <a:pt x="1596" y="0"/>
                  </a:cubicBezTo>
                  <a:cubicBezTo>
                    <a:pt x="711" y="4"/>
                    <a:pt x="7" y="710"/>
                    <a:pt x="3" y="1596"/>
                  </a:cubicBezTo>
                  <a:cubicBezTo>
                    <a:pt x="0" y="2489"/>
                    <a:pt x="715" y="3202"/>
                    <a:pt x="1607" y="3202"/>
                  </a:cubicBezTo>
                  <a:cubicBezTo>
                    <a:pt x="1610" y="3202"/>
                    <a:pt x="1612" y="3202"/>
                    <a:pt x="1615" y="3202"/>
                  </a:cubicBezTo>
                  <a:cubicBezTo>
                    <a:pt x="2512" y="3197"/>
                    <a:pt x="3221" y="2472"/>
                    <a:pt x="3208" y="1577"/>
                  </a:cubicBezTo>
                  <a:cubicBezTo>
                    <a:pt x="3192" y="695"/>
                    <a:pt x="2487" y="0"/>
                    <a:pt x="16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37"/>
            <p:cNvSpPr/>
            <p:nvPr/>
          </p:nvSpPr>
          <p:spPr>
            <a:xfrm>
              <a:off x="2623525" y="4130475"/>
              <a:ext cx="80075" cy="79725"/>
            </a:xfrm>
            <a:custGeom>
              <a:avLst/>
              <a:gdLst/>
              <a:ahLst/>
              <a:cxnLst/>
              <a:rect l="l" t="t" r="r" b="b"/>
              <a:pathLst>
                <a:path w="3203" h="3189" extrusionOk="0">
                  <a:moveTo>
                    <a:pt x="1598" y="0"/>
                  </a:moveTo>
                  <a:cubicBezTo>
                    <a:pt x="1595" y="0"/>
                    <a:pt x="1591" y="0"/>
                    <a:pt x="1588" y="0"/>
                  </a:cubicBezTo>
                  <a:cubicBezTo>
                    <a:pt x="698" y="7"/>
                    <a:pt x="0" y="716"/>
                    <a:pt x="7" y="1608"/>
                  </a:cubicBezTo>
                  <a:cubicBezTo>
                    <a:pt x="14" y="2495"/>
                    <a:pt x="715" y="3189"/>
                    <a:pt x="1602" y="3189"/>
                  </a:cubicBezTo>
                  <a:cubicBezTo>
                    <a:pt x="1606" y="3189"/>
                    <a:pt x="1611" y="3189"/>
                    <a:pt x="1615" y="3189"/>
                  </a:cubicBezTo>
                  <a:cubicBezTo>
                    <a:pt x="2505" y="3183"/>
                    <a:pt x="3202" y="2474"/>
                    <a:pt x="3196" y="1582"/>
                  </a:cubicBezTo>
                  <a:cubicBezTo>
                    <a:pt x="3189" y="694"/>
                    <a:pt x="2487" y="0"/>
                    <a:pt x="15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37"/>
            <p:cNvSpPr/>
            <p:nvPr/>
          </p:nvSpPr>
          <p:spPr>
            <a:xfrm>
              <a:off x="2716825" y="4130250"/>
              <a:ext cx="80600" cy="80150"/>
            </a:xfrm>
            <a:custGeom>
              <a:avLst/>
              <a:gdLst/>
              <a:ahLst/>
              <a:cxnLst/>
              <a:rect l="l" t="t" r="r" b="b"/>
              <a:pathLst>
                <a:path w="3224" h="3206" extrusionOk="0">
                  <a:moveTo>
                    <a:pt x="1614" y="1"/>
                  </a:moveTo>
                  <a:cubicBezTo>
                    <a:pt x="728" y="1"/>
                    <a:pt x="21" y="702"/>
                    <a:pt x="12" y="1587"/>
                  </a:cubicBezTo>
                  <a:cubicBezTo>
                    <a:pt x="1" y="2484"/>
                    <a:pt x="713" y="3206"/>
                    <a:pt x="1610" y="3206"/>
                  </a:cubicBezTo>
                  <a:cubicBezTo>
                    <a:pt x="2495" y="3206"/>
                    <a:pt x="3203" y="2504"/>
                    <a:pt x="3214" y="1620"/>
                  </a:cubicBezTo>
                  <a:cubicBezTo>
                    <a:pt x="3223" y="723"/>
                    <a:pt x="2511" y="4"/>
                    <a:pt x="16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37"/>
            <p:cNvSpPr/>
            <p:nvPr/>
          </p:nvSpPr>
          <p:spPr>
            <a:xfrm>
              <a:off x="2344350" y="3757625"/>
              <a:ext cx="80075" cy="79925"/>
            </a:xfrm>
            <a:custGeom>
              <a:avLst/>
              <a:gdLst/>
              <a:ahLst/>
              <a:cxnLst/>
              <a:rect l="l" t="t" r="r" b="b"/>
              <a:pathLst>
                <a:path w="3203" h="3197" extrusionOk="0">
                  <a:moveTo>
                    <a:pt x="1599" y="1"/>
                  </a:moveTo>
                  <a:cubicBezTo>
                    <a:pt x="706" y="1"/>
                    <a:pt x="0" y="707"/>
                    <a:pt x="2" y="1602"/>
                  </a:cubicBezTo>
                  <a:cubicBezTo>
                    <a:pt x="3" y="2493"/>
                    <a:pt x="707" y="3195"/>
                    <a:pt x="1596" y="3196"/>
                  </a:cubicBezTo>
                  <a:cubicBezTo>
                    <a:pt x="1598" y="3196"/>
                    <a:pt x="1600" y="3196"/>
                    <a:pt x="1601" y="3196"/>
                  </a:cubicBezTo>
                  <a:cubicBezTo>
                    <a:pt x="2489" y="3196"/>
                    <a:pt x="3192" y="2496"/>
                    <a:pt x="3196" y="1609"/>
                  </a:cubicBezTo>
                  <a:cubicBezTo>
                    <a:pt x="3203" y="720"/>
                    <a:pt x="2505" y="12"/>
                    <a:pt x="1616" y="1"/>
                  </a:cubicBezTo>
                  <a:cubicBezTo>
                    <a:pt x="1610" y="1"/>
                    <a:pt x="1605" y="1"/>
                    <a:pt x="159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37"/>
            <p:cNvSpPr/>
            <p:nvPr/>
          </p:nvSpPr>
          <p:spPr>
            <a:xfrm>
              <a:off x="2344550" y="3851325"/>
              <a:ext cx="79600" cy="79600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595" y="1"/>
                  </a:moveTo>
                  <a:cubicBezTo>
                    <a:pt x="705" y="1"/>
                    <a:pt x="2" y="699"/>
                    <a:pt x="1" y="1589"/>
                  </a:cubicBezTo>
                  <a:cubicBezTo>
                    <a:pt x="1" y="2480"/>
                    <a:pt x="699" y="3182"/>
                    <a:pt x="1589" y="3184"/>
                  </a:cubicBezTo>
                  <a:cubicBezTo>
                    <a:pt x="1590" y="3184"/>
                    <a:pt x="1591" y="3184"/>
                    <a:pt x="1592" y="3184"/>
                  </a:cubicBezTo>
                  <a:cubicBezTo>
                    <a:pt x="2482" y="3184"/>
                    <a:pt x="3182" y="2485"/>
                    <a:pt x="3184" y="1595"/>
                  </a:cubicBezTo>
                  <a:cubicBezTo>
                    <a:pt x="3184" y="703"/>
                    <a:pt x="2485" y="2"/>
                    <a:pt x="1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37"/>
            <p:cNvSpPr/>
            <p:nvPr/>
          </p:nvSpPr>
          <p:spPr>
            <a:xfrm>
              <a:off x="2996625" y="3944975"/>
              <a:ext cx="79550" cy="79450"/>
            </a:xfrm>
            <a:custGeom>
              <a:avLst/>
              <a:gdLst/>
              <a:ahLst/>
              <a:cxnLst/>
              <a:rect l="l" t="t" r="r" b="b"/>
              <a:pathLst>
                <a:path w="3182" h="3178" extrusionOk="0">
                  <a:moveTo>
                    <a:pt x="1588" y="1"/>
                  </a:moveTo>
                  <a:cubicBezTo>
                    <a:pt x="698" y="1"/>
                    <a:pt x="0" y="701"/>
                    <a:pt x="0" y="1590"/>
                  </a:cubicBezTo>
                  <a:cubicBezTo>
                    <a:pt x="0" y="2477"/>
                    <a:pt x="699" y="3177"/>
                    <a:pt x="1588" y="3177"/>
                  </a:cubicBezTo>
                  <a:cubicBezTo>
                    <a:pt x="1591" y="3177"/>
                    <a:pt x="1593" y="3177"/>
                    <a:pt x="1596" y="3177"/>
                  </a:cubicBezTo>
                  <a:cubicBezTo>
                    <a:pt x="2486" y="3174"/>
                    <a:pt x="3182" y="2468"/>
                    <a:pt x="3178" y="1575"/>
                  </a:cubicBezTo>
                  <a:cubicBezTo>
                    <a:pt x="3171" y="698"/>
                    <a:pt x="2474" y="4"/>
                    <a:pt x="1596" y="1"/>
                  </a:cubicBezTo>
                  <a:cubicBezTo>
                    <a:pt x="1593" y="1"/>
                    <a:pt x="1591" y="1"/>
                    <a:pt x="15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37"/>
            <p:cNvSpPr/>
            <p:nvPr/>
          </p:nvSpPr>
          <p:spPr>
            <a:xfrm>
              <a:off x="2530125" y="3478725"/>
              <a:ext cx="79550" cy="79375"/>
            </a:xfrm>
            <a:custGeom>
              <a:avLst/>
              <a:gdLst/>
              <a:ahLst/>
              <a:cxnLst/>
              <a:rect l="l" t="t" r="r" b="b"/>
              <a:pathLst>
                <a:path w="3182" h="3175" extrusionOk="0">
                  <a:moveTo>
                    <a:pt x="1601" y="1"/>
                  </a:moveTo>
                  <a:cubicBezTo>
                    <a:pt x="716" y="1"/>
                    <a:pt x="14" y="690"/>
                    <a:pt x="8" y="1571"/>
                  </a:cubicBezTo>
                  <a:cubicBezTo>
                    <a:pt x="1" y="2464"/>
                    <a:pt x="698" y="3171"/>
                    <a:pt x="1586" y="3175"/>
                  </a:cubicBezTo>
                  <a:cubicBezTo>
                    <a:pt x="1587" y="3175"/>
                    <a:pt x="1589" y="3175"/>
                    <a:pt x="1591" y="3175"/>
                  </a:cubicBezTo>
                  <a:cubicBezTo>
                    <a:pt x="2480" y="3175"/>
                    <a:pt x="3181" y="2477"/>
                    <a:pt x="3181" y="1588"/>
                  </a:cubicBezTo>
                  <a:cubicBezTo>
                    <a:pt x="3181" y="712"/>
                    <a:pt x="2491" y="9"/>
                    <a:pt x="1617" y="1"/>
                  </a:cubicBezTo>
                  <a:cubicBezTo>
                    <a:pt x="1612" y="1"/>
                    <a:pt x="1606" y="1"/>
                    <a:pt x="1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37"/>
            <p:cNvSpPr/>
            <p:nvPr/>
          </p:nvSpPr>
          <p:spPr>
            <a:xfrm>
              <a:off x="2438100" y="4037050"/>
              <a:ext cx="79775" cy="79475"/>
            </a:xfrm>
            <a:custGeom>
              <a:avLst/>
              <a:gdLst/>
              <a:ahLst/>
              <a:cxnLst/>
              <a:rect l="l" t="t" r="r" b="b"/>
              <a:pathLst>
                <a:path w="3191" h="3179" extrusionOk="0">
                  <a:moveTo>
                    <a:pt x="1592" y="0"/>
                  </a:moveTo>
                  <a:cubicBezTo>
                    <a:pt x="701" y="0"/>
                    <a:pt x="1" y="703"/>
                    <a:pt x="3" y="1596"/>
                  </a:cubicBezTo>
                  <a:cubicBezTo>
                    <a:pt x="5" y="2483"/>
                    <a:pt x="708" y="3178"/>
                    <a:pt x="1596" y="3178"/>
                  </a:cubicBezTo>
                  <a:cubicBezTo>
                    <a:pt x="1599" y="3178"/>
                    <a:pt x="1602" y="3178"/>
                    <a:pt x="1606" y="3178"/>
                  </a:cubicBezTo>
                  <a:cubicBezTo>
                    <a:pt x="2495" y="3173"/>
                    <a:pt x="3191" y="2463"/>
                    <a:pt x="3181" y="1566"/>
                  </a:cubicBezTo>
                  <a:cubicBezTo>
                    <a:pt x="3173" y="691"/>
                    <a:pt x="2473" y="0"/>
                    <a:pt x="15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37"/>
            <p:cNvSpPr/>
            <p:nvPr/>
          </p:nvSpPr>
          <p:spPr>
            <a:xfrm>
              <a:off x="2344900" y="3666050"/>
              <a:ext cx="78925" cy="78900"/>
            </a:xfrm>
            <a:custGeom>
              <a:avLst/>
              <a:gdLst/>
              <a:ahLst/>
              <a:cxnLst/>
              <a:rect l="l" t="t" r="r" b="b"/>
              <a:pathLst>
                <a:path w="3157" h="3156" extrusionOk="0">
                  <a:moveTo>
                    <a:pt x="1577" y="0"/>
                  </a:moveTo>
                  <a:cubicBezTo>
                    <a:pt x="707" y="0"/>
                    <a:pt x="0" y="709"/>
                    <a:pt x="0" y="1578"/>
                  </a:cubicBezTo>
                  <a:cubicBezTo>
                    <a:pt x="0" y="2448"/>
                    <a:pt x="707" y="3155"/>
                    <a:pt x="1577" y="3155"/>
                  </a:cubicBezTo>
                  <a:cubicBezTo>
                    <a:pt x="2449" y="3155"/>
                    <a:pt x="3156" y="2448"/>
                    <a:pt x="3155" y="1578"/>
                  </a:cubicBezTo>
                  <a:cubicBezTo>
                    <a:pt x="3155" y="709"/>
                    <a:pt x="2448" y="0"/>
                    <a:pt x="15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37"/>
            <p:cNvSpPr/>
            <p:nvPr/>
          </p:nvSpPr>
          <p:spPr>
            <a:xfrm>
              <a:off x="2809600" y="4130875"/>
              <a:ext cx="79200" cy="78925"/>
            </a:xfrm>
            <a:custGeom>
              <a:avLst/>
              <a:gdLst/>
              <a:ahLst/>
              <a:cxnLst/>
              <a:rect l="l" t="t" r="r" b="b"/>
              <a:pathLst>
                <a:path w="3168" h="3157" extrusionOk="0">
                  <a:moveTo>
                    <a:pt x="1581" y="0"/>
                  </a:moveTo>
                  <a:cubicBezTo>
                    <a:pt x="1578" y="0"/>
                    <a:pt x="1576" y="0"/>
                    <a:pt x="1573" y="0"/>
                  </a:cubicBezTo>
                  <a:cubicBezTo>
                    <a:pt x="705" y="6"/>
                    <a:pt x="1" y="718"/>
                    <a:pt x="6" y="1589"/>
                  </a:cubicBezTo>
                  <a:cubicBezTo>
                    <a:pt x="12" y="2454"/>
                    <a:pt x="719" y="3156"/>
                    <a:pt x="1585" y="3156"/>
                  </a:cubicBezTo>
                  <a:cubicBezTo>
                    <a:pt x="1588" y="3156"/>
                    <a:pt x="1592" y="3156"/>
                    <a:pt x="1595" y="3156"/>
                  </a:cubicBezTo>
                  <a:cubicBezTo>
                    <a:pt x="2464" y="3151"/>
                    <a:pt x="3168" y="2439"/>
                    <a:pt x="3162" y="1568"/>
                  </a:cubicBezTo>
                  <a:cubicBezTo>
                    <a:pt x="3157" y="702"/>
                    <a:pt x="2449" y="0"/>
                    <a:pt x="15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37"/>
            <p:cNvSpPr/>
            <p:nvPr/>
          </p:nvSpPr>
          <p:spPr>
            <a:xfrm>
              <a:off x="2530675" y="4131075"/>
              <a:ext cx="78650" cy="78600"/>
            </a:xfrm>
            <a:custGeom>
              <a:avLst/>
              <a:gdLst/>
              <a:ahLst/>
              <a:cxnLst/>
              <a:rect l="l" t="t" r="r" b="b"/>
              <a:pathLst>
                <a:path w="3146" h="3144" extrusionOk="0">
                  <a:moveTo>
                    <a:pt x="1574" y="0"/>
                  </a:moveTo>
                  <a:cubicBezTo>
                    <a:pt x="1569" y="0"/>
                    <a:pt x="1564" y="0"/>
                    <a:pt x="1560" y="0"/>
                  </a:cubicBezTo>
                  <a:cubicBezTo>
                    <a:pt x="707" y="9"/>
                    <a:pt x="3" y="718"/>
                    <a:pt x="3" y="1572"/>
                  </a:cubicBezTo>
                  <a:cubicBezTo>
                    <a:pt x="1" y="2429"/>
                    <a:pt x="716" y="3143"/>
                    <a:pt x="1570" y="3143"/>
                  </a:cubicBezTo>
                  <a:cubicBezTo>
                    <a:pt x="1575" y="3143"/>
                    <a:pt x="1581" y="3143"/>
                    <a:pt x="1587" y="3143"/>
                  </a:cubicBezTo>
                  <a:cubicBezTo>
                    <a:pt x="2440" y="3133"/>
                    <a:pt x="3144" y="2424"/>
                    <a:pt x="3144" y="1573"/>
                  </a:cubicBezTo>
                  <a:cubicBezTo>
                    <a:pt x="3146" y="715"/>
                    <a:pt x="2429" y="0"/>
                    <a:pt x="15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37"/>
            <p:cNvSpPr/>
            <p:nvPr/>
          </p:nvSpPr>
          <p:spPr>
            <a:xfrm>
              <a:off x="2344950" y="3945500"/>
              <a:ext cx="78775" cy="78450"/>
            </a:xfrm>
            <a:custGeom>
              <a:avLst/>
              <a:gdLst/>
              <a:ahLst/>
              <a:cxnLst/>
              <a:rect l="l" t="t" r="r" b="b"/>
              <a:pathLst>
                <a:path w="3151" h="3138" extrusionOk="0">
                  <a:moveTo>
                    <a:pt x="1576" y="0"/>
                  </a:moveTo>
                  <a:cubicBezTo>
                    <a:pt x="1575" y="0"/>
                    <a:pt x="1574" y="0"/>
                    <a:pt x="1573" y="0"/>
                  </a:cubicBezTo>
                  <a:cubicBezTo>
                    <a:pt x="723" y="0"/>
                    <a:pt x="12" y="711"/>
                    <a:pt x="6" y="1562"/>
                  </a:cubicBezTo>
                  <a:cubicBezTo>
                    <a:pt x="1" y="2416"/>
                    <a:pt x="719" y="3137"/>
                    <a:pt x="1570" y="3137"/>
                  </a:cubicBezTo>
                  <a:cubicBezTo>
                    <a:pt x="1577" y="3137"/>
                    <a:pt x="1584" y="3137"/>
                    <a:pt x="1591" y="3137"/>
                  </a:cubicBezTo>
                  <a:cubicBezTo>
                    <a:pt x="2446" y="3125"/>
                    <a:pt x="3150" y="2410"/>
                    <a:pt x="3145" y="1561"/>
                  </a:cubicBezTo>
                  <a:cubicBezTo>
                    <a:pt x="3139" y="708"/>
                    <a:pt x="2428" y="0"/>
                    <a:pt x="15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37"/>
            <p:cNvSpPr/>
            <p:nvPr/>
          </p:nvSpPr>
          <p:spPr>
            <a:xfrm>
              <a:off x="2903700" y="3479550"/>
              <a:ext cx="78075" cy="77750"/>
            </a:xfrm>
            <a:custGeom>
              <a:avLst/>
              <a:gdLst/>
              <a:ahLst/>
              <a:cxnLst/>
              <a:rect l="l" t="t" r="r" b="b"/>
              <a:pathLst>
                <a:path w="3123" h="3110" extrusionOk="0">
                  <a:moveTo>
                    <a:pt x="1559" y="1"/>
                  </a:moveTo>
                  <a:cubicBezTo>
                    <a:pt x="706" y="1"/>
                    <a:pt x="1" y="707"/>
                    <a:pt x="8" y="1562"/>
                  </a:cubicBezTo>
                  <a:cubicBezTo>
                    <a:pt x="13" y="2412"/>
                    <a:pt x="702" y="3104"/>
                    <a:pt x="1554" y="3109"/>
                  </a:cubicBezTo>
                  <a:cubicBezTo>
                    <a:pt x="1558" y="3109"/>
                    <a:pt x="1561" y="3109"/>
                    <a:pt x="1564" y="3109"/>
                  </a:cubicBezTo>
                  <a:cubicBezTo>
                    <a:pt x="2417" y="3109"/>
                    <a:pt x="3123" y="2402"/>
                    <a:pt x="3116" y="1547"/>
                  </a:cubicBezTo>
                  <a:cubicBezTo>
                    <a:pt x="3111" y="695"/>
                    <a:pt x="2419" y="5"/>
                    <a:pt x="1569" y="1"/>
                  </a:cubicBezTo>
                  <a:cubicBezTo>
                    <a:pt x="1566" y="1"/>
                    <a:pt x="1563" y="1"/>
                    <a:pt x="15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37"/>
            <p:cNvSpPr/>
            <p:nvPr/>
          </p:nvSpPr>
          <p:spPr>
            <a:xfrm>
              <a:off x="2997200" y="3573075"/>
              <a:ext cx="78200" cy="77725"/>
            </a:xfrm>
            <a:custGeom>
              <a:avLst/>
              <a:gdLst/>
              <a:ahLst/>
              <a:cxnLst/>
              <a:rect l="l" t="t" r="r" b="b"/>
              <a:pathLst>
                <a:path w="3128" h="3109" extrusionOk="0">
                  <a:moveTo>
                    <a:pt x="1562" y="0"/>
                  </a:moveTo>
                  <a:cubicBezTo>
                    <a:pt x="707" y="0"/>
                    <a:pt x="0" y="712"/>
                    <a:pt x="8" y="1566"/>
                  </a:cubicBezTo>
                  <a:cubicBezTo>
                    <a:pt x="19" y="2417"/>
                    <a:pt x="711" y="3106"/>
                    <a:pt x="1561" y="3109"/>
                  </a:cubicBezTo>
                  <a:cubicBezTo>
                    <a:pt x="1563" y="3109"/>
                    <a:pt x="1565" y="3109"/>
                    <a:pt x="1568" y="3109"/>
                  </a:cubicBezTo>
                  <a:cubicBezTo>
                    <a:pt x="2423" y="3109"/>
                    <a:pt x="3128" y="2398"/>
                    <a:pt x="3120" y="1544"/>
                  </a:cubicBezTo>
                  <a:cubicBezTo>
                    <a:pt x="3109" y="692"/>
                    <a:pt x="2417" y="4"/>
                    <a:pt x="1567" y="0"/>
                  </a:cubicBezTo>
                  <a:cubicBezTo>
                    <a:pt x="1566" y="0"/>
                    <a:pt x="1564" y="0"/>
                    <a:pt x="15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37"/>
            <p:cNvSpPr/>
            <p:nvPr/>
          </p:nvSpPr>
          <p:spPr>
            <a:xfrm>
              <a:off x="2997875" y="4038500"/>
              <a:ext cx="76950" cy="76600"/>
            </a:xfrm>
            <a:custGeom>
              <a:avLst/>
              <a:gdLst/>
              <a:ahLst/>
              <a:cxnLst/>
              <a:rect l="l" t="t" r="r" b="b"/>
              <a:pathLst>
                <a:path w="3078" h="3064" extrusionOk="0">
                  <a:moveTo>
                    <a:pt x="1530" y="0"/>
                  </a:moveTo>
                  <a:cubicBezTo>
                    <a:pt x="1521" y="0"/>
                    <a:pt x="1512" y="1"/>
                    <a:pt x="1504" y="1"/>
                  </a:cubicBezTo>
                  <a:cubicBezTo>
                    <a:pt x="660" y="13"/>
                    <a:pt x="0" y="693"/>
                    <a:pt x="6" y="1542"/>
                  </a:cubicBezTo>
                  <a:cubicBezTo>
                    <a:pt x="10" y="2397"/>
                    <a:pt x="688" y="3063"/>
                    <a:pt x="1545" y="3063"/>
                  </a:cubicBezTo>
                  <a:cubicBezTo>
                    <a:pt x="1548" y="3063"/>
                    <a:pt x="1552" y="3063"/>
                    <a:pt x="1555" y="3063"/>
                  </a:cubicBezTo>
                  <a:cubicBezTo>
                    <a:pt x="2410" y="3056"/>
                    <a:pt x="3078" y="2368"/>
                    <a:pt x="3067" y="1505"/>
                  </a:cubicBezTo>
                  <a:cubicBezTo>
                    <a:pt x="3057" y="659"/>
                    <a:pt x="2382" y="0"/>
                    <a:pt x="15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37"/>
            <p:cNvSpPr/>
            <p:nvPr/>
          </p:nvSpPr>
          <p:spPr>
            <a:xfrm>
              <a:off x="2439600" y="3480225"/>
              <a:ext cx="76625" cy="76425"/>
            </a:xfrm>
            <a:custGeom>
              <a:avLst/>
              <a:gdLst/>
              <a:ahLst/>
              <a:cxnLst/>
              <a:rect l="l" t="t" r="r" b="b"/>
              <a:pathLst>
                <a:path w="3065" h="3057" extrusionOk="0">
                  <a:moveTo>
                    <a:pt x="1540" y="1"/>
                  </a:moveTo>
                  <a:cubicBezTo>
                    <a:pt x="686" y="1"/>
                    <a:pt x="7" y="667"/>
                    <a:pt x="5" y="1518"/>
                  </a:cubicBezTo>
                  <a:cubicBezTo>
                    <a:pt x="0" y="2367"/>
                    <a:pt x="664" y="3048"/>
                    <a:pt x="1507" y="3056"/>
                  </a:cubicBezTo>
                  <a:cubicBezTo>
                    <a:pt x="1512" y="3056"/>
                    <a:pt x="1517" y="3056"/>
                    <a:pt x="1522" y="3056"/>
                  </a:cubicBezTo>
                  <a:cubicBezTo>
                    <a:pt x="2379" y="3056"/>
                    <a:pt x="3057" y="2390"/>
                    <a:pt x="3061" y="1538"/>
                  </a:cubicBezTo>
                  <a:cubicBezTo>
                    <a:pt x="3064" y="687"/>
                    <a:pt x="2401" y="9"/>
                    <a:pt x="1558" y="1"/>
                  </a:cubicBezTo>
                  <a:cubicBezTo>
                    <a:pt x="1552" y="1"/>
                    <a:pt x="1546" y="1"/>
                    <a:pt x="15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37"/>
            <p:cNvSpPr/>
            <p:nvPr/>
          </p:nvSpPr>
          <p:spPr>
            <a:xfrm>
              <a:off x="2346150" y="3573875"/>
              <a:ext cx="76400" cy="76150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23" y="1"/>
                  </a:moveTo>
                  <a:cubicBezTo>
                    <a:pt x="1520" y="1"/>
                    <a:pt x="1517" y="1"/>
                    <a:pt x="1513" y="1"/>
                  </a:cubicBezTo>
                  <a:cubicBezTo>
                    <a:pt x="673" y="6"/>
                    <a:pt x="0" y="692"/>
                    <a:pt x="6" y="1537"/>
                  </a:cubicBezTo>
                  <a:cubicBezTo>
                    <a:pt x="11" y="2376"/>
                    <a:pt x="692" y="3046"/>
                    <a:pt x="1535" y="3046"/>
                  </a:cubicBezTo>
                  <a:cubicBezTo>
                    <a:pt x="1538" y="3046"/>
                    <a:pt x="1541" y="3046"/>
                    <a:pt x="1543" y="3046"/>
                  </a:cubicBezTo>
                  <a:cubicBezTo>
                    <a:pt x="2384" y="3040"/>
                    <a:pt x="3056" y="2355"/>
                    <a:pt x="3051" y="1508"/>
                  </a:cubicBezTo>
                  <a:cubicBezTo>
                    <a:pt x="3045" y="671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37"/>
            <p:cNvSpPr/>
            <p:nvPr/>
          </p:nvSpPr>
          <p:spPr>
            <a:xfrm>
              <a:off x="2904550" y="4132225"/>
              <a:ext cx="76425" cy="76250"/>
            </a:xfrm>
            <a:custGeom>
              <a:avLst/>
              <a:gdLst/>
              <a:ahLst/>
              <a:cxnLst/>
              <a:rect l="l" t="t" r="r" b="b"/>
              <a:pathLst>
                <a:path w="3057" h="3050" extrusionOk="0">
                  <a:moveTo>
                    <a:pt x="1527" y="1"/>
                  </a:moveTo>
                  <a:cubicBezTo>
                    <a:pt x="1525" y="1"/>
                    <a:pt x="1523" y="1"/>
                    <a:pt x="1522" y="1"/>
                  </a:cubicBezTo>
                  <a:cubicBezTo>
                    <a:pt x="679" y="2"/>
                    <a:pt x="3" y="679"/>
                    <a:pt x="2" y="1522"/>
                  </a:cubicBezTo>
                  <a:cubicBezTo>
                    <a:pt x="1" y="2374"/>
                    <a:pt x="679" y="3050"/>
                    <a:pt x="1533" y="3050"/>
                  </a:cubicBezTo>
                  <a:cubicBezTo>
                    <a:pt x="1538" y="3050"/>
                    <a:pt x="1542" y="3049"/>
                    <a:pt x="1546" y="3049"/>
                  </a:cubicBezTo>
                  <a:cubicBezTo>
                    <a:pt x="2387" y="3043"/>
                    <a:pt x="3056" y="2360"/>
                    <a:pt x="3052" y="1514"/>
                  </a:cubicBezTo>
                  <a:cubicBezTo>
                    <a:pt x="3048" y="673"/>
                    <a:pt x="2371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37"/>
            <p:cNvSpPr/>
            <p:nvPr/>
          </p:nvSpPr>
          <p:spPr>
            <a:xfrm>
              <a:off x="3090275" y="3759500"/>
              <a:ext cx="76200" cy="76150"/>
            </a:xfrm>
            <a:custGeom>
              <a:avLst/>
              <a:gdLst/>
              <a:ahLst/>
              <a:cxnLst/>
              <a:rect l="l" t="t" r="r" b="b"/>
              <a:pathLst>
                <a:path w="3048" h="3046" extrusionOk="0">
                  <a:moveTo>
                    <a:pt x="1523" y="1"/>
                  </a:moveTo>
                  <a:cubicBezTo>
                    <a:pt x="1522" y="1"/>
                    <a:pt x="1521" y="1"/>
                    <a:pt x="1520" y="1"/>
                  </a:cubicBezTo>
                  <a:cubicBezTo>
                    <a:pt x="677" y="3"/>
                    <a:pt x="0" y="683"/>
                    <a:pt x="2" y="1527"/>
                  </a:cubicBezTo>
                  <a:cubicBezTo>
                    <a:pt x="3" y="2370"/>
                    <a:pt x="683" y="3045"/>
                    <a:pt x="1526" y="3045"/>
                  </a:cubicBezTo>
                  <a:cubicBezTo>
                    <a:pt x="1527" y="3045"/>
                    <a:pt x="1527" y="3045"/>
                    <a:pt x="1528" y="3045"/>
                  </a:cubicBezTo>
                  <a:cubicBezTo>
                    <a:pt x="2371" y="3044"/>
                    <a:pt x="3048" y="2363"/>
                    <a:pt x="3046" y="1519"/>
                  </a:cubicBezTo>
                  <a:cubicBezTo>
                    <a:pt x="3044" y="677"/>
                    <a:pt x="2365" y="1"/>
                    <a:pt x="15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37"/>
            <p:cNvSpPr/>
            <p:nvPr/>
          </p:nvSpPr>
          <p:spPr>
            <a:xfrm>
              <a:off x="2625375" y="3388325"/>
              <a:ext cx="76225" cy="75975"/>
            </a:xfrm>
            <a:custGeom>
              <a:avLst/>
              <a:gdLst/>
              <a:ahLst/>
              <a:cxnLst/>
              <a:rect l="l" t="t" r="r" b="b"/>
              <a:pathLst>
                <a:path w="3049" h="3039" extrusionOk="0">
                  <a:moveTo>
                    <a:pt x="1530" y="1"/>
                  </a:moveTo>
                  <a:cubicBezTo>
                    <a:pt x="1529" y="1"/>
                    <a:pt x="1528" y="1"/>
                    <a:pt x="1527" y="1"/>
                  </a:cubicBezTo>
                  <a:cubicBezTo>
                    <a:pt x="698" y="2"/>
                    <a:pt x="17" y="674"/>
                    <a:pt x="9" y="1500"/>
                  </a:cubicBezTo>
                  <a:cubicBezTo>
                    <a:pt x="1" y="2342"/>
                    <a:pt x="678" y="3034"/>
                    <a:pt x="1515" y="3039"/>
                  </a:cubicBezTo>
                  <a:cubicBezTo>
                    <a:pt x="1519" y="3039"/>
                    <a:pt x="1523" y="3039"/>
                    <a:pt x="1528" y="3039"/>
                  </a:cubicBezTo>
                  <a:cubicBezTo>
                    <a:pt x="2363" y="3039"/>
                    <a:pt x="3046" y="2360"/>
                    <a:pt x="3047" y="1526"/>
                  </a:cubicBezTo>
                  <a:cubicBezTo>
                    <a:pt x="3048" y="686"/>
                    <a:pt x="2369" y="1"/>
                    <a:pt x="15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37"/>
            <p:cNvSpPr/>
            <p:nvPr/>
          </p:nvSpPr>
          <p:spPr>
            <a:xfrm>
              <a:off x="2718900" y="3388225"/>
              <a:ext cx="76425" cy="76150"/>
            </a:xfrm>
            <a:custGeom>
              <a:avLst/>
              <a:gdLst/>
              <a:ahLst/>
              <a:cxnLst/>
              <a:rect l="l" t="t" r="r" b="b"/>
              <a:pathLst>
                <a:path w="3057" h="3046" extrusionOk="0">
                  <a:moveTo>
                    <a:pt x="1533" y="1"/>
                  </a:moveTo>
                  <a:cubicBezTo>
                    <a:pt x="693" y="1"/>
                    <a:pt x="12" y="674"/>
                    <a:pt x="6" y="1511"/>
                  </a:cubicBezTo>
                  <a:cubicBezTo>
                    <a:pt x="1" y="2355"/>
                    <a:pt x="676" y="3040"/>
                    <a:pt x="1516" y="3046"/>
                  </a:cubicBezTo>
                  <a:cubicBezTo>
                    <a:pt x="1520" y="3046"/>
                    <a:pt x="1523" y="3046"/>
                    <a:pt x="1526" y="3046"/>
                  </a:cubicBezTo>
                  <a:cubicBezTo>
                    <a:pt x="2366" y="3046"/>
                    <a:pt x="3045" y="2372"/>
                    <a:pt x="3051" y="1537"/>
                  </a:cubicBezTo>
                  <a:cubicBezTo>
                    <a:pt x="3056" y="692"/>
                    <a:pt x="2381" y="6"/>
                    <a:pt x="1541" y="1"/>
                  </a:cubicBezTo>
                  <a:cubicBezTo>
                    <a:pt x="1538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37"/>
            <p:cNvSpPr/>
            <p:nvPr/>
          </p:nvSpPr>
          <p:spPr>
            <a:xfrm>
              <a:off x="3090275" y="3853100"/>
              <a:ext cx="76250" cy="76100"/>
            </a:xfrm>
            <a:custGeom>
              <a:avLst/>
              <a:gdLst/>
              <a:ahLst/>
              <a:cxnLst/>
              <a:rect l="l" t="t" r="r" b="b"/>
              <a:pathLst>
                <a:path w="3050" h="3044" extrusionOk="0">
                  <a:moveTo>
                    <a:pt x="1529" y="0"/>
                  </a:moveTo>
                  <a:cubicBezTo>
                    <a:pt x="688" y="0"/>
                    <a:pt x="7" y="675"/>
                    <a:pt x="3" y="1513"/>
                  </a:cubicBezTo>
                  <a:cubicBezTo>
                    <a:pt x="0" y="2356"/>
                    <a:pt x="677" y="3039"/>
                    <a:pt x="1516" y="3044"/>
                  </a:cubicBezTo>
                  <a:cubicBezTo>
                    <a:pt x="1518" y="3044"/>
                    <a:pt x="1519" y="3044"/>
                    <a:pt x="1521" y="3044"/>
                  </a:cubicBezTo>
                  <a:cubicBezTo>
                    <a:pt x="2363" y="3044"/>
                    <a:pt x="3042" y="2368"/>
                    <a:pt x="3046" y="1529"/>
                  </a:cubicBezTo>
                  <a:cubicBezTo>
                    <a:pt x="3049" y="689"/>
                    <a:pt x="2374" y="3"/>
                    <a:pt x="1534" y="0"/>
                  </a:cubicBezTo>
                  <a:cubicBezTo>
                    <a:pt x="1532" y="0"/>
                    <a:pt x="1530" y="0"/>
                    <a:pt x="15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37"/>
            <p:cNvSpPr/>
            <p:nvPr/>
          </p:nvSpPr>
          <p:spPr>
            <a:xfrm>
              <a:off x="2346075" y="4039000"/>
              <a:ext cx="76325" cy="75625"/>
            </a:xfrm>
            <a:custGeom>
              <a:avLst/>
              <a:gdLst/>
              <a:ahLst/>
              <a:cxnLst/>
              <a:rect l="l" t="t" r="r" b="b"/>
              <a:pathLst>
                <a:path w="3053" h="3025" extrusionOk="0">
                  <a:moveTo>
                    <a:pt x="1527" y="1"/>
                  </a:moveTo>
                  <a:cubicBezTo>
                    <a:pt x="720" y="1"/>
                    <a:pt x="40" y="668"/>
                    <a:pt x="21" y="1484"/>
                  </a:cubicBezTo>
                  <a:cubicBezTo>
                    <a:pt x="1" y="2312"/>
                    <a:pt x="693" y="3019"/>
                    <a:pt x="1526" y="3024"/>
                  </a:cubicBezTo>
                  <a:cubicBezTo>
                    <a:pt x="1529" y="3024"/>
                    <a:pt x="1532" y="3024"/>
                    <a:pt x="1535" y="3024"/>
                  </a:cubicBezTo>
                  <a:cubicBezTo>
                    <a:pt x="2351" y="3024"/>
                    <a:pt x="3033" y="2345"/>
                    <a:pt x="3044" y="1526"/>
                  </a:cubicBezTo>
                  <a:cubicBezTo>
                    <a:pt x="3052" y="707"/>
                    <a:pt x="2375" y="13"/>
                    <a:pt x="1554" y="1"/>
                  </a:cubicBezTo>
                  <a:cubicBezTo>
                    <a:pt x="1545" y="1"/>
                    <a:pt x="1536" y="1"/>
                    <a:pt x="1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37"/>
            <p:cNvSpPr/>
            <p:nvPr/>
          </p:nvSpPr>
          <p:spPr>
            <a:xfrm>
              <a:off x="2439725" y="4132525"/>
              <a:ext cx="76125" cy="75575"/>
            </a:xfrm>
            <a:custGeom>
              <a:avLst/>
              <a:gdLst/>
              <a:ahLst/>
              <a:cxnLst/>
              <a:rect l="l" t="t" r="r" b="b"/>
              <a:pathLst>
                <a:path w="3045" h="3023" extrusionOk="0">
                  <a:moveTo>
                    <a:pt x="1524" y="1"/>
                  </a:moveTo>
                  <a:cubicBezTo>
                    <a:pt x="713" y="1"/>
                    <a:pt x="31" y="674"/>
                    <a:pt x="17" y="1489"/>
                  </a:cubicBezTo>
                  <a:cubicBezTo>
                    <a:pt x="1" y="2309"/>
                    <a:pt x="674" y="3004"/>
                    <a:pt x="1499" y="3023"/>
                  </a:cubicBezTo>
                  <a:cubicBezTo>
                    <a:pt x="1511" y="3023"/>
                    <a:pt x="1523" y="3023"/>
                    <a:pt x="1534" y="3023"/>
                  </a:cubicBezTo>
                  <a:cubicBezTo>
                    <a:pt x="2347" y="3023"/>
                    <a:pt x="3033" y="2339"/>
                    <a:pt x="3039" y="1518"/>
                  </a:cubicBezTo>
                  <a:cubicBezTo>
                    <a:pt x="3044" y="700"/>
                    <a:pt x="2363" y="10"/>
                    <a:pt x="1541" y="1"/>
                  </a:cubicBezTo>
                  <a:cubicBezTo>
                    <a:pt x="1535" y="1"/>
                    <a:pt x="1530" y="1"/>
                    <a:pt x="152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37"/>
            <p:cNvSpPr/>
            <p:nvPr/>
          </p:nvSpPr>
          <p:spPr>
            <a:xfrm>
              <a:off x="2811450" y="3388675"/>
              <a:ext cx="75500" cy="75325"/>
            </a:xfrm>
            <a:custGeom>
              <a:avLst/>
              <a:gdLst/>
              <a:ahLst/>
              <a:cxnLst/>
              <a:rect l="l" t="t" r="r" b="b"/>
              <a:pathLst>
                <a:path w="3020" h="3013" extrusionOk="0">
                  <a:moveTo>
                    <a:pt x="1506" y="1"/>
                  </a:moveTo>
                  <a:cubicBezTo>
                    <a:pt x="689" y="1"/>
                    <a:pt x="6" y="684"/>
                    <a:pt x="3" y="1503"/>
                  </a:cubicBezTo>
                  <a:cubicBezTo>
                    <a:pt x="0" y="2322"/>
                    <a:pt x="685" y="3010"/>
                    <a:pt x="1506" y="3013"/>
                  </a:cubicBezTo>
                  <a:cubicBezTo>
                    <a:pt x="1507" y="3013"/>
                    <a:pt x="1508" y="3013"/>
                    <a:pt x="1509" y="3013"/>
                  </a:cubicBezTo>
                  <a:cubicBezTo>
                    <a:pt x="2327" y="3013"/>
                    <a:pt x="3014" y="2328"/>
                    <a:pt x="3015" y="1509"/>
                  </a:cubicBezTo>
                  <a:cubicBezTo>
                    <a:pt x="3019" y="690"/>
                    <a:pt x="2334" y="2"/>
                    <a:pt x="1513" y="1"/>
                  </a:cubicBezTo>
                  <a:cubicBezTo>
                    <a:pt x="1511" y="1"/>
                    <a:pt x="1508" y="1"/>
                    <a:pt x="15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37"/>
            <p:cNvSpPr/>
            <p:nvPr/>
          </p:nvSpPr>
          <p:spPr>
            <a:xfrm>
              <a:off x="3090475" y="3667850"/>
              <a:ext cx="75800" cy="75325"/>
            </a:xfrm>
            <a:custGeom>
              <a:avLst/>
              <a:gdLst/>
              <a:ahLst/>
              <a:cxnLst/>
              <a:rect l="l" t="t" r="r" b="b"/>
              <a:pathLst>
                <a:path w="3032" h="3013" extrusionOk="0">
                  <a:moveTo>
                    <a:pt x="1520" y="0"/>
                  </a:moveTo>
                  <a:cubicBezTo>
                    <a:pt x="1515" y="0"/>
                    <a:pt x="1510" y="0"/>
                    <a:pt x="1505" y="0"/>
                  </a:cubicBezTo>
                  <a:cubicBezTo>
                    <a:pt x="683" y="9"/>
                    <a:pt x="1" y="701"/>
                    <a:pt x="11" y="1517"/>
                  </a:cubicBezTo>
                  <a:cubicBezTo>
                    <a:pt x="19" y="2336"/>
                    <a:pt x="703" y="3013"/>
                    <a:pt x="1514" y="3013"/>
                  </a:cubicBezTo>
                  <a:cubicBezTo>
                    <a:pt x="1519" y="3013"/>
                    <a:pt x="1523" y="3013"/>
                    <a:pt x="1528" y="3013"/>
                  </a:cubicBezTo>
                  <a:cubicBezTo>
                    <a:pt x="2352" y="3003"/>
                    <a:pt x="3032" y="2312"/>
                    <a:pt x="3024" y="1494"/>
                  </a:cubicBezTo>
                  <a:cubicBezTo>
                    <a:pt x="3014" y="677"/>
                    <a:pt x="2330" y="0"/>
                    <a:pt x="15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37"/>
            <p:cNvSpPr/>
            <p:nvPr/>
          </p:nvSpPr>
          <p:spPr>
            <a:xfrm>
              <a:off x="3090875" y="3947500"/>
              <a:ext cx="74750" cy="74475"/>
            </a:xfrm>
            <a:custGeom>
              <a:avLst/>
              <a:gdLst/>
              <a:ahLst/>
              <a:cxnLst/>
              <a:rect l="l" t="t" r="r" b="b"/>
              <a:pathLst>
                <a:path w="2990" h="2979" extrusionOk="0">
                  <a:moveTo>
                    <a:pt x="1498" y="0"/>
                  </a:moveTo>
                  <a:cubicBezTo>
                    <a:pt x="681" y="0"/>
                    <a:pt x="20" y="654"/>
                    <a:pt x="10" y="1476"/>
                  </a:cubicBezTo>
                  <a:cubicBezTo>
                    <a:pt x="1" y="2297"/>
                    <a:pt x="655" y="2965"/>
                    <a:pt x="1478" y="2979"/>
                  </a:cubicBezTo>
                  <a:cubicBezTo>
                    <a:pt x="1487" y="2979"/>
                    <a:pt x="1495" y="2979"/>
                    <a:pt x="1503" y="2979"/>
                  </a:cubicBezTo>
                  <a:cubicBezTo>
                    <a:pt x="2325" y="2979"/>
                    <a:pt x="2990" y="2312"/>
                    <a:pt x="2989" y="1487"/>
                  </a:cubicBezTo>
                  <a:cubicBezTo>
                    <a:pt x="2989" y="665"/>
                    <a:pt x="2329" y="3"/>
                    <a:pt x="1506" y="0"/>
                  </a:cubicBezTo>
                  <a:cubicBezTo>
                    <a:pt x="1503" y="0"/>
                    <a:pt x="1500" y="0"/>
                    <a:pt x="14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37"/>
            <p:cNvSpPr/>
            <p:nvPr/>
          </p:nvSpPr>
          <p:spPr>
            <a:xfrm>
              <a:off x="2253475" y="37604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2" y="1"/>
                  </a:moveTo>
                  <a:cubicBezTo>
                    <a:pt x="673" y="1"/>
                    <a:pt x="14" y="652"/>
                    <a:pt x="7" y="1474"/>
                  </a:cubicBezTo>
                  <a:cubicBezTo>
                    <a:pt x="0" y="2298"/>
                    <a:pt x="656" y="2965"/>
                    <a:pt x="1481" y="2972"/>
                  </a:cubicBezTo>
                  <a:cubicBezTo>
                    <a:pt x="1485" y="2972"/>
                    <a:pt x="1489" y="2972"/>
                    <a:pt x="1493" y="2972"/>
                  </a:cubicBezTo>
                  <a:cubicBezTo>
                    <a:pt x="2313" y="2972"/>
                    <a:pt x="2972" y="2319"/>
                    <a:pt x="2979" y="1499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1"/>
                    <a:pt x="14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37"/>
            <p:cNvSpPr/>
            <p:nvPr/>
          </p:nvSpPr>
          <p:spPr>
            <a:xfrm>
              <a:off x="2532675" y="3389150"/>
              <a:ext cx="74650" cy="74325"/>
            </a:xfrm>
            <a:custGeom>
              <a:avLst/>
              <a:gdLst/>
              <a:ahLst/>
              <a:cxnLst/>
              <a:rect l="l" t="t" r="r" b="b"/>
              <a:pathLst>
                <a:path w="2986" h="2973" extrusionOk="0">
                  <a:moveTo>
                    <a:pt x="1493" y="0"/>
                  </a:moveTo>
                  <a:cubicBezTo>
                    <a:pt x="675" y="0"/>
                    <a:pt x="14" y="652"/>
                    <a:pt x="7" y="1474"/>
                  </a:cubicBezTo>
                  <a:cubicBezTo>
                    <a:pt x="1" y="2298"/>
                    <a:pt x="656" y="2965"/>
                    <a:pt x="1482" y="2972"/>
                  </a:cubicBezTo>
                  <a:cubicBezTo>
                    <a:pt x="1487" y="2972"/>
                    <a:pt x="1492" y="2972"/>
                    <a:pt x="1497" y="2972"/>
                  </a:cubicBezTo>
                  <a:cubicBezTo>
                    <a:pt x="2314" y="2972"/>
                    <a:pt x="2971" y="2320"/>
                    <a:pt x="2979" y="1497"/>
                  </a:cubicBezTo>
                  <a:cubicBezTo>
                    <a:pt x="2986" y="674"/>
                    <a:pt x="2332" y="7"/>
                    <a:pt x="1505" y="1"/>
                  </a:cubicBezTo>
                  <a:cubicBezTo>
                    <a:pt x="1501" y="1"/>
                    <a:pt x="1497" y="0"/>
                    <a:pt x="14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37"/>
            <p:cNvSpPr/>
            <p:nvPr/>
          </p:nvSpPr>
          <p:spPr>
            <a:xfrm>
              <a:off x="2719425" y="4226650"/>
              <a:ext cx="75125" cy="74500"/>
            </a:xfrm>
            <a:custGeom>
              <a:avLst/>
              <a:gdLst/>
              <a:ahLst/>
              <a:cxnLst/>
              <a:rect l="l" t="t" r="r" b="b"/>
              <a:pathLst>
                <a:path w="3005" h="2980" extrusionOk="0">
                  <a:moveTo>
                    <a:pt x="1502" y="1"/>
                  </a:moveTo>
                  <a:cubicBezTo>
                    <a:pt x="693" y="1"/>
                    <a:pt x="36" y="646"/>
                    <a:pt x="18" y="1462"/>
                  </a:cubicBezTo>
                  <a:cubicBezTo>
                    <a:pt x="0" y="2294"/>
                    <a:pt x="668" y="2975"/>
                    <a:pt x="1502" y="2979"/>
                  </a:cubicBezTo>
                  <a:cubicBezTo>
                    <a:pt x="1504" y="2979"/>
                    <a:pt x="1505" y="2979"/>
                    <a:pt x="1507" y="2979"/>
                  </a:cubicBezTo>
                  <a:cubicBezTo>
                    <a:pt x="2327" y="2979"/>
                    <a:pt x="2988" y="2326"/>
                    <a:pt x="2996" y="1503"/>
                  </a:cubicBezTo>
                  <a:cubicBezTo>
                    <a:pt x="3004" y="682"/>
                    <a:pt x="2351" y="15"/>
                    <a:pt x="1525" y="1"/>
                  </a:cubicBezTo>
                  <a:cubicBezTo>
                    <a:pt x="1518" y="1"/>
                    <a:pt x="1510" y="1"/>
                    <a:pt x="15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37"/>
            <p:cNvSpPr/>
            <p:nvPr/>
          </p:nvSpPr>
          <p:spPr>
            <a:xfrm>
              <a:off x="2253675" y="3854100"/>
              <a:ext cx="74275" cy="74025"/>
            </a:xfrm>
            <a:custGeom>
              <a:avLst/>
              <a:gdLst/>
              <a:ahLst/>
              <a:cxnLst/>
              <a:rect l="l" t="t" r="r" b="b"/>
              <a:pathLst>
                <a:path w="2971" h="2961" extrusionOk="0">
                  <a:moveTo>
                    <a:pt x="1486" y="1"/>
                  </a:moveTo>
                  <a:cubicBezTo>
                    <a:pt x="1483" y="1"/>
                    <a:pt x="1481" y="1"/>
                    <a:pt x="1478" y="1"/>
                  </a:cubicBezTo>
                  <a:cubicBezTo>
                    <a:pt x="651" y="5"/>
                    <a:pt x="1" y="660"/>
                    <a:pt x="6" y="1488"/>
                  </a:cubicBezTo>
                  <a:cubicBezTo>
                    <a:pt x="10" y="2312"/>
                    <a:pt x="660" y="2960"/>
                    <a:pt x="1483" y="2960"/>
                  </a:cubicBezTo>
                  <a:cubicBezTo>
                    <a:pt x="1486" y="2960"/>
                    <a:pt x="1490" y="2960"/>
                    <a:pt x="1493" y="2960"/>
                  </a:cubicBezTo>
                  <a:cubicBezTo>
                    <a:pt x="2321" y="2957"/>
                    <a:pt x="2971" y="2301"/>
                    <a:pt x="2965" y="1473"/>
                  </a:cubicBezTo>
                  <a:cubicBezTo>
                    <a:pt x="2961" y="649"/>
                    <a:pt x="2309" y="1"/>
                    <a:pt x="14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37"/>
            <p:cNvSpPr/>
            <p:nvPr/>
          </p:nvSpPr>
          <p:spPr>
            <a:xfrm>
              <a:off x="2625950" y="4226750"/>
              <a:ext cx="75175" cy="74275"/>
            </a:xfrm>
            <a:custGeom>
              <a:avLst/>
              <a:gdLst/>
              <a:ahLst/>
              <a:cxnLst/>
              <a:rect l="l" t="t" r="r" b="b"/>
              <a:pathLst>
                <a:path w="3007" h="2971" extrusionOk="0">
                  <a:moveTo>
                    <a:pt x="1501" y="1"/>
                  </a:moveTo>
                  <a:cubicBezTo>
                    <a:pt x="693" y="1"/>
                    <a:pt x="39" y="639"/>
                    <a:pt x="20" y="1453"/>
                  </a:cubicBezTo>
                  <a:cubicBezTo>
                    <a:pt x="1" y="2279"/>
                    <a:pt x="645" y="2951"/>
                    <a:pt x="1472" y="2970"/>
                  </a:cubicBezTo>
                  <a:cubicBezTo>
                    <a:pt x="1484" y="2970"/>
                    <a:pt x="1496" y="2970"/>
                    <a:pt x="1507" y="2970"/>
                  </a:cubicBezTo>
                  <a:cubicBezTo>
                    <a:pt x="2317" y="2970"/>
                    <a:pt x="2970" y="2333"/>
                    <a:pt x="2989" y="1518"/>
                  </a:cubicBezTo>
                  <a:cubicBezTo>
                    <a:pt x="3006" y="692"/>
                    <a:pt x="2362" y="20"/>
                    <a:pt x="1537" y="1"/>
                  </a:cubicBezTo>
                  <a:cubicBezTo>
                    <a:pt x="1525" y="1"/>
                    <a:pt x="1513" y="1"/>
                    <a:pt x="15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37"/>
            <p:cNvSpPr/>
            <p:nvPr/>
          </p:nvSpPr>
          <p:spPr>
            <a:xfrm>
              <a:off x="2999425" y="3483000"/>
              <a:ext cx="73775" cy="73750"/>
            </a:xfrm>
            <a:custGeom>
              <a:avLst/>
              <a:gdLst/>
              <a:ahLst/>
              <a:cxnLst/>
              <a:rect l="l" t="t" r="r" b="b"/>
              <a:pathLst>
                <a:path w="2951" h="2950" extrusionOk="0">
                  <a:moveTo>
                    <a:pt x="1483" y="1"/>
                  </a:moveTo>
                  <a:cubicBezTo>
                    <a:pt x="656" y="1"/>
                    <a:pt x="5" y="644"/>
                    <a:pt x="3" y="1470"/>
                  </a:cubicBezTo>
                  <a:cubicBezTo>
                    <a:pt x="1" y="2291"/>
                    <a:pt x="640" y="2940"/>
                    <a:pt x="1457" y="2949"/>
                  </a:cubicBezTo>
                  <a:cubicBezTo>
                    <a:pt x="1461" y="2949"/>
                    <a:pt x="1465" y="2949"/>
                    <a:pt x="1470" y="2949"/>
                  </a:cubicBezTo>
                  <a:cubicBezTo>
                    <a:pt x="2297" y="2949"/>
                    <a:pt x="2946" y="2305"/>
                    <a:pt x="2949" y="1480"/>
                  </a:cubicBezTo>
                  <a:cubicBezTo>
                    <a:pt x="2951" y="659"/>
                    <a:pt x="2311" y="9"/>
                    <a:pt x="1496" y="1"/>
                  </a:cubicBezTo>
                  <a:cubicBezTo>
                    <a:pt x="1492" y="1"/>
                    <a:pt x="1487" y="1"/>
                    <a:pt x="14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37"/>
            <p:cNvSpPr/>
            <p:nvPr/>
          </p:nvSpPr>
          <p:spPr>
            <a:xfrm>
              <a:off x="2812450" y="4227200"/>
              <a:ext cx="73600" cy="73325"/>
            </a:xfrm>
            <a:custGeom>
              <a:avLst/>
              <a:gdLst/>
              <a:ahLst/>
              <a:cxnLst/>
              <a:rect l="l" t="t" r="r" b="b"/>
              <a:pathLst>
                <a:path w="2944" h="2933" extrusionOk="0">
                  <a:moveTo>
                    <a:pt x="1468" y="1"/>
                  </a:moveTo>
                  <a:cubicBezTo>
                    <a:pt x="1465" y="1"/>
                    <a:pt x="1462" y="1"/>
                    <a:pt x="1458" y="1"/>
                  </a:cubicBezTo>
                  <a:cubicBezTo>
                    <a:pt x="645" y="6"/>
                    <a:pt x="1" y="659"/>
                    <a:pt x="4" y="1470"/>
                  </a:cubicBezTo>
                  <a:cubicBezTo>
                    <a:pt x="6" y="2283"/>
                    <a:pt x="653" y="2932"/>
                    <a:pt x="1468" y="2933"/>
                  </a:cubicBezTo>
                  <a:cubicBezTo>
                    <a:pt x="1468" y="2933"/>
                    <a:pt x="1469" y="2933"/>
                    <a:pt x="1470" y="2933"/>
                  </a:cubicBezTo>
                  <a:cubicBezTo>
                    <a:pt x="2295" y="2933"/>
                    <a:pt x="2944" y="2275"/>
                    <a:pt x="2937" y="1447"/>
                  </a:cubicBezTo>
                  <a:cubicBezTo>
                    <a:pt x="2930" y="642"/>
                    <a:pt x="2279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37"/>
            <p:cNvSpPr/>
            <p:nvPr/>
          </p:nvSpPr>
          <p:spPr>
            <a:xfrm>
              <a:off x="2254025" y="3668875"/>
              <a:ext cx="73550" cy="73275"/>
            </a:xfrm>
            <a:custGeom>
              <a:avLst/>
              <a:gdLst/>
              <a:ahLst/>
              <a:cxnLst/>
              <a:rect l="l" t="t" r="r" b="b"/>
              <a:pathLst>
                <a:path w="2942" h="2931" extrusionOk="0">
                  <a:moveTo>
                    <a:pt x="1474" y="0"/>
                  </a:moveTo>
                  <a:cubicBezTo>
                    <a:pt x="664" y="0"/>
                    <a:pt x="12" y="644"/>
                    <a:pt x="6" y="1452"/>
                  </a:cubicBezTo>
                  <a:cubicBezTo>
                    <a:pt x="0" y="2267"/>
                    <a:pt x="647" y="2925"/>
                    <a:pt x="1457" y="2931"/>
                  </a:cubicBezTo>
                  <a:cubicBezTo>
                    <a:pt x="1461" y="2931"/>
                    <a:pt x="1464" y="2931"/>
                    <a:pt x="1468" y="2931"/>
                  </a:cubicBezTo>
                  <a:cubicBezTo>
                    <a:pt x="2278" y="2931"/>
                    <a:pt x="2931" y="2286"/>
                    <a:pt x="2936" y="1479"/>
                  </a:cubicBezTo>
                  <a:cubicBezTo>
                    <a:pt x="2942" y="664"/>
                    <a:pt x="2296" y="6"/>
                    <a:pt x="1485" y="0"/>
                  </a:cubicBezTo>
                  <a:cubicBezTo>
                    <a:pt x="1481" y="0"/>
                    <a:pt x="1478" y="0"/>
                    <a:pt x="14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37"/>
            <p:cNvSpPr/>
            <p:nvPr/>
          </p:nvSpPr>
          <p:spPr>
            <a:xfrm>
              <a:off x="2533525" y="4227375"/>
              <a:ext cx="72950" cy="73000"/>
            </a:xfrm>
            <a:custGeom>
              <a:avLst/>
              <a:gdLst/>
              <a:ahLst/>
              <a:cxnLst/>
              <a:rect l="l" t="t" r="r" b="b"/>
              <a:pathLst>
                <a:path w="2918" h="2920" extrusionOk="0">
                  <a:moveTo>
                    <a:pt x="1460" y="1"/>
                  </a:moveTo>
                  <a:cubicBezTo>
                    <a:pt x="657" y="1"/>
                    <a:pt x="1" y="656"/>
                    <a:pt x="1" y="1461"/>
                  </a:cubicBezTo>
                  <a:cubicBezTo>
                    <a:pt x="1" y="2258"/>
                    <a:pt x="650" y="2912"/>
                    <a:pt x="1446" y="2919"/>
                  </a:cubicBezTo>
                  <a:cubicBezTo>
                    <a:pt x="1450" y="2919"/>
                    <a:pt x="1454" y="2919"/>
                    <a:pt x="1458" y="2919"/>
                  </a:cubicBezTo>
                  <a:cubicBezTo>
                    <a:pt x="2262" y="2919"/>
                    <a:pt x="2918" y="2264"/>
                    <a:pt x="2918" y="1459"/>
                  </a:cubicBezTo>
                  <a:cubicBezTo>
                    <a:pt x="2918" y="664"/>
                    <a:pt x="2269" y="7"/>
                    <a:pt x="1473" y="1"/>
                  </a:cubicBezTo>
                  <a:cubicBezTo>
                    <a:pt x="1469" y="1"/>
                    <a:pt x="1464" y="1"/>
                    <a:pt x="14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37"/>
            <p:cNvSpPr/>
            <p:nvPr/>
          </p:nvSpPr>
          <p:spPr>
            <a:xfrm>
              <a:off x="2253850" y="3948225"/>
              <a:ext cx="73900" cy="72950"/>
            </a:xfrm>
            <a:custGeom>
              <a:avLst/>
              <a:gdLst/>
              <a:ahLst/>
              <a:cxnLst/>
              <a:rect l="l" t="t" r="r" b="b"/>
              <a:pathLst>
                <a:path w="2956" h="2918" extrusionOk="0">
                  <a:moveTo>
                    <a:pt x="1477" y="1"/>
                  </a:moveTo>
                  <a:cubicBezTo>
                    <a:pt x="695" y="1"/>
                    <a:pt x="41" y="638"/>
                    <a:pt x="21" y="1422"/>
                  </a:cubicBezTo>
                  <a:cubicBezTo>
                    <a:pt x="0" y="2225"/>
                    <a:pt x="652" y="2905"/>
                    <a:pt x="1456" y="2917"/>
                  </a:cubicBezTo>
                  <a:cubicBezTo>
                    <a:pt x="1464" y="2917"/>
                    <a:pt x="1471" y="2917"/>
                    <a:pt x="1479" y="2917"/>
                  </a:cubicBezTo>
                  <a:cubicBezTo>
                    <a:pt x="2261" y="2917"/>
                    <a:pt x="2915" y="2280"/>
                    <a:pt x="2935" y="1495"/>
                  </a:cubicBezTo>
                  <a:cubicBezTo>
                    <a:pt x="2956" y="693"/>
                    <a:pt x="2304" y="13"/>
                    <a:pt x="1500" y="1"/>
                  </a:cubicBezTo>
                  <a:cubicBezTo>
                    <a:pt x="1492" y="1"/>
                    <a:pt x="1485" y="1"/>
                    <a:pt x="14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37"/>
            <p:cNvSpPr/>
            <p:nvPr/>
          </p:nvSpPr>
          <p:spPr>
            <a:xfrm>
              <a:off x="3091925" y="3575475"/>
              <a:ext cx="72975" cy="72925"/>
            </a:xfrm>
            <a:custGeom>
              <a:avLst/>
              <a:gdLst/>
              <a:ahLst/>
              <a:cxnLst/>
              <a:rect l="l" t="t" r="r" b="b"/>
              <a:pathLst>
                <a:path w="2919" h="2917" extrusionOk="0">
                  <a:moveTo>
                    <a:pt x="1458" y="1"/>
                  </a:moveTo>
                  <a:cubicBezTo>
                    <a:pt x="1453" y="1"/>
                    <a:pt x="1448" y="1"/>
                    <a:pt x="1443" y="1"/>
                  </a:cubicBezTo>
                  <a:cubicBezTo>
                    <a:pt x="649" y="12"/>
                    <a:pt x="1" y="670"/>
                    <a:pt x="2" y="1462"/>
                  </a:cubicBezTo>
                  <a:cubicBezTo>
                    <a:pt x="2" y="2260"/>
                    <a:pt x="664" y="2917"/>
                    <a:pt x="1461" y="2917"/>
                  </a:cubicBezTo>
                  <a:cubicBezTo>
                    <a:pt x="1466" y="2917"/>
                    <a:pt x="1471" y="2917"/>
                    <a:pt x="1476" y="2917"/>
                  </a:cubicBezTo>
                  <a:cubicBezTo>
                    <a:pt x="2268" y="2908"/>
                    <a:pt x="2918" y="2250"/>
                    <a:pt x="2918" y="1457"/>
                  </a:cubicBezTo>
                  <a:cubicBezTo>
                    <a:pt x="2918" y="657"/>
                    <a:pt x="2256" y="1"/>
                    <a:pt x="14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6" name="Google Shape;14486;p37"/>
            <p:cNvSpPr/>
            <p:nvPr/>
          </p:nvSpPr>
          <p:spPr>
            <a:xfrm>
              <a:off x="2906050" y="3389850"/>
              <a:ext cx="73400" cy="72950"/>
            </a:xfrm>
            <a:custGeom>
              <a:avLst/>
              <a:gdLst/>
              <a:ahLst/>
              <a:cxnLst/>
              <a:rect l="l" t="t" r="r" b="b"/>
              <a:pathLst>
                <a:path w="2936" h="2918" extrusionOk="0">
                  <a:moveTo>
                    <a:pt x="1468" y="1"/>
                  </a:moveTo>
                  <a:cubicBezTo>
                    <a:pt x="681" y="1"/>
                    <a:pt x="22" y="646"/>
                    <a:pt x="11" y="1439"/>
                  </a:cubicBezTo>
                  <a:cubicBezTo>
                    <a:pt x="0" y="2232"/>
                    <a:pt x="642" y="2898"/>
                    <a:pt x="1435" y="2917"/>
                  </a:cubicBezTo>
                  <a:cubicBezTo>
                    <a:pt x="1445" y="2917"/>
                    <a:pt x="1456" y="2917"/>
                    <a:pt x="1466" y="2917"/>
                  </a:cubicBezTo>
                  <a:cubicBezTo>
                    <a:pt x="2254" y="2917"/>
                    <a:pt x="2915" y="2271"/>
                    <a:pt x="2926" y="1479"/>
                  </a:cubicBezTo>
                  <a:cubicBezTo>
                    <a:pt x="2935" y="686"/>
                    <a:pt x="2293" y="20"/>
                    <a:pt x="1502" y="1"/>
                  </a:cubicBezTo>
                  <a:cubicBezTo>
                    <a:pt x="1491" y="1"/>
                    <a:pt x="1480" y="1"/>
                    <a:pt x="14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37"/>
            <p:cNvSpPr/>
            <p:nvPr/>
          </p:nvSpPr>
          <p:spPr>
            <a:xfrm>
              <a:off x="2997875" y="4133875"/>
              <a:ext cx="73975" cy="72900"/>
            </a:xfrm>
            <a:custGeom>
              <a:avLst/>
              <a:gdLst/>
              <a:ahLst/>
              <a:cxnLst/>
              <a:rect l="l" t="t" r="r" b="b"/>
              <a:pathLst>
                <a:path w="2959" h="2916" extrusionOk="0">
                  <a:moveTo>
                    <a:pt x="1480" y="1"/>
                  </a:moveTo>
                  <a:cubicBezTo>
                    <a:pt x="699" y="1"/>
                    <a:pt x="45" y="635"/>
                    <a:pt x="22" y="1419"/>
                  </a:cubicBezTo>
                  <a:cubicBezTo>
                    <a:pt x="0" y="2222"/>
                    <a:pt x="650" y="2902"/>
                    <a:pt x="1454" y="2916"/>
                  </a:cubicBezTo>
                  <a:cubicBezTo>
                    <a:pt x="1462" y="2916"/>
                    <a:pt x="1470" y="2916"/>
                    <a:pt x="1478" y="2916"/>
                  </a:cubicBezTo>
                  <a:cubicBezTo>
                    <a:pt x="2260" y="2916"/>
                    <a:pt x="2915" y="2282"/>
                    <a:pt x="2937" y="1498"/>
                  </a:cubicBezTo>
                  <a:cubicBezTo>
                    <a:pt x="2958" y="694"/>
                    <a:pt x="2308" y="15"/>
                    <a:pt x="1505" y="1"/>
                  </a:cubicBezTo>
                  <a:cubicBezTo>
                    <a:pt x="1497" y="1"/>
                    <a:pt x="1489" y="1"/>
                    <a:pt x="14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8" name="Google Shape;14488;p37"/>
            <p:cNvSpPr/>
            <p:nvPr/>
          </p:nvSpPr>
          <p:spPr>
            <a:xfrm>
              <a:off x="2347475" y="3482000"/>
              <a:ext cx="73525" cy="72825"/>
            </a:xfrm>
            <a:custGeom>
              <a:avLst/>
              <a:gdLst/>
              <a:ahLst/>
              <a:cxnLst/>
              <a:rect l="l" t="t" r="r" b="b"/>
              <a:pathLst>
                <a:path w="2941" h="2913" extrusionOk="0">
                  <a:moveTo>
                    <a:pt x="1473" y="0"/>
                  </a:moveTo>
                  <a:cubicBezTo>
                    <a:pt x="691" y="0"/>
                    <a:pt x="34" y="643"/>
                    <a:pt x="18" y="1429"/>
                  </a:cubicBezTo>
                  <a:cubicBezTo>
                    <a:pt x="0" y="2231"/>
                    <a:pt x="664" y="2909"/>
                    <a:pt x="1468" y="2912"/>
                  </a:cubicBezTo>
                  <a:cubicBezTo>
                    <a:pt x="1471" y="2912"/>
                    <a:pt x="1473" y="2912"/>
                    <a:pt x="1476" y="2912"/>
                  </a:cubicBezTo>
                  <a:cubicBezTo>
                    <a:pt x="2266" y="2912"/>
                    <a:pt x="2923" y="2261"/>
                    <a:pt x="2931" y="1470"/>
                  </a:cubicBezTo>
                  <a:cubicBezTo>
                    <a:pt x="2941" y="677"/>
                    <a:pt x="2291" y="12"/>
                    <a:pt x="1496" y="0"/>
                  </a:cubicBezTo>
                  <a:cubicBezTo>
                    <a:pt x="1488" y="0"/>
                    <a:pt x="1481" y="0"/>
                    <a:pt x="14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9" name="Google Shape;14489;p37"/>
            <p:cNvSpPr/>
            <p:nvPr/>
          </p:nvSpPr>
          <p:spPr>
            <a:xfrm>
              <a:off x="3092000" y="4040675"/>
              <a:ext cx="72750" cy="72250"/>
            </a:xfrm>
            <a:custGeom>
              <a:avLst/>
              <a:gdLst/>
              <a:ahLst/>
              <a:cxnLst/>
              <a:rect l="l" t="t" r="r" b="b"/>
              <a:pathLst>
                <a:path w="2910" h="2890" extrusionOk="0">
                  <a:moveTo>
                    <a:pt x="1455" y="0"/>
                  </a:moveTo>
                  <a:cubicBezTo>
                    <a:pt x="1454" y="0"/>
                    <a:pt x="1453" y="0"/>
                    <a:pt x="1452" y="0"/>
                  </a:cubicBezTo>
                  <a:cubicBezTo>
                    <a:pt x="671" y="2"/>
                    <a:pt x="21" y="646"/>
                    <a:pt x="11" y="1432"/>
                  </a:cubicBezTo>
                  <a:cubicBezTo>
                    <a:pt x="1" y="2222"/>
                    <a:pt x="664" y="2889"/>
                    <a:pt x="1455" y="2889"/>
                  </a:cubicBezTo>
                  <a:cubicBezTo>
                    <a:pt x="1456" y="2889"/>
                    <a:pt x="1457" y="2889"/>
                    <a:pt x="1458" y="2889"/>
                  </a:cubicBezTo>
                  <a:cubicBezTo>
                    <a:pt x="2241" y="2887"/>
                    <a:pt x="2889" y="2242"/>
                    <a:pt x="2899" y="1458"/>
                  </a:cubicBezTo>
                  <a:cubicBezTo>
                    <a:pt x="2910" y="668"/>
                    <a:pt x="2246" y="0"/>
                    <a:pt x="1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37"/>
            <p:cNvSpPr/>
            <p:nvPr/>
          </p:nvSpPr>
          <p:spPr>
            <a:xfrm>
              <a:off x="2441725" y="3390325"/>
              <a:ext cx="72325" cy="72025"/>
            </a:xfrm>
            <a:custGeom>
              <a:avLst/>
              <a:gdLst/>
              <a:ahLst/>
              <a:cxnLst/>
              <a:rect l="l" t="t" r="r" b="b"/>
              <a:pathLst>
                <a:path w="2893" h="2881" extrusionOk="0">
                  <a:moveTo>
                    <a:pt x="1451" y="1"/>
                  </a:moveTo>
                  <a:cubicBezTo>
                    <a:pt x="1447" y="1"/>
                    <a:pt x="1443" y="1"/>
                    <a:pt x="1439" y="1"/>
                  </a:cubicBezTo>
                  <a:cubicBezTo>
                    <a:pt x="654" y="5"/>
                    <a:pt x="13" y="648"/>
                    <a:pt x="8" y="1434"/>
                  </a:cubicBezTo>
                  <a:cubicBezTo>
                    <a:pt x="1" y="2222"/>
                    <a:pt x="656" y="2880"/>
                    <a:pt x="1442" y="2880"/>
                  </a:cubicBezTo>
                  <a:cubicBezTo>
                    <a:pt x="1446" y="2880"/>
                    <a:pt x="1450" y="2880"/>
                    <a:pt x="1454" y="2880"/>
                  </a:cubicBezTo>
                  <a:cubicBezTo>
                    <a:pt x="2240" y="2873"/>
                    <a:pt x="2882" y="2233"/>
                    <a:pt x="2886" y="1447"/>
                  </a:cubicBezTo>
                  <a:cubicBezTo>
                    <a:pt x="2892" y="659"/>
                    <a:pt x="2238" y="1"/>
                    <a:pt x="14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37"/>
            <p:cNvSpPr/>
            <p:nvPr/>
          </p:nvSpPr>
          <p:spPr>
            <a:xfrm>
              <a:off x="2348350" y="4134600"/>
              <a:ext cx="72000" cy="71475"/>
            </a:xfrm>
            <a:custGeom>
              <a:avLst/>
              <a:gdLst/>
              <a:ahLst/>
              <a:cxnLst/>
              <a:rect l="l" t="t" r="r" b="b"/>
              <a:pathLst>
                <a:path w="2880" h="2859" extrusionOk="0">
                  <a:moveTo>
                    <a:pt x="1440" y="1"/>
                  </a:moveTo>
                  <a:cubicBezTo>
                    <a:pt x="654" y="1"/>
                    <a:pt x="19" y="626"/>
                    <a:pt x="11" y="1414"/>
                  </a:cubicBezTo>
                  <a:cubicBezTo>
                    <a:pt x="1" y="2207"/>
                    <a:pt x="631" y="2850"/>
                    <a:pt x="1425" y="2858"/>
                  </a:cubicBezTo>
                  <a:cubicBezTo>
                    <a:pt x="1432" y="2858"/>
                    <a:pt x="1439" y="2858"/>
                    <a:pt x="1445" y="2858"/>
                  </a:cubicBezTo>
                  <a:cubicBezTo>
                    <a:pt x="2228" y="2858"/>
                    <a:pt x="2861" y="2231"/>
                    <a:pt x="2869" y="1444"/>
                  </a:cubicBezTo>
                  <a:cubicBezTo>
                    <a:pt x="2880" y="652"/>
                    <a:pt x="2249" y="9"/>
                    <a:pt x="1455" y="1"/>
                  </a:cubicBezTo>
                  <a:cubicBezTo>
                    <a:pt x="1450" y="1"/>
                    <a:pt x="1445" y="1"/>
                    <a:pt x="14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37"/>
            <p:cNvSpPr/>
            <p:nvPr/>
          </p:nvSpPr>
          <p:spPr>
            <a:xfrm>
              <a:off x="2907175" y="4228400"/>
              <a:ext cx="71325" cy="70975"/>
            </a:xfrm>
            <a:custGeom>
              <a:avLst/>
              <a:gdLst/>
              <a:ahLst/>
              <a:cxnLst/>
              <a:rect l="l" t="t" r="r" b="b"/>
              <a:pathLst>
                <a:path w="2853" h="2839" extrusionOk="0">
                  <a:moveTo>
                    <a:pt x="1421" y="0"/>
                  </a:moveTo>
                  <a:cubicBezTo>
                    <a:pt x="626" y="0"/>
                    <a:pt x="0" y="627"/>
                    <a:pt x="3" y="1421"/>
                  </a:cubicBezTo>
                  <a:cubicBezTo>
                    <a:pt x="4" y="2215"/>
                    <a:pt x="627" y="2839"/>
                    <a:pt x="1421" y="2839"/>
                  </a:cubicBezTo>
                  <a:cubicBezTo>
                    <a:pt x="1425" y="2839"/>
                    <a:pt x="1428" y="2839"/>
                    <a:pt x="1432" y="2839"/>
                  </a:cubicBezTo>
                  <a:cubicBezTo>
                    <a:pt x="2229" y="2836"/>
                    <a:pt x="2852" y="2201"/>
                    <a:pt x="2843" y="1405"/>
                  </a:cubicBezTo>
                  <a:cubicBezTo>
                    <a:pt x="2835" y="619"/>
                    <a:pt x="2216" y="3"/>
                    <a:pt x="1429" y="0"/>
                  </a:cubicBezTo>
                  <a:cubicBezTo>
                    <a:pt x="1426" y="0"/>
                    <a:pt x="1424" y="0"/>
                    <a:pt x="14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37"/>
            <p:cNvSpPr/>
            <p:nvPr/>
          </p:nvSpPr>
          <p:spPr>
            <a:xfrm>
              <a:off x="2255275" y="3576500"/>
              <a:ext cx="71075" cy="70925"/>
            </a:xfrm>
            <a:custGeom>
              <a:avLst/>
              <a:gdLst/>
              <a:ahLst/>
              <a:cxnLst/>
              <a:rect l="l" t="t" r="r" b="b"/>
              <a:pathLst>
                <a:path w="2843" h="2837" extrusionOk="0">
                  <a:moveTo>
                    <a:pt x="1418" y="0"/>
                  </a:moveTo>
                  <a:cubicBezTo>
                    <a:pt x="1416" y="0"/>
                    <a:pt x="1415" y="0"/>
                    <a:pt x="1413" y="0"/>
                  </a:cubicBezTo>
                  <a:cubicBezTo>
                    <a:pt x="626" y="4"/>
                    <a:pt x="6" y="623"/>
                    <a:pt x="3" y="1412"/>
                  </a:cubicBezTo>
                  <a:cubicBezTo>
                    <a:pt x="0" y="2209"/>
                    <a:pt x="625" y="2836"/>
                    <a:pt x="1421" y="2836"/>
                  </a:cubicBezTo>
                  <a:cubicBezTo>
                    <a:pt x="1424" y="2836"/>
                    <a:pt x="1427" y="2836"/>
                    <a:pt x="1429" y="2836"/>
                  </a:cubicBezTo>
                  <a:cubicBezTo>
                    <a:pt x="2219" y="2833"/>
                    <a:pt x="2836" y="2212"/>
                    <a:pt x="2839" y="1425"/>
                  </a:cubicBezTo>
                  <a:cubicBezTo>
                    <a:pt x="2843" y="626"/>
                    <a:pt x="2216" y="0"/>
                    <a:pt x="14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37"/>
            <p:cNvSpPr/>
            <p:nvPr/>
          </p:nvSpPr>
          <p:spPr>
            <a:xfrm>
              <a:off x="2255600" y="4041650"/>
              <a:ext cx="70525" cy="70300"/>
            </a:xfrm>
            <a:custGeom>
              <a:avLst/>
              <a:gdLst/>
              <a:ahLst/>
              <a:cxnLst/>
              <a:rect l="l" t="t" r="r" b="b"/>
              <a:pathLst>
                <a:path w="2821" h="2812" extrusionOk="0">
                  <a:moveTo>
                    <a:pt x="1411" y="1"/>
                  </a:moveTo>
                  <a:cubicBezTo>
                    <a:pt x="632" y="1"/>
                    <a:pt x="5" y="622"/>
                    <a:pt x="2" y="1400"/>
                  </a:cubicBezTo>
                  <a:cubicBezTo>
                    <a:pt x="1" y="2170"/>
                    <a:pt x="614" y="2799"/>
                    <a:pt x="1379" y="2811"/>
                  </a:cubicBezTo>
                  <a:cubicBezTo>
                    <a:pt x="1387" y="2811"/>
                    <a:pt x="1395" y="2811"/>
                    <a:pt x="1402" y="2811"/>
                  </a:cubicBezTo>
                  <a:cubicBezTo>
                    <a:pt x="2177" y="2811"/>
                    <a:pt x="2804" y="2198"/>
                    <a:pt x="2812" y="1427"/>
                  </a:cubicBezTo>
                  <a:cubicBezTo>
                    <a:pt x="2820" y="641"/>
                    <a:pt x="2200" y="5"/>
                    <a:pt x="1422" y="1"/>
                  </a:cubicBezTo>
                  <a:cubicBezTo>
                    <a:pt x="1418" y="1"/>
                    <a:pt x="1415" y="1"/>
                    <a:pt x="141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5" name="Google Shape;14495;p37"/>
            <p:cNvSpPr/>
            <p:nvPr/>
          </p:nvSpPr>
          <p:spPr>
            <a:xfrm>
              <a:off x="2442650" y="4228775"/>
              <a:ext cx="70475" cy="70275"/>
            </a:xfrm>
            <a:custGeom>
              <a:avLst/>
              <a:gdLst/>
              <a:ahLst/>
              <a:cxnLst/>
              <a:rect l="l" t="t" r="r" b="b"/>
              <a:pathLst>
                <a:path w="2819" h="2811" extrusionOk="0">
                  <a:moveTo>
                    <a:pt x="1407" y="0"/>
                  </a:moveTo>
                  <a:cubicBezTo>
                    <a:pt x="1403" y="0"/>
                    <a:pt x="1398" y="0"/>
                    <a:pt x="1394" y="0"/>
                  </a:cubicBezTo>
                  <a:cubicBezTo>
                    <a:pt x="626" y="7"/>
                    <a:pt x="6" y="630"/>
                    <a:pt x="5" y="1399"/>
                  </a:cubicBezTo>
                  <a:cubicBezTo>
                    <a:pt x="1" y="2183"/>
                    <a:pt x="629" y="2810"/>
                    <a:pt x="1410" y="2810"/>
                  </a:cubicBezTo>
                  <a:cubicBezTo>
                    <a:pt x="2193" y="2809"/>
                    <a:pt x="2819" y="2179"/>
                    <a:pt x="2815" y="1396"/>
                  </a:cubicBezTo>
                  <a:cubicBezTo>
                    <a:pt x="2812" y="620"/>
                    <a:pt x="2185" y="0"/>
                    <a:pt x="14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6" name="Google Shape;14496;p37"/>
            <p:cNvSpPr/>
            <p:nvPr/>
          </p:nvSpPr>
          <p:spPr>
            <a:xfrm>
              <a:off x="3186850" y="3762475"/>
              <a:ext cx="70375" cy="70250"/>
            </a:xfrm>
            <a:custGeom>
              <a:avLst/>
              <a:gdLst/>
              <a:ahLst/>
              <a:cxnLst/>
              <a:rect l="l" t="t" r="r" b="b"/>
              <a:pathLst>
                <a:path w="2815" h="2810" extrusionOk="0">
                  <a:moveTo>
                    <a:pt x="1404" y="1"/>
                  </a:moveTo>
                  <a:cubicBezTo>
                    <a:pt x="627" y="1"/>
                    <a:pt x="0" y="629"/>
                    <a:pt x="0" y="1405"/>
                  </a:cubicBezTo>
                  <a:cubicBezTo>
                    <a:pt x="0" y="2184"/>
                    <a:pt x="629" y="2810"/>
                    <a:pt x="1406" y="2810"/>
                  </a:cubicBezTo>
                  <a:cubicBezTo>
                    <a:pt x="1408" y="2810"/>
                    <a:pt x="1410" y="2810"/>
                    <a:pt x="1411" y="2810"/>
                  </a:cubicBezTo>
                  <a:cubicBezTo>
                    <a:pt x="2189" y="2806"/>
                    <a:pt x="2814" y="2172"/>
                    <a:pt x="2809" y="1390"/>
                  </a:cubicBezTo>
                  <a:cubicBezTo>
                    <a:pt x="2802" y="625"/>
                    <a:pt x="2178" y="4"/>
                    <a:pt x="1411" y="1"/>
                  </a:cubicBezTo>
                  <a:cubicBezTo>
                    <a:pt x="1409" y="1"/>
                    <a:pt x="1406" y="1"/>
                    <a:pt x="140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37"/>
            <p:cNvSpPr/>
            <p:nvPr/>
          </p:nvSpPr>
          <p:spPr>
            <a:xfrm>
              <a:off x="2721725" y="3297625"/>
              <a:ext cx="70925" cy="70225"/>
            </a:xfrm>
            <a:custGeom>
              <a:avLst/>
              <a:gdLst/>
              <a:ahLst/>
              <a:cxnLst/>
              <a:rect l="l" t="t" r="r" b="b"/>
              <a:pathLst>
                <a:path w="2837" h="2809" extrusionOk="0">
                  <a:moveTo>
                    <a:pt x="1423" y="1"/>
                  </a:moveTo>
                  <a:cubicBezTo>
                    <a:pt x="653" y="1"/>
                    <a:pt x="22" y="613"/>
                    <a:pt x="13" y="1379"/>
                  </a:cubicBezTo>
                  <a:cubicBezTo>
                    <a:pt x="0" y="2162"/>
                    <a:pt x="620" y="2803"/>
                    <a:pt x="1398" y="2808"/>
                  </a:cubicBezTo>
                  <a:cubicBezTo>
                    <a:pt x="1403" y="2808"/>
                    <a:pt x="1408" y="2808"/>
                    <a:pt x="1413" y="2808"/>
                  </a:cubicBezTo>
                  <a:cubicBezTo>
                    <a:pt x="2174" y="2808"/>
                    <a:pt x="2802" y="2201"/>
                    <a:pt x="2818" y="1444"/>
                  </a:cubicBezTo>
                  <a:cubicBezTo>
                    <a:pt x="2836" y="663"/>
                    <a:pt x="2221" y="14"/>
                    <a:pt x="1448" y="1"/>
                  </a:cubicBezTo>
                  <a:cubicBezTo>
                    <a:pt x="1440" y="1"/>
                    <a:pt x="1431" y="1"/>
                    <a:pt x="14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37"/>
            <p:cNvSpPr/>
            <p:nvPr/>
          </p:nvSpPr>
          <p:spPr>
            <a:xfrm>
              <a:off x="3186750" y="3856100"/>
              <a:ext cx="70450" cy="70125"/>
            </a:xfrm>
            <a:custGeom>
              <a:avLst/>
              <a:gdLst/>
              <a:ahLst/>
              <a:cxnLst/>
              <a:rect l="l" t="t" r="r" b="b"/>
              <a:pathLst>
                <a:path w="2818" h="2805" extrusionOk="0">
                  <a:moveTo>
                    <a:pt x="1409" y="1"/>
                  </a:moveTo>
                  <a:cubicBezTo>
                    <a:pt x="645" y="1"/>
                    <a:pt x="14" y="624"/>
                    <a:pt x="7" y="1386"/>
                  </a:cubicBezTo>
                  <a:cubicBezTo>
                    <a:pt x="0" y="2165"/>
                    <a:pt x="631" y="2804"/>
                    <a:pt x="1407" y="2804"/>
                  </a:cubicBezTo>
                  <a:cubicBezTo>
                    <a:pt x="1408" y="2804"/>
                    <a:pt x="1409" y="2804"/>
                    <a:pt x="1410" y="2804"/>
                  </a:cubicBezTo>
                  <a:cubicBezTo>
                    <a:pt x="2174" y="2804"/>
                    <a:pt x="2803" y="2181"/>
                    <a:pt x="2810" y="1419"/>
                  </a:cubicBezTo>
                  <a:cubicBezTo>
                    <a:pt x="2817" y="640"/>
                    <a:pt x="2186" y="1"/>
                    <a:pt x="14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37"/>
            <p:cNvSpPr/>
            <p:nvPr/>
          </p:nvSpPr>
          <p:spPr>
            <a:xfrm>
              <a:off x="2628425" y="3297725"/>
              <a:ext cx="70250" cy="70075"/>
            </a:xfrm>
            <a:custGeom>
              <a:avLst/>
              <a:gdLst/>
              <a:ahLst/>
              <a:cxnLst/>
              <a:rect l="l" t="t" r="r" b="b"/>
              <a:pathLst>
                <a:path w="2810" h="2803" extrusionOk="0">
                  <a:moveTo>
                    <a:pt x="1407" y="1"/>
                  </a:moveTo>
                  <a:cubicBezTo>
                    <a:pt x="640" y="1"/>
                    <a:pt x="9" y="628"/>
                    <a:pt x="4" y="1393"/>
                  </a:cubicBezTo>
                  <a:cubicBezTo>
                    <a:pt x="1" y="2158"/>
                    <a:pt x="625" y="2793"/>
                    <a:pt x="1390" y="2803"/>
                  </a:cubicBezTo>
                  <a:cubicBezTo>
                    <a:pt x="1394" y="2803"/>
                    <a:pt x="1399" y="2803"/>
                    <a:pt x="1403" y="2803"/>
                  </a:cubicBezTo>
                  <a:cubicBezTo>
                    <a:pt x="2173" y="2803"/>
                    <a:pt x="2810" y="2168"/>
                    <a:pt x="2806" y="1394"/>
                  </a:cubicBezTo>
                  <a:cubicBezTo>
                    <a:pt x="2803" y="629"/>
                    <a:pt x="2172" y="1"/>
                    <a:pt x="140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37"/>
            <p:cNvSpPr/>
            <p:nvPr/>
          </p:nvSpPr>
          <p:spPr>
            <a:xfrm>
              <a:off x="3093350" y="3485050"/>
              <a:ext cx="69950" cy="69650"/>
            </a:xfrm>
            <a:custGeom>
              <a:avLst/>
              <a:gdLst/>
              <a:ahLst/>
              <a:cxnLst/>
              <a:rect l="l" t="t" r="r" b="b"/>
              <a:pathLst>
                <a:path w="2798" h="2786" extrusionOk="0">
                  <a:moveTo>
                    <a:pt x="1395" y="0"/>
                  </a:moveTo>
                  <a:cubicBezTo>
                    <a:pt x="647" y="0"/>
                    <a:pt x="14" y="630"/>
                    <a:pt x="8" y="1383"/>
                  </a:cubicBezTo>
                  <a:cubicBezTo>
                    <a:pt x="1" y="2141"/>
                    <a:pt x="637" y="2783"/>
                    <a:pt x="1398" y="2786"/>
                  </a:cubicBezTo>
                  <a:cubicBezTo>
                    <a:pt x="1399" y="2786"/>
                    <a:pt x="1400" y="2786"/>
                    <a:pt x="1401" y="2786"/>
                  </a:cubicBezTo>
                  <a:cubicBezTo>
                    <a:pt x="2160" y="2786"/>
                    <a:pt x="2797" y="2147"/>
                    <a:pt x="2795" y="1390"/>
                  </a:cubicBezTo>
                  <a:cubicBezTo>
                    <a:pt x="2791" y="638"/>
                    <a:pt x="2172" y="13"/>
                    <a:pt x="1419" y="0"/>
                  </a:cubicBezTo>
                  <a:cubicBezTo>
                    <a:pt x="1411" y="0"/>
                    <a:pt x="1403" y="0"/>
                    <a:pt x="139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37"/>
            <p:cNvSpPr/>
            <p:nvPr/>
          </p:nvSpPr>
          <p:spPr>
            <a:xfrm>
              <a:off x="3186975" y="3670700"/>
              <a:ext cx="69850" cy="69600"/>
            </a:xfrm>
            <a:custGeom>
              <a:avLst/>
              <a:gdLst/>
              <a:ahLst/>
              <a:cxnLst/>
              <a:rect l="l" t="t" r="r" b="b"/>
              <a:pathLst>
                <a:path w="2794" h="2784" extrusionOk="0">
                  <a:moveTo>
                    <a:pt x="1403" y="0"/>
                  </a:moveTo>
                  <a:cubicBezTo>
                    <a:pt x="1397" y="0"/>
                    <a:pt x="1392" y="0"/>
                    <a:pt x="1386" y="0"/>
                  </a:cubicBezTo>
                  <a:cubicBezTo>
                    <a:pt x="636" y="10"/>
                    <a:pt x="14" y="633"/>
                    <a:pt x="8" y="1382"/>
                  </a:cubicBezTo>
                  <a:cubicBezTo>
                    <a:pt x="1" y="2140"/>
                    <a:pt x="637" y="2782"/>
                    <a:pt x="1397" y="2783"/>
                  </a:cubicBezTo>
                  <a:cubicBezTo>
                    <a:pt x="1398" y="2783"/>
                    <a:pt x="1399" y="2783"/>
                    <a:pt x="1399" y="2783"/>
                  </a:cubicBezTo>
                  <a:cubicBezTo>
                    <a:pt x="2157" y="2783"/>
                    <a:pt x="2793" y="2145"/>
                    <a:pt x="2789" y="1387"/>
                  </a:cubicBezTo>
                  <a:cubicBezTo>
                    <a:pt x="2786" y="631"/>
                    <a:pt x="2153" y="0"/>
                    <a:pt x="1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37"/>
            <p:cNvSpPr/>
            <p:nvPr/>
          </p:nvSpPr>
          <p:spPr>
            <a:xfrm>
              <a:off x="3001300" y="3391450"/>
              <a:ext cx="69975" cy="69700"/>
            </a:xfrm>
            <a:custGeom>
              <a:avLst/>
              <a:gdLst/>
              <a:ahLst/>
              <a:cxnLst/>
              <a:rect l="l" t="t" r="r" b="b"/>
              <a:pathLst>
                <a:path w="2799" h="2788" extrusionOk="0">
                  <a:moveTo>
                    <a:pt x="1400" y="1"/>
                  </a:moveTo>
                  <a:cubicBezTo>
                    <a:pt x="1400" y="1"/>
                    <a:pt x="1399" y="1"/>
                    <a:pt x="1398" y="1"/>
                  </a:cubicBezTo>
                  <a:cubicBezTo>
                    <a:pt x="637" y="4"/>
                    <a:pt x="0" y="644"/>
                    <a:pt x="6" y="1404"/>
                  </a:cubicBezTo>
                  <a:cubicBezTo>
                    <a:pt x="13" y="2155"/>
                    <a:pt x="635" y="2780"/>
                    <a:pt x="1387" y="2788"/>
                  </a:cubicBezTo>
                  <a:cubicBezTo>
                    <a:pt x="1392" y="2788"/>
                    <a:pt x="1397" y="2788"/>
                    <a:pt x="1402" y="2788"/>
                  </a:cubicBezTo>
                  <a:cubicBezTo>
                    <a:pt x="2152" y="2788"/>
                    <a:pt x="2789" y="2157"/>
                    <a:pt x="2793" y="1401"/>
                  </a:cubicBezTo>
                  <a:cubicBezTo>
                    <a:pt x="2798" y="642"/>
                    <a:pt x="2159" y="1"/>
                    <a:pt x="1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37"/>
            <p:cNvSpPr/>
            <p:nvPr/>
          </p:nvSpPr>
          <p:spPr>
            <a:xfrm>
              <a:off x="2813775" y="3298100"/>
              <a:ext cx="70825" cy="69325"/>
            </a:xfrm>
            <a:custGeom>
              <a:avLst/>
              <a:gdLst/>
              <a:ahLst/>
              <a:cxnLst/>
              <a:rect l="l" t="t" r="r" b="b"/>
              <a:pathLst>
                <a:path w="2833" h="2773" extrusionOk="0">
                  <a:moveTo>
                    <a:pt x="1400" y="0"/>
                  </a:moveTo>
                  <a:cubicBezTo>
                    <a:pt x="681" y="0"/>
                    <a:pt x="63" y="598"/>
                    <a:pt x="32" y="1345"/>
                  </a:cubicBezTo>
                  <a:cubicBezTo>
                    <a:pt x="1" y="2086"/>
                    <a:pt x="599" y="2727"/>
                    <a:pt x="1362" y="2770"/>
                  </a:cubicBezTo>
                  <a:cubicBezTo>
                    <a:pt x="1386" y="2771"/>
                    <a:pt x="1410" y="2772"/>
                    <a:pt x="1435" y="2772"/>
                  </a:cubicBezTo>
                  <a:cubicBezTo>
                    <a:pt x="2154" y="2772"/>
                    <a:pt x="2771" y="2174"/>
                    <a:pt x="2803" y="1427"/>
                  </a:cubicBezTo>
                  <a:cubicBezTo>
                    <a:pt x="2832" y="686"/>
                    <a:pt x="2235" y="47"/>
                    <a:pt x="1473" y="2"/>
                  </a:cubicBezTo>
                  <a:cubicBezTo>
                    <a:pt x="1449" y="1"/>
                    <a:pt x="1424" y="0"/>
                    <a:pt x="14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37"/>
            <p:cNvSpPr/>
            <p:nvPr/>
          </p:nvSpPr>
          <p:spPr>
            <a:xfrm>
              <a:off x="2535050" y="3298425"/>
              <a:ext cx="69900" cy="68650"/>
            </a:xfrm>
            <a:custGeom>
              <a:avLst/>
              <a:gdLst/>
              <a:ahLst/>
              <a:cxnLst/>
              <a:rect l="l" t="t" r="r" b="b"/>
              <a:pathLst>
                <a:path w="2796" h="2746" extrusionOk="0">
                  <a:moveTo>
                    <a:pt x="1390" y="1"/>
                  </a:moveTo>
                  <a:cubicBezTo>
                    <a:pt x="656" y="1"/>
                    <a:pt x="52" y="586"/>
                    <a:pt x="26" y="1334"/>
                  </a:cubicBezTo>
                  <a:cubicBezTo>
                    <a:pt x="1" y="2091"/>
                    <a:pt x="595" y="2720"/>
                    <a:pt x="1360" y="2745"/>
                  </a:cubicBezTo>
                  <a:cubicBezTo>
                    <a:pt x="1376" y="2745"/>
                    <a:pt x="1392" y="2746"/>
                    <a:pt x="1408" y="2746"/>
                  </a:cubicBezTo>
                  <a:cubicBezTo>
                    <a:pt x="2142" y="2746"/>
                    <a:pt x="2746" y="2162"/>
                    <a:pt x="2771" y="1412"/>
                  </a:cubicBezTo>
                  <a:cubicBezTo>
                    <a:pt x="2796" y="655"/>
                    <a:pt x="2203" y="28"/>
                    <a:pt x="1437" y="1"/>
                  </a:cubicBezTo>
                  <a:cubicBezTo>
                    <a:pt x="1422" y="1"/>
                    <a:pt x="1406" y="1"/>
                    <a:pt x="13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37"/>
            <p:cNvSpPr/>
            <p:nvPr/>
          </p:nvSpPr>
          <p:spPr>
            <a:xfrm>
              <a:off x="3187450" y="3950275"/>
              <a:ext cx="69025" cy="68850"/>
            </a:xfrm>
            <a:custGeom>
              <a:avLst/>
              <a:gdLst/>
              <a:ahLst/>
              <a:cxnLst/>
              <a:rect l="l" t="t" r="r" b="b"/>
              <a:pathLst>
                <a:path w="2761" h="2754" extrusionOk="0">
                  <a:moveTo>
                    <a:pt x="1382" y="0"/>
                  </a:moveTo>
                  <a:cubicBezTo>
                    <a:pt x="1380" y="0"/>
                    <a:pt x="1378" y="0"/>
                    <a:pt x="1377" y="0"/>
                  </a:cubicBezTo>
                  <a:cubicBezTo>
                    <a:pt x="617" y="5"/>
                    <a:pt x="1" y="623"/>
                    <a:pt x="3" y="1382"/>
                  </a:cubicBezTo>
                  <a:cubicBezTo>
                    <a:pt x="8" y="2140"/>
                    <a:pt x="624" y="2754"/>
                    <a:pt x="1380" y="2754"/>
                  </a:cubicBezTo>
                  <a:cubicBezTo>
                    <a:pt x="1381" y="2754"/>
                    <a:pt x="1383" y="2754"/>
                    <a:pt x="1385" y="2754"/>
                  </a:cubicBezTo>
                  <a:cubicBezTo>
                    <a:pt x="2145" y="2749"/>
                    <a:pt x="2761" y="2131"/>
                    <a:pt x="2756" y="1372"/>
                  </a:cubicBezTo>
                  <a:cubicBezTo>
                    <a:pt x="2754" y="617"/>
                    <a:pt x="2135" y="0"/>
                    <a:pt x="138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6" name="Google Shape;14506;p37"/>
            <p:cNvSpPr/>
            <p:nvPr/>
          </p:nvSpPr>
          <p:spPr>
            <a:xfrm>
              <a:off x="2722750" y="4321850"/>
              <a:ext cx="68525" cy="68275"/>
            </a:xfrm>
            <a:custGeom>
              <a:avLst/>
              <a:gdLst/>
              <a:ahLst/>
              <a:cxnLst/>
              <a:rect l="l" t="t" r="r" b="b"/>
              <a:pathLst>
                <a:path w="2741" h="2731" extrusionOk="0">
                  <a:moveTo>
                    <a:pt x="1374" y="0"/>
                  </a:moveTo>
                  <a:cubicBezTo>
                    <a:pt x="1371" y="0"/>
                    <a:pt x="1369" y="0"/>
                    <a:pt x="1366" y="0"/>
                  </a:cubicBezTo>
                  <a:cubicBezTo>
                    <a:pt x="613" y="3"/>
                    <a:pt x="16" y="597"/>
                    <a:pt x="8" y="1350"/>
                  </a:cubicBezTo>
                  <a:cubicBezTo>
                    <a:pt x="0" y="2116"/>
                    <a:pt x="600" y="2726"/>
                    <a:pt x="1365" y="2730"/>
                  </a:cubicBezTo>
                  <a:cubicBezTo>
                    <a:pt x="1368" y="2730"/>
                    <a:pt x="1372" y="2730"/>
                    <a:pt x="1375" y="2730"/>
                  </a:cubicBezTo>
                  <a:cubicBezTo>
                    <a:pt x="2136" y="2730"/>
                    <a:pt x="2739" y="2129"/>
                    <a:pt x="2739" y="1367"/>
                  </a:cubicBezTo>
                  <a:cubicBezTo>
                    <a:pt x="2741" y="605"/>
                    <a:pt x="2137" y="0"/>
                    <a:pt x="137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7" name="Google Shape;14507;p37"/>
            <p:cNvSpPr/>
            <p:nvPr/>
          </p:nvSpPr>
          <p:spPr>
            <a:xfrm>
              <a:off x="2629350" y="4321875"/>
              <a:ext cx="68450" cy="68175"/>
            </a:xfrm>
            <a:custGeom>
              <a:avLst/>
              <a:gdLst/>
              <a:ahLst/>
              <a:cxnLst/>
              <a:rect l="l" t="t" r="r" b="b"/>
              <a:pathLst>
                <a:path w="2738" h="2727" extrusionOk="0">
                  <a:moveTo>
                    <a:pt x="1371" y="1"/>
                  </a:moveTo>
                  <a:cubicBezTo>
                    <a:pt x="603" y="1"/>
                    <a:pt x="1" y="607"/>
                    <a:pt x="6" y="1374"/>
                  </a:cubicBezTo>
                  <a:cubicBezTo>
                    <a:pt x="11" y="2131"/>
                    <a:pt x="608" y="2724"/>
                    <a:pt x="1364" y="2727"/>
                  </a:cubicBezTo>
                  <a:cubicBezTo>
                    <a:pt x="1365" y="2727"/>
                    <a:pt x="1366" y="2727"/>
                    <a:pt x="1367" y="2727"/>
                  </a:cubicBezTo>
                  <a:cubicBezTo>
                    <a:pt x="2135" y="2727"/>
                    <a:pt x="2737" y="2119"/>
                    <a:pt x="2732" y="1352"/>
                  </a:cubicBezTo>
                  <a:cubicBezTo>
                    <a:pt x="2725" y="598"/>
                    <a:pt x="2128" y="5"/>
                    <a:pt x="1374" y="1"/>
                  </a:cubicBezTo>
                  <a:cubicBezTo>
                    <a:pt x="1373" y="1"/>
                    <a:pt x="1372" y="1"/>
                    <a:pt x="13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37"/>
            <p:cNvSpPr/>
            <p:nvPr/>
          </p:nvSpPr>
          <p:spPr>
            <a:xfrm>
              <a:off x="2164575" y="3763500"/>
              <a:ext cx="68225" cy="68175"/>
            </a:xfrm>
            <a:custGeom>
              <a:avLst/>
              <a:gdLst/>
              <a:ahLst/>
              <a:cxnLst/>
              <a:rect l="l" t="t" r="r" b="b"/>
              <a:pathLst>
                <a:path w="2729" h="2727" extrusionOk="0">
                  <a:moveTo>
                    <a:pt x="1363" y="1"/>
                  </a:moveTo>
                  <a:cubicBezTo>
                    <a:pt x="1360" y="1"/>
                    <a:pt x="1356" y="1"/>
                    <a:pt x="1353" y="1"/>
                  </a:cubicBezTo>
                  <a:cubicBezTo>
                    <a:pt x="599" y="7"/>
                    <a:pt x="4" y="604"/>
                    <a:pt x="2" y="1360"/>
                  </a:cubicBezTo>
                  <a:cubicBezTo>
                    <a:pt x="0" y="2124"/>
                    <a:pt x="603" y="2727"/>
                    <a:pt x="1368" y="2727"/>
                  </a:cubicBezTo>
                  <a:cubicBezTo>
                    <a:pt x="1371" y="2727"/>
                    <a:pt x="1373" y="2727"/>
                    <a:pt x="1376" y="2727"/>
                  </a:cubicBezTo>
                  <a:cubicBezTo>
                    <a:pt x="2132" y="2718"/>
                    <a:pt x="2725" y="2123"/>
                    <a:pt x="2727" y="1366"/>
                  </a:cubicBezTo>
                  <a:cubicBezTo>
                    <a:pt x="2729" y="602"/>
                    <a:pt x="2128" y="1"/>
                    <a:pt x="13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37"/>
            <p:cNvSpPr/>
            <p:nvPr/>
          </p:nvSpPr>
          <p:spPr>
            <a:xfrm>
              <a:off x="3094200" y="4136300"/>
              <a:ext cx="68350" cy="68125"/>
            </a:xfrm>
            <a:custGeom>
              <a:avLst/>
              <a:gdLst/>
              <a:ahLst/>
              <a:cxnLst/>
              <a:rect l="l" t="t" r="r" b="b"/>
              <a:pathLst>
                <a:path w="2734" h="2725" extrusionOk="0">
                  <a:moveTo>
                    <a:pt x="1368" y="0"/>
                  </a:moveTo>
                  <a:cubicBezTo>
                    <a:pt x="602" y="0"/>
                    <a:pt x="1" y="605"/>
                    <a:pt x="5" y="1371"/>
                  </a:cubicBezTo>
                  <a:cubicBezTo>
                    <a:pt x="8" y="2125"/>
                    <a:pt x="603" y="2722"/>
                    <a:pt x="1359" y="2725"/>
                  </a:cubicBezTo>
                  <a:cubicBezTo>
                    <a:pt x="1362" y="2725"/>
                    <a:pt x="1364" y="2725"/>
                    <a:pt x="1367" y="2725"/>
                  </a:cubicBezTo>
                  <a:cubicBezTo>
                    <a:pt x="2132" y="2725"/>
                    <a:pt x="2733" y="2121"/>
                    <a:pt x="2729" y="1356"/>
                  </a:cubicBezTo>
                  <a:cubicBezTo>
                    <a:pt x="2727" y="599"/>
                    <a:pt x="2131" y="2"/>
                    <a:pt x="1375" y="0"/>
                  </a:cubicBezTo>
                  <a:cubicBezTo>
                    <a:pt x="1373" y="0"/>
                    <a:pt x="1370" y="0"/>
                    <a:pt x="13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37"/>
            <p:cNvSpPr/>
            <p:nvPr/>
          </p:nvSpPr>
          <p:spPr>
            <a:xfrm>
              <a:off x="2350325" y="3392375"/>
              <a:ext cx="68025" cy="67900"/>
            </a:xfrm>
            <a:custGeom>
              <a:avLst/>
              <a:gdLst/>
              <a:ahLst/>
              <a:cxnLst/>
              <a:rect l="l" t="t" r="r" b="b"/>
              <a:pathLst>
                <a:path w="2721" h="2716" extrusionOk="0">
                  <a:moveTo>
                    <a:pt x="1365" y="0"/>
                  </a:moveTo>
                  <a:cubicBezTo>
                    <a:pt x="603" y="0"/>
                    <a:pt x="7" y="591"/>
                    <a:pt x="3" y="1352"/>
                  </a:cubicBezTo>
                  <a:cubicBezTo>
                    <a:pt x="0" y="2108"/>
                    <a:pt x="589" y="2707"/>
                    <a:pt x="1341" y="2715"/>
                  </a:cubicBezTo>
                  <a:cubicBezTo>
                    <a:pt x="1346" y="2716"/>
                    <a:pt x="1351" y="2716"/>
                    <a:pt x="1356" y="2716"/>
                  </a:cubicBezTo>
                  <a:cubicBezTo>
                    <a:pt x="2118" y="2716"/>
                    <a:pt x="2715" y="2125"/>
                    <a:pt x="2719" y="1364"/>
                  </a:cubicBezTo>
                  <a:cubicBezTo>
                    <a:pt x="2721" y="608"/>
                    <a:pt x="2135" y="9"/>
                    <a:pt x="1383" y="0"/>
                  </a:cubicBezTo>
                  <a:cubicBezTo>
                    <a:pt x="1377" y="0"/>
                    <a:pt x="1371" y="0"/>
                    <a:pt x="136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37"/>
            <p:cNvSpPr/>
            <p:nvPr/>
          </p:nvSpPr>
          <p:spPr>
            <a:xfrm>
              <a:off x="2256875" y="3484650"/>
              <a:ext cx="67825" cy="67550"/>
            </a:xfrm>
            <a:custGeom>
              <a:avLst/>
              <a:gdLst/>
              <a:ahLst/>
              <a:cxnLst/>
              <a:rect l="l" t="t" r="r" b="b"/>
              <a:pathLst>
                <a:path w="2713" h="2702" extrusionOk="0">
                  <a:moveTo>
                    <a:pt x="1359" y="0"/>
                  </a:moveTo>
                  <a:cubicBezTo>
                    <a:pt x="607" y="0"/>
                    <a:pt x="11" y="590"/>
                    <a:pt x="6" y="1338"/>
                  </a:cubicBezTo>
                  <a:cubicBezTo>
                    <a:pt x="0" y="2094"/>
                    <a:pt x="592" y="2696"/>
                    <a:pt x="1343" y="2702"/>
                  </a:cubicBezTo>
                  <a:cubicBezTo>
                    <a:pt x="1347" y="2702"/>
                    <a:pt x="1350" y="2702"/>
                    <a:pt x="1354" y="2702"/>
                  </a:cubicBezTo>
                  <a:cubicBezTo>
                    <a:pt x="2107" y="2702"/>
                    <a:pt x="2704" y="2111"/>
                    <a:pt x="2707" y="1364"/>
                  </a:cubicBezTo>
                  <a:cubicBezTo>
                    <a:pt x="2712" y="607"/>
                    <a:pt x="2121" y="4"/>
                    <a:pt x="1369" y="0"/>
                  </a:cubicBezTo>
                  <a:cubicBezTo>
                    <a:pt x="1366" y="0"/>
                    <a:pt x="1362" y="0"/>
                    <a:pt x="135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37"/>
            <p:cNvSpPr/>
            <p:nvPr/>
          </p:nvSpPr>
          <p:spPr>
            <a:xfrm>
              <a:off x="2164700" y="3857150"/>
              <a:ext cx="68075" cy="67925"/>
            </a:xfrm>
            <a:custGeom>
              <a:avLst/>
              <a:gdLst/>
              <a:ahLst/>
              <a:cxnLst/>
              <a:rect l="l" t="t" r="r" b="b"/>
              <a:pathLst>
                <a:path w="2723" h="2717" extrusionOk="0">
                  <a:moveTo>
                    <a:pt x="1359" y="1"/>
                  </a:moveTo>
                  <a:cubicBezTo>
                    <a:pt x="596" y="1"/>
                    <a:pt x="1" y="601"/>
                    <a:pt x="3" y="1366"/>
                  </a:cubicBezTo>
                  <a:cubicBezTo>
                    <a:pt x="7" y="2120"/>
                    <a:pt x="600" y="2713"/>
                    <a:pt x="1355" y="2716"/>
                  </a:cubicBezTo>
                  <a:cubicBezTo>
                    <a:pt x="1357" y="2716"/>
                    <a:pt x="1360" y="2716"/>
                    <a:pt x="1362" y="2716"/>
                  </a:cubicBezTo>
                  <a:cubicBezTo>
                    <a:pt x="2125" y="2716"/>
                    <a:pt x="2722" y="2116"/>
                    <a:pt x="2718" y="1351"/>
                  </a:cubicBezTo>
                  <a:cubicBezTo>
                    <a:pt x="2716" y="598"/>
                    <a:pt x="2121" y="5"/>
                    <a:pt x="1367" y="1"/>
                  </a:cubicBezTo>
                  <a:cubicBezTo>
                    <a:pt x="1364" y="1"/>
                    <a:pt x="1362" y="1"/>
                    <a:pt x="13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37"/>
            <p:cNvSpPr/>
            <p:nvPr/>
          </p:nvSpPr>
          <p:spPr>
            <a:xfrm>
              <a:off x="3000800" y="4230000"/>
              <a:ext cx="67950" cy="67825"/>
            </a:xfrm>
            <a:custGeom>
              <a:avLst/>
              <a:gdLst/>
              <a:ahLst/>
              <a:cxnLst/>
              <a:rect l="l" t="t" r="r" b="b"/>
              <a:pathLst>
                <a:path w="2718" h="2713" extrusionOk="0">
                  <a:moveTo>
                    <a:pt x="1361" y="0"/>
                  </a:moveTo>
                  <a:cubicBezTo>
                    <a:pt x="607" y="0"/>
                    <a:pt x="11" y="591"/>
                    <a:pt x="4" y="1346"/>
                  </a:cubicBezTo>
                  <a:cubicBezTo>
                    <a:pt x="0" y="2103"/>
                    <a:pt x="588" y="2706"/>
                    <a:pt x="1342" y="2712"/>
                  </a:cubicBezTo>
                  <a:cubicBezTo>
                    <a:pt x="1346" y="2712"/>
                    <a:pt x="1351" y="2712"/>
                    <a:pt x="1355" y="2712"/>
                  </a:cubicBezTo>
                  <a:cubicBezTo>
                    <a:pt x="2121" y="2712"/>
                    <a:pt x="2718" y="2116"/>
                    <a:pt x="2716" y="1353"/>
                  </a:cubicBezTo>
                  <a:cubicBezTo>
                    <a:pt x="2714" y="596"/>
                    <a:pt x="2121" y="3"/>
                    <a:pt x="1364" y="0"/>
                  </a:cubicBezTo>
                  <a:cubicBezTo>
                    <a:pt x="1363" y="0"/>
                    <a:pt x="1362" y="0"/>
                    <a:pt x="136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4" name="Google Shape;14514;p37"/>
            <p:cNvSpPr/>
            <p:nvPr/>
          </p:nvSpPr>
          <p:spPr>
            <a:xfrm>
              <a:off x="2165050" y="3671775"/>
              <a:ext cx="67475" cy="67400"/>
            </a:xfrm>
            <a:custGeom>
              <a:avLst/>
              <a:gdLst/>
              <a:ahLst/>
              <a:cxnLst/>
              <a:rect l="l" t="t" r="r" b="b"/>
              <a:pathLst>
                <a:path w="2699" h="2696" extrusionOk="0">
                  <a:moveTo>
                    <a:pt x="1350" y="1"/>
                  </a:moveTo>
                  <a:cubicBezTo>
                    <a:pt x="600" y="1"/>
                    <a:pt x="0" y="600"/>
                    <a:pt x="0" y="1349"/>
                  </a:cubicBezTo>
                  <a:cubicBezTo>
                    <a:pt x="0" y="2096"/>
                    <a:pt x="600" y="2696"/>
                    <a:pt x="1347" y="2696"/>
                  </a:cubicBezTo>
                  <a:cubicBezTo>
                    <a:pt x="1349" y="2696"/>
                    <a:pt x="1352" y="2695"/>
                    <a:pt x="1354" y="2695"/>
                  </a:cubicBezTo>
                  <a:cubicBezTo>
                    <a:pt x="2103" y="2693"/>
                    <a:pt x="2699" y="2085"/>
                    <a:pt x="2694" y="1332"/>
                  </a:cubicBezTo>
                  <a:cubicBezTo>
                    <a:pt x="2688" y="596"/>
                    <a:pt x="2090" y="5"/>
                    <a:pt x="1353" y="1"/>
                  </a:cubicBezTo>
                  <a:cubicBezTo>
                    <a:pt x="1352" y="1"/>
                    <a:pt x="1351" y="1"/>
                    <a:pt x="1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5" name="Google Shape;14515;p37"/>
            <p:cNvSpPr/>
            <p:nvPr/>
          </p:nvSpPr>
          <p:spPr>
            <a:xfrm>
              <a:off x="2815350" y="4322250"/>
              <a:ext cx="67550" cy="67475"/>
            </a:xfrm>
            <a:custGeom>
              <a:avLst/>
              <a:gdLst/>
              <a:ahLst/>
              <a:cxnLst/>
              <a:rect l="l" t="t" r="r" b="b"/>
              <a:pathLst>
                <a:path w="2702" h="2699" extrusionOk="0">
                  <a:moveTo>
                    <a:pt x="1351" y="1"/>
                  </a:moveTo>
                  <a:cubicBezTo>
                    <a:pt x="1350" y="1"/>
                    <a:pt x="1348" y="1"/>
                    <a:pt x="1346" y="1"/>
                  </a:cubicBezTo>
                  <a:cubicBezTo>
                    <a:pt x="597" y="5"/>
                    <a:pt x="0" y="610"/>
                    <a:pt x="7" y="1364"/>
                  </a:cubicBezTo>
                  <a:cubicBezTo>
                    <a:pt x="12" y="2102"/>
                    <a:pt x="607" y="2694"/>
                    <a:pt x="1346" y="2698"/>
                  </a:cubicBezTo>
                  <a:cubicBezTo>
                    <a:pt x="1348" y="2698"/>
                    <a:pt x="1350" y="2698"/>
                    <a:pt x="1351" y="2698"/>
                  </a:cubicBezTo>
                  <a:cubicBezTo>
                    <a:pt x="2102" y="2698"/>
                    <a:pt x="2702" y="2099"/>
                    <a:pt x="2702" y="1349"/>
                  </a:cubicBezTo>
                  <a:cubicBezTo>
                    <a:pt x="2702" y="599"/>
                    <a:pt x="2102" y="1"/>
                    <a:pt x="13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37"/>
            <p:cNvSpPr/>
            <p:nvPr/>
          </p:nvSpPr>
          <p:spPr>
            <a:xfrm>
              <a:off x="3188275" y="3578375"/>
              <a:ext cx="67350" cy="67150"/>
            </a:xfrm>
            <a:custGeom>
              <a:avLst/>
              <a:gdLst/>
              <a:ahLst/>
              <a:cxnLst/>
              <a:rect l="l" t="t" r="r" b="b"/>
              <a:pathLst>
                <a:path w="2694" h="2686" extrusionOk="0">
                  <a:moveTo>
                    <a:pt x="1348" y="0"/>
                  </a:moveTo>
                  <a:cubicBezTo>
                    <a:pt x="611" y="0"/>
                    <a:pt x="8" y="597"/>
                    <a:pt x="4" y="1334"/>
                  </a:cubicBezTo>
                  <a:cubicBezTo>
                    <a:pt x="0" y="2072"/>
                    <a:pt x="595" y="2678"/>
                    <a:pt x="1331" y="2685"/>
                  </a:cubicBezTo>
                  <a:cubicBezTo>
                    <a:pt x="1336" y="2685"/>
                    <a:pt x="1341" y="2685"/>
                    <a:pt x="1346" y="2685"/>
                  </a:cubicBezTo>
                  <a:cubicBezTo>
                    <a:pt x="2088" y="2685"/>
                    <a:pt x="2694" y="2082"/>
                    <a:pt x="2690" y="1337"/>
                  </a:cubicBezTo>
                  <a:cubicBezTo>
                    <a:pt x="2685" y="601"/>
                    <a:pt x="2086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37"/>
            <p:cNvSpPr/>
            <p:nvPr/>
          </p:nvSpPr>
          <p:spPr>
            <a:xfrm>
              <a:off x="2536375" y="4322425"/>
              <a:ext cx="67325" cy="67150"/>
            </a:xfrm>
            <a:custGeom>
              <a:avLst/>
              <a:gdLst/>
              <a:ahLst/>
              <a:cxnLst/>
              <a:rect l="l" t="t" r="r" b="b"/>
              <a:pathLst>
                <a:path w="2693" h="2686" extrusionOk="0">
                  <a:moveTo>
                    <a:pt x="1348" y="0"/>
                  </a:moveTo>
                  <a:cubicBezTo>
                    <a:pt x="604" y="0"/>
                    <a:pt x="1" y="602"/>
                    <a:pt x="2" y="1348"/>
                  </a:cubicBezTo>
                  <a:cubicBezTo>
                    <a:pt x="5" y="2083"/>
                    <a:pt x="606" y="2684"/>
                    <a:pt x="1342" y="2686"/>
                  </a:cubicBezTo>
                  <a:cubicBezTo>
                    <a:pt x="1343" y="2686"/>
                    <a:pt x="1344" y="2686"/>
                    <a:pt x="1345" y="2686"/>
                  </a:cubicBezTo>
                  <a:cubicBezTo>
                    <a:pt x="2082" y="2686"/>
                    <a:pt x="2682" y="2088"/>
                    <a:pt x="2687" y="1355"/>
                  </a:cubicBezTo>
                  <a:cubicBezTo>
                    <a:pt x="2692" y="616"/>
                    <a:pt x="2098" y="10"/>
                    <a:pt x="1363" y="0"/>
                  </a:cubicBezTo>
                  <a:cubicBezTo>
                    <a:pt x="1358" y="0"/>
                    <a:pt x="1353" y="0"/>
                    <a:pt x="1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37"/>
            <p:cNvSpPr/>
            <p:nvPr/>
          </p:nvSpPr>
          <p:spPr>
            <a:xfrm>
              <a:off x="2909100" y="3299150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48" y="1"/>
                  </a:moveTo>
                  <a:cubicBezTo>
                    <a:pt x="1347" y="1"/>
                    <a:pt x="1346" y="1"/>
                    <a:pt x="1345" y="1"/>
                  </a:cubicBezTo>
                  <a:cubicBezTo>
                    <a:pt x="607" y="2"/>
                    <a:pt x="5" y="603"/>
                    <a:pt x="3" y="1339"/>
                  </a:cubicBezTo>
                  <a:cubicBezTo>
                    <a:pt x="0" y="2077"/>
                    <a:pt x="598" y="2681"/>
                    <a:pt x="1334" y="2686"/>
                  </a:cubicBezTo>
                  <a:cubicBezTo>
                    <a:pt x="1338" y="2686"/>
                    <a:pt x="1343" y="2686"/>
                    <a:pt x="1347" y="2686"/>
                  </a:cubicBezTo>
                  <a:cubicBezTo>
                    <a:pt x="2079" y="2686"/>
                    <a:pt x="2680" y="2093"/>
                    <a:pt x="2690" y="1363"/>
                  </a:cubicBezTo>
                  <a:cubicBezTo>
                    <a:pt x="2701" y="614"/>
                    <a:pt x="2095" y="1"/>
                    <a:pt x="13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37"/>
            <p:cNvSpPr/>
            <p:nvPr/>
          </p:nvSpPr>
          <p:spPr>
            <a:xfrm>
              <a:off x="2165075" y="3951150"/>
              <a:ext cx="67325" cy="67100"/>
            </a:xfrm>
            <a:custGeom>
              <a:avLst/>
              <a:gdLst/>
              <a:ahLst/>
              <a:cxnLst/>
              <a:rect l="l" t="t" r="r" b="b"/>
              <a:pathLst>
                <a:path w="2693" h="2684" extrusionOk="0">
                  <a:moveTo>
                    <a:pt x="1344" y="1"/>
                  </a:moveTo>
                  <a:cubicBezTo>
                    <a:pt x="1342" y="1"/>
                    <a:pt x="1339" y="1"/>
                    <a:pt x="1337" y="1"/>
                  </a:cubicBezTo>
                  <a:cubicBezTo>
                    <a:pt x="604" y="6"/>
                    <a:pt x="1" y="618"/>
                    <a:pt x="5" y="1351"/>
                  </a:cubicBezTo>
                  <a:cubicBezTo>
                    <a:pt x="10" y="2081"/>
                    <a:pt x="619" y="2683"/>
                    <a:pt x="1349" y="2683"/>
                  </a:cubicBezTo>
                  <a:cubicBezTo>
                    <a:pt x="1351" y="2683"/>
                    <a:pt x="1354" y="2683"/>
                    <a:pt x="1356" y="2683"/>
                  </a:cubicBezTo>
                  <a:cubicBezTo>
                    <a:pt x="2087" y="2678"/>
                    <a:pt x="2693" y="2066"/>
                    <a:pt x="2687" y="1333"/>
                  </a:cubicBezTo>
                  <a:cubicBezTo>
                    <a:pt x="2682" y="602"/>
                    <a:pt x="2074" y="1"/>
                    <a:pt x="13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37"/>
            <p:cNvSpPr/>
            <p:nvPr/>
          </p:nvSpPr>
          <p:spPr>
            <a:xfrm>
              <a:off x="2350650" y="4230425"/>
              <a:ext cx="67400" cy="67000"/>
            </a:xfrm>
            <a:custGeom>
              <a:avLst/>
              <a:gdLst/>
              <a:ahLst/>
              <a:cxnLst/>
              <a:rect l="l" t="t" r="r" b="b"/>
              <a:pathLst>
                <a:path w="2696" h="2680" extrusionOk="0">
                  <a:moveTo>
                    <a:pt x="1349" y="1"/>
                  </a:moveTo>
                  <a:cubicBezTo>
                    <a:pt x="1344" y="1"/>
                    <a:pt x="1339" y="1"/>
                    <a:pt x="1335" y="1"/>
                  </a:cubicBezTo>
                  <a:cubicBezTo>
                    <a:pt x="603" y="9"/>
                    <a:pt x="1" y="623"/>
                    <a:pt x="9" y="1353"/>
                  </a:cubicBezTo>
                  <a:cubicBezTo>
                    <a:pt x="18" y="2080"/>
                    <a:pt x="625" y="2679"/>
                    <a:pt x="1348" y="2679"/>
                  </a:cubicBezTo>
                  <a:cubicBezTo>
                    <a:pt x="1353" y="2679"/>
                    <a:pt x="1358" y="2679"/>
                    <a:pt x="1363" y="2679"/>
                  </a:cubicBezTo>
                  <a:cubicBezTo>
                    <a:pt x="2094" y="2670"/>
                    <a:pt x="2695" y="2055"/>
                    <a:pt x="2687" y="1325"/>
                  </a:cubicBezTo>
                  <a:cubicBezTo>
                    <a:pt x="2679" y="599"/>
                    <a:pt x="2071" y="1"/>
                    <a:pt x="134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37"/>
            <p:cNvSpPr/>
            <p:nvPr/>
          </p:nvSpPr>
          <p:spPr>
            <a:xfrm>
              <a:off x="2257175" y="4136850"/>
              <a:ext cx="67325" cy="66975"/>
            </a:xfrm>
            <a:custGeom>
              <a:avLst/>
              <a:gdLst/>
              <a:ahLst/>
              <a:cxnLst/>
              <a:rect l="l" t="t" r="r" b="b"/>
              <a:pathLst>
                <a:path w="2693" h="2679" extrusionOk="0">
                  <a:moveTo>
                    <a:pt x="1345" y="0"/>
                  </a:moveTo>
                  <a:cubicBezTo>
                    <a:pt x="619" y="0"/>
                    <a:pt x="14" y="601"/>
                    <a:pt x="7" y="1329"/>
                  </a:cubicBezTo>
                  <a:cubicBezTo>
                    <a:pt x="0" y="2058"/>
                    <a:pt x="604" y="2672"/>
                    <a:pt x="1335" y="2679"/>
                  </a:cubicBezTo>
                  <a:cubicBezTo>
                    <a:pt x="1340" y="2679"/>
                    <a:pt x="1344" y="2679"/>
                    <a:pt x="1348" y="2679"/>
                  </a:cubicBezTo>
                  <a:cubicBezTo>
                    <a:pt x="2072" y="2679"/>
                    <a:pt x="2679" y="2077"/>
                    <a:pt x="2686" y="1350"/>
                  </a:cubicBezTo>
                  <a:cubicBezTo>
                    <a:pt x="2692" y="622"/>
                    <a:pt x="2089" y="7"/>
                    <a:pt x="1357" y="0"/>
                  </a:cubicBezTo>
                  <a:cubicBezTo>
                    <a:pt x="1353" y="0"/>
                    <a:pt x="1349" y="0"/>
                    <a:pt x="13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37"/>
            <p:cNvSpPr/>
            <p:nvPr/>
          </p:nvSpPr>
          <p:spPr>
            <a:xfrm>
              <a:off x="3188475" y="4043450"/>
              <a:ext cx="66925" cy="66675"/>
            </a:xfrm>
            <a:custGeom>
              <a:avLst/>
              <a:gdLst/>
              <a:ahLst/>
              <a:cxnLst/>
              <a:rect l="l" t="t" r="r" b="b"/>
              <a:pathLst>
                <a:path w="2677" h="2667" extrusionOk="0">
                  <a:moveTo>
                    <a:pt x="1335" y="1"/>
                  </a:moveTo>
                  <a:cubicBezTo>
                    <a:pt x="611" y="1"/>
                    <a:pt x="0" y="615"/>
                    <a:pt x="5" y="1341"/>
                  </a:cubicBezTo>
                  <a:cubicBezTo>
                    <a:pt x="9" y="2060"/>
                    <a:pt x="608" y="2663"/>
                    <a:pt x="1330" y="2667"/>
                  </a:cubicBezTo>
                  <a:cubicBezTo>
                    <a:pt x="1334" y="2667"/>
                    <a:pt x="1338" y="2667"/>
                    <a:pt x="1342" y="2667"/>
                  </a:cubicBezTo>
                  <a:cubicBezTo>
                    <a:pt x="2065" y="2667"/>
                    <a:pt x="2676" y="2052"/>
                    <a:pt x="2672" y="1328"/>
                  </a:cubicBezTo>
                  <a:cubicBezTo>
                    <a:pt x="2668" y="607"/>
                    <a:pt x="2068" y="6"/>
                    <a:pt x="1346" y="1"/>
                  </a:cubicBezTo>
                  <a:cubicBezTo>
                    <a:pt x="1342" y="1"/>
                    <a:pt x="1338" y="1"/>
                    <a:pt x="13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37"/>
            <p:cNvSpPr/>
            <p:nvPr/>
          </p:nvSpPr>
          <p:spPr>
            <a:xfrm>
              <a:off x="2444375" y="3299525"/>
              <a:ext cx="66800" cy="66500"/>
            </a:xfrm>
            <a:custGeom>
              <a:avLst/>
              <a:gdLst/>
              <a:ahLst/>
              <a:cxnLst/>
              <a:rect l="l" t="t" r="r" b="b"/>
              <a:pathLst>
                <a:path w="2672" h="2660" extrusionOk="0">
                  <a:moveTo>
                    <a:pt x="1339" y="1"/>
                  </a:moveTo>
                  <a:cubicBezTo>
                    <a:pt x="626" y="1"/>
                    <a:pt x="25" y="594"/>
                    <a:pt x="12" y="1314"/>
                  </a:cubicBezTo>
                  <a:cubicBezTo>
                    <a:pt x="1" y="2029"/>
                    <a:pt x="594" y="2640"/>
                    <a:pt x="1318" y="2659"/>
                  </a:cubicBezTo>
                  <a:cubicBezTo>
                    <a:pt x="1328" y="2659"/>
                    <a:pt x="1339" y="2659"/>
                    <a:pt x="1349" y="2659"/>
                  </a:cubicBezTo>
                  <a:cubicBezTo>
                    <a:pt x="2060" y="2659"/>
                    <a:pt x="2668" y="2052"/>
                    <a:pt x="2670" y="1330"/>
                  </a:cubicBezTo>
                  <a:cubicBezTo>
                    <a:pt x="2671" y="611"/>
                    <a:pt x="2073" y="8"/>
                    <a:pt x="1351" y="1"/>
                  </a:cubicBezTo>
                  <a:cubicBezTo>
                    <a:pt x="1347" y="1"/>
                    <a:pt x="1343" y="1"/>
                    <a:pt x="13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4" name="Google Shape;14524;p37"/>
            <p:cNvSpPr/>
            <p:nvPr/>
          </p:nvSpPr>
          <p:spPr>
            <a:xfrm>
              <a:off x="2910025" y="4323375"/>
              <a:ext cx="65450" cy="65300"/>
            </a:xfrm>
            <a:custGeom>
              <a:avLst/>
              <a:gdLst/>
              <a:ahLst/>
              <a:cxnLst/>
              <a:rect l="l" t="t" r="r" b="b"/>
              <a:pathLst>
                <a:path w="2618" h="2612" extrusionOk="0">
                  <a:moveTo>
                    <a:pt x="1309" y="0"/>
                  </a:moveTo>
                  <a:cubicBezTo>
                    <a:pt x="581" y="0"/>
                    <a:pt x="7" y="570"/>
                    <a:pt x="4" y="1299"/>
                  </a:cubicBezTo>
                  <a:cubicBezTo>
                    <a:pt x="0" y="2024"/>
                    <a:pt x="565" y="2600"/>
                    <a:pt x="1288" y="2611"/>
                  </a:cubicBezTo>
                  <a:cubicBezTo>
                    <a:pt x="1294" y="2611"/>
                    <a:pt x="1300" y="2611"/>
                    <a:pt x="1306" y="2611"/>
                  </a:cubicBezTo>
                  <a:cubicBezTo>
                    <a:pt x="2033" y="2611"/>
                    <a:pt x="2611" y="2042"/>
                    <a:pt x="2613" y="1311"/>
                  </a:cubicBezTo>
                  <a:cubicBezTo>
                    <a:pt x="2617" y="587"/>
                    <a:pt x="2053" y="10"/>
                    <a:pt x="1330" y="0"/>
                  </a:cubicBezTo>
                  <a:cubicBezTo>
                    <a:pt x="1323" y="0"/>
                    <a:pt x="1316" y="0"/>
                    <a:pt x="13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5" name="Google Shape;14525;p37"/>
            <p:cNvSpPr/>
            <p:nvPr/>
          </p:nvSpPr>
          <p:spPr>
            <a:xfrm>
              <a:off x="2166000" y="3579425"/>
              <a:ext cx="65250" cy="65075"/>
            </a:xfrm>
            <a:custGeom>
              <a:avLst/>
              <a:gdLst/>
              <a:ahLst/>
              <a:cxnLst/>
              <a:rect l="l" t="t" r="r" b="b"/>
              <a:pathLst>
                <a:path w="2610" h="2603" extrusionOk="0">
                  <a:moveTo>
                    <a:pt x="1310" y="0"/>
                  </a:moveTo>
                  <a:cubicBezTo>
                    <a:pt x="586" y="0"/>
                    <a:pt x="14" y="564"/>
                    <a:pt x="7" y="1286"/>
                  </a:cubicBezTo>
                  <a:cubicBezTo>
                    <a:pt x="0" y="2024"/>
                    <a:pt x="573" y="2603"/>
                    <a:pt x="1310" y="2603"/>
                  </a:cubicBezTo>
                  <a:cubicBezTo>
                    <a:pt x="1311" y="2603"/>
                    <a:pt x="1313" y="2603"/>
                    <a:pt x="1315" y="2603"/>
                  </a:cubicBezTo>
                  <a:cubicBezTo>
                    <a:pt x="2041" y="2600"/>
                    <a:pt x="2609" y="2029"/>
                    <a:pt x="2609" y="1301"/>
                  </a:cubicBezTo>
                  <a:cubicBezTo>
                    <a:pt x="2609" y="574"/>
                    <a:pt x="2042" y="4"/>
                    <a:pt x="1315" y="0"/>
                  </a:cubicBezTo>
                  <a:cubicBezTo>
                    <a:pt x="1313" y="0"/>
                    <a:pt x="1311" y="0"/>
                    <a:pt x="131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37"/>
            <p:cNvSpPr/>
            <p:nvPr/>
          </p:nvSpPr>
          <p:spPr>
            <a:xfrm>
              <a:off x="3095775" y="3393900"/>
              <a:ext cx="65075" cy="64875"/>
            </a:xfrm>
            <a:custGeom>
              <a:avLst/>
              <a:gdLst/>
              <a:ahLst/>
              <a:cxnLst/>
              <a:rect l="l" t="t" r="r" b="b"/>
              <a:pathLst>
                <a:path w="2603" h="2595" extrusionOk="0">
                  <a:moveTo>
                    <a:pt x="1307" y="0"/>
                  </a:moveTo>
                  <a:cubicBezTo>
                    <a:pt x="584" y="0"/>
                    <a:pt x="14" y="561"/>
                    <a:pt x="7" y="1280"/>
                  </a:cubicBezTo>
                  <a:cubicBezTo>
                    <a:pt x="0" y="2019"/>
                    <a:pt x="571" y="2595"/>
                    <a:pt x="1307" y="2595"/>
                  </a:cubicBezTo>
                  <a:cubicBezTo>
                    <a:pt x="1308" y="2595"/>
                    <a:pt x="1309" y="2595"/>
                    <a:pt x="1310" y="2595"/>
                  </a:cubicBezTo>
                  <a:cubicBezTo>
                    <a:pt x="2034" y="2592"/>
                    <a:pt x="2601" y="2024"/>
                    <a:pt x="2603" y="1299"/>
                  </a:cubicBezTo>
                  <a:cubicBezTo>
                    <a:pt x="2603" y="573"/>
                    <a:pt x="2038" y="3"/>
                    <a:pt x="1315" y="0"/>
                  </a:cubicBezTo>
                  <a:cubicBezTo>
                    <a:pt x="1312" y="0"/>
                    <a:pt x="1310" y="0"/>
                    <a:pt x="13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37"/>
            <p:cNvSpPr/>
            <p:nvPr/>
          </p:nvSpPr>
          <p:spPr>
            <a:xfrm>
              <a:off x="2445425" y="4323725"/>
              <a:ext cx="64825" cy="64500"/>
            </a:xfrm>
            <a:custGeom>
              <a:avLst/>
              <a:gdLst/>
              <a:ahLst/>
              <a:cxnLst/>
              <a:rect l="l" t="t" r="r" b="b"/>
              <a:pathLst>
                <a:path w="2593" h="2580" extrusionOk="0">
                  <a:moveTo>
                    <a:pt x="1299" y="0"/>
                  </a:moveTo>
                  <a:cubicBezTo>
                    <a:pt x="591" y="0"/>
                    <a:pt x="17" y="562"/>
                    <a:pt x="9" y="1267"/>
                  </a:cubicBezTo>
                  <a:cubicBezTo>
                    <a:pt x="1" y="1993"/>
                    <a:pt x="564" y="2573"/>
                    <a:pt x="1283" y="2579"/>
                  </a:cubicBezTo>
                  <a:cubicBezTo>
                    <a:pt x="1287" y="2579"/>
                    <a:pt x="1292" y="2579"/>
                    <a:pt x="1296" y="2579"/>
                  </a:cubicBezTo>
                  <a:cubicBezTo>
                    <a:pt x="2014" y="2579"/>
                    <a:pt x="2586" y="2016"/>
                    <a:pt x="2588" y="1299"/>
                  </a:cubicBezTo>
                  <a:cubicBezTo>
                    <a:pt x="2592" y="577"/>
                    <a:pt x="2023" y="1"/>
                    <a:pt x="12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37"/>
            <p:cNvSpPr/>
            <p:nvPr/>
          </p:nvSpPr>
          <p:spPr>
            <a:xfrm>
              <a:off x="2166475" y="4044575"/>
              <a:ext cx="64500" cy="64475"/>
            </a:xfrm>
            <a:custGeom>
              <a:avLst/>
              <a:gdLst/>
              <a:ahLst/>
              <a:cxnLst/>
              <a:rect l="l" t="t" r="r" b="b"/>
              <a:pathLst>
                <a:path w="2580" h="2579" extrusionOk="0">
                  <a:moveTo>
                    <a:pt x="1290" y="0"/>
                  </a:moveTo>
                  <a:cubicBezTo>
                    <a:pt x="1286" y="0"/>
                    <a:pt x="1283" y="1"/>
                    <a:pt x="1280" y="1"/>
                  </a:cubicBezTo>
                  <a:cubicBezTo>
                    <a:pt x="569" y="6"/>
                    <a:pt x="2" y="576"/>
                    <a:pt x="0" y="1287"/>
                  </a:cubicBezTo>
                  <a:cubicBezTo>
                    <a:pt x="0" y="2005"/>
                    <a:pt x="571" y="2579"/>
                    <a:pt x="1291" y="2579"/>
                  </a:cubicBezTo>
                  <a:cubicBezTo>
                    <a:pt x="1295" y="2579"/>
                    <a:pt x="1298" y="2579"/>
                    <a:pt x="1301" y="2579"/>
                  </a:cubicBezTo>
                  <a:cubicBezTo>
                    <a:pt x="2010" y="2573"/>
                    <a:pt x="2577" y="2003"/>
                    <a:pt x="2580" y="1294"/>
                  </a:cubicBezTo>
                  <a:cubicBezTo>
                    <a:pt x="2580" y="574"/>
                    <a:pt x="2008" y="0"/>
                    <a:pt x="12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37"/>
            <p:cNvSpPr/>
            <p:nvPr/>
          </p:nvSpPr>
          <p:spPr>
            <a:xfrm>
              <a:off x="3189700" y="3487750"/>
              <a:ext cx="64475" cy="64250"/>
            </a:xfrm>
            <a:custGeom>
              <a:avLst/>
              <a:gdLst/>
              <a:ahLst/>
              <a:cxnLst/>
              <a:rect l="l" t="t" r="r" b="b"/>
              <a:pathLst>
                <a:path w="2579" h="2570" extrusionOk="0">
                  <a:moveTo>
                    <a:pt x="1290" y="1"/>
                  </a:moveTo>
                  <a:cubicBezTo>
                    <a:pt x="589" y="1"/>
                    <a:pt x="11" y="573"/>
                    <a:pt x="6" y="1275"/>
                  </a:cubicBezTo>
                  <a:cubicBezTo>
                    <a:pt x="0" y="1981"/>
                    <a:pt x="574" y="2564"/>
                    <a:pt x="1280" y="2569"/>
                  </a:cubicBezTo>
                  <a:cubicBezTo>
                    <a:pt x="1282" y="2569"/>
                    <a:pt x="1285" y="2569"/>
                    <a:pt x="1287" y="2569"/>
                  </a:cubicBezTo>
                  <a:cubicBezTo>
                    <a:pt x="1989" y="2569"/>
                    <a:pt x="2569" y="1998"/>
                    <a:pt x="2573" y="1295"/>
                  </a:cubicBezTo>
                  <a:cubicBezTo>
                    <a:pt x="2578" y="590"/>
                    <a:pt x="2006" y="6"/>
                    <a:pt x="1300" y="1"/>
                  </a:cubicBezTo>
                  <a:cubicBezTo>
                    <a:pt x="1297" y="1"/>
                    <a:pt x="1294" y="1"/>
                    <a:pt x="12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37"/>
            <p:cNvSpPr/>
            <p:nvPr/>
          </p:nvSpPr>
          <p:spPr>
            <a:xfrm>
              <a:off x="3004075" y="3300675"/>
              <a:ext cx="64475" cy="64150"/>
            </a:xfrm>
            <a:custGeom>
              <a:avLst/>
              <a:gdLst/>
              <a:ahLst/>
              <a:cxnLst/>
              <a:rect l="l" t="t" r="r" b="b"/>
              <a:pathLst>
                <a:path w="2579" h="2566" extrusionOk="0">
                  <a:moveTo>
                    <a:pt x="1289" y="1"/>
                  </a:moveTo>
                  <a:cubicBezTo>
                    <a:pt x="1285" y="1"/>
                    <a:pt x="1282" y="1"/>
                    <a:pt x="1279" y="1"/>
                  </a:cubicBezTo>
                  <a:cubicBezTo>
                    <a:pt x="577" y="6"/>
                    <a:pt x="1" y="592"/>
                    <a:pt x="7" y="1294"/>
                  </a:cubicBezTo>
                  <a:cubicBezTo>
                    <a:pt x="11" y="1991"/>
                    <a:pt x="592" y="2565"/>
                    <a:pt x="1287" y="2565"/>
                  </a:cubicBezTo>
                  <a:cubicBezTo>
                    <a:pt x="1291" y="2565"/>
                    <a:pt x="1295" y="2565"/>
                    <a:pt x="1299" y="2565"/>
                  </a:cubicBezTo>
                  <a:cubicBezTo>
                    <a:pt x="2002" y="2560"/>
                    <a:pt x="2579" y="1974"/>
                    <a:pt x="2572" y="1274"/>
                  </a:cubicBezTo>
                  <a:cubicBezTo>
                    <a:pt x="2565" y="575"/>
                    <a:pt x="1984" y="1"/>
                    <a:pt x="128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1" name="Google Shape;14531;p37"/>
            <p:cNvSpPr/>
            <p:nvPr/>
          </p:nvSpPr>
          <p:spPr>
            <a:xfrm>
              <a:off x="3282000" y="3765600"/>
              <a:ext cx="64275" cy="64000"/>
            </a:xfrm>
            <a:custGeom>
              <a:avLst/>
              <a:gdLst/>
              <a:ahLst/>
              <a:cxnLst/>
              <a:rect l="l" t="t" r="r" b="b"/>
              <a:pathLst>
                <a:path w="2571" h="2560" extrusionOk="0">
                  <a:moveTo>
                    <a:pt x="1285" y="1"/>
                  </a:moveTo>
                  <a:cubicBezTo>
                    <a:pt x="1277" y="1"/>
                    <a:pt x="1269" y="1"/>
                    <a:pt x="1261" y="1"/>
                  </a:cubicBezTo>
                  <a:cubicBezTo>
                    <a:pt x="570" y="14"/>
                    <a:pt x="3" y="591"/>
                    <a:pt x="3" y="1280"/>
                  </a:cubicBezTo>
                  <a:cubicBezTo>
                    <a:pt x="0" y="1978"/>
                    <a:pt x="584" y="2560"/>
                    <a:pt x="1281" y="2560"/>
                  </a:cubicBezTo>
                  <a:cubicBezTo>
                    <a:pt x="1283" y="2560"/>
                    <a:pt x="1285" y="2560"/>
                    <a:pt x="1288" y="2560"/>
                  </a:cubicBezTo>
                  <a:cubicBezTo>
                    <a:pt x="1988" y="2556"/>
                    <a:pt x="2570" y="1966"/>
                    <a:pt x="2562" y="1267"/>
                  </a:cubicBezTo>
                  <a:cubicBezTo>
                    <a:pt x="2551" y="575"/>
                    <a:pt x="1972" y="1"/>
                    <a:pt x="12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2" name="Google Shape;14532;p37"/>
            <p:cNvSpPr/>
            <p:nvPr/>
          </p:nvSpPr>
          <p:spPr>
            <a:xfrm>
              <a:off x="3096350" y="4231925"/>
              <a:ext cx="64300" cy="64000"/>
            </a:xfrm>
            <a:custGeom>
              <a:avLst/>
              <a:gdLst/>
              <a:ahLst/>
              <a:cxnLst/>
              <a:rect l="l" t="t" r="r" b="b"/>
              <a:pathLst>
                <a:path w="2572" h="2560" extrusionOk="0">
                  <a:moveTo>
                    <a:pt x="1277" y="0"/>
                  </a:moveTo>
                  <a:cubicBezTo>
                    <a:pt x="581" y="0"/>
                    <a:pt x="0" y="583"/>
                    <a:pt x="2" y="1280"/>
                  </a:cubicBezTo>
                  <a:cubicBezTo>
                    <a:pt x="3" y="1978"/>
                    <a:pt x="588" y="2559"/>
                    <a:pt x="1283" y="2559"/>
                  </a:cubicBezTo>
                  <a:cubicBezTo>
                    <a:pt x="1286" y="2559"/>
                    <a:pt x="1288" y="2559"/>
                    <a:pt x="1291" y="2559"/>
                  </a:cubicBezTo>
                  <a:cubicBezTo>
                    <a:pt x="1991" y="2553"/>
                    <a:pt x="2571" y="1961"/>
                    <a:pt x="2561" y="1264"/>
                  </a:cubicBezTo>
                  <a:cubicBezTo>
                    <a:pt x="2551" y="573"/>
                    <a:pt x="1976" y="3"/>
                    <a:pt x="1287" y="0"/>
                  </a:cubicBezTo>
                  <a:cubicBezTo>
                    <a:pt x="1283" y="0"/>
                    <a:pt x="1280" y="0"/>
                    <a:pt x="127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37"/>
            <p:cNvSpPr/>
            <p:nvPr/>
          </p:nvSpPr>
          <p:spPr>
            <a:xfrm>
              <a:off x="3281950" y="3859225"/>
              <a:ext cx="64150" cy="63850"/>
            </a:xfrm>
            <a:custGeom>
              <a:avLst/>
              <a:gdLst/>
              <a:ahLst/>
              <a:cxnLst/>
              <a:rect l="l" t="t" r="r" b="b"/>
              <a:pathLst>
                <a:path w="2566" h="2554" extrusionOk="0">
                  <a:moveTo>
                    <a:pt x="1279" y="0"/>
                  </a:moveTo>
                  <a:cubicBezTo>
                    <a:pt x="595" y="0"/>
                    <a:pt x="12" y="578"/>
                    <a:pt x="6" y="1269"/>
                  </a:cubicBezTo>
                  <a:cubicBezTo>
                    <a:pt x="1" y="1956"/>
                    <a:pt x="569" y="2538"/>
                    <a:pt x="1261" y="2553"/>
                  </a:cubicBezTo>
                  <a:cubicBezTo>
                    <a:pt x="1271" y="2553"/>
                    <a:pt x="1280" y="2553"/>
                    <a:pt x="1290" y="2553"/>
                  </a:cubicBezTo>
                  <a:cubicBezTo>
                    <a:pt x="1972" y="2553"/>
                    <a:pt x="2556" y="1976"/>
                    <a:pt x="2560" y="1284"/>
                  </a:cubicBezTo>
                  <a:cubicBezTo>
                    <a:pt x="2565" y="598"/>
                    <a:pt x="1997" y="14"/>
                    <a:pt x="1305" y="1"/>
                  </a:cubicBezTo>
                  <a:cubicBezTo>
                    <a:pt x="1296" y="1"/>
                    <a:pt x="1287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37"/>
            <p:cNvSpPr/>
            <p:nvPr/>
          </p:nvSpPr>
          <p:spPr>
            <a:xfrm>
              <a:off x="2724775" y="3208725"/>
              <a:ext cx="64675" cy="63875"/>
            </a:xfrm>
            <a:custGeom>
              <a:avLst/>
              <a:gdLst/>
              <a:ahLst/>
              <a:cxnLst/>
              <a:rect l="l" t="t" r="r" b="b"/>
              <a:pathLst>
                <a:path w="2587" h="2555" extrusionOk="0">
                  <a:moveTo>
                    <a:pt x="1291" y="0"/>
                  </a:moveTo>
                  <a:cubicBezTo>
                    <a:pt x="611" y="0"/>
                    <a:pt x="34" y="566"/>
                    <a:pt x="17" y="1254"/>
                  </a:cubicBezTo>
                  <a:cubicBezTo>
                    <a:pt x="0" y="1949"/>
                    <a:pt x="584" y="2547"/>
                    <a:pt x="1284" y="2554"/>
                  </a:cubicBezTo>
                  <a:cubicBezTo>
                    <a:pt x="1288" y="2554"/>
                    <a:pt x="1292" y="2554"/>
                    <a:pt x="1296" y="2554"/>
                  </a:cubicBezTo>
                  <a:cubicBezTo>
                    <a:pt x="1977" y="2554"/>
                    <a:pt x="2553" y="1990"/>
                    <a:pt x="2570" y="1302"/>
                  </a:cubicBezTo>
                  <a:cubicBezTo>
                    <a:pt x="2587" y="606"/>
                    <a:pt x="2003" y="7"/>
                    <a:pt x="1303" y="0"/>
                  </a:cubicBezTo>
                  <a:cubicBezTo>
                    <a:pt x="1299" y="0"/>
                    <a:pt x="1295" y="0"/>
                    <a:pt x="129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5" name="Google Shape;14535;p37"/>
            <p:cNvSpPr/>
            <p:nvPr/>
          </p:nvSpPr>
          <p:spPr>
            <a:xfrm>
              <a:off x="2260125" y="3394400"/>
              <a:ext cx="64225" cy="63850"/>
            </a:xfrm>
            <a:custGeom>
              <a:avLst/>
              <a:gdLst/>
              <a:ahLst/>
              <a:cxnLst/>
              <a:rect l="l" t="t" r="r" b="b"/>
              <a:pathLst>
                <a:path w="2569" h="2554" extrusionOk="0">
                  <a:moveTo>
                    <a:pt x="1278" y="0"/>
                  </a:moveTo>
                  <a:cubicBezTo>
                    <a:pt x="596" y="0"/>
                    <a:pt x="14" y="577"/>
                    <a:pt x="7" y="1267"/>
                  </a:cubicBezTo>
                  <a:cubicBezTo>
                    <a:pt x="0" y="1952"/>
                    <a:pt x="569" y="2535"/>
                    <a:pt x="1261" y="2553"/>
                  </a:cubicBezTo>
                  <a:cubicBezTo>
                    <a:pt x="1270" y="2553"/>
                    <a:pt x="1280" y="2553"/>
                    <a:pt x="1289" y="2553"/>
                  </a:cubicBezTo>
                  <a:cubicBezTo>
                    <a:pt x="1973" y="2553"/>
                    <a:pt x="2555" y="1976"/>
                    <a:pt x="2562" y="1286"/>
                  </a:cubicBezTo>
                  <a:cubicBezTo>
                    <a:pt x="2569" y="599"/>
                    <a:pt x="2000" y="16"/>
                    <a:pt x="1308" y="1"/>
                  </a:cubicBezTo>
                  <a:cubicBezTo>
                    <a:pt x="1298" y="1"/>
                    <a:pt x="1288" y="0"/>
                    <a:pt x="12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6" name="Google Shape;14536;p37"/>
            <p:cNvSpPr/>
            <p:nvPr/>
          </p:nvSpPr>
          <p:spPr>
            <a:xfrm>
              <a:off x="2631500" y="3208725"/>
              <a:ext cx="64125" cy="63825"/>
            </a:xfrm>
            <a:custGeom>
              <a:avLst/>
              <a:gdLst/>
              <a:ahLst/>
              <a:cxnLst/>
              <a:rect l="l" t="t" r="r" b="b"/>
              <a:pathLst>
                <a:path w="2565" h="2553" extrusionOk="0">
                  <a:moveTo>
                    <a:pt x="1284" y="0"/>
                  </a:moveTo>
                  <a:cubicBezTo>
                    <a:pt x="1282" y="0"/>
                    <a:pt x="1279" y="0"/>
                    <a:pt x="1277" y="0"/>
                  </a:cubicBezTo>
                  <a:cubicBezTo>
                    <a:pt x="590" y="6"/>
                    <a:pt x="14" y="578"/>
                    <a:pt x="7" y="1268"/>
                  </a:cubicBezTo>
                  <a:cubicBezTo>
                    <a:pt x="0" y="1961"/>
                    <a:pt x="586" y="2553"/>
                    <a:pt x="1281" y="2553"/>
                  </a:cubicBezTo>
                  <a:cubicBezTo>
                    <a:pt x="1283" y="2553"/>
                    <a:pt x="1285" y="2553"/>
                    <a:pt x="1288" y="2553"/>
                  </a:cubicBezTo>
                  <a:cubicBezTo>
                    <a:pt x="1976" y="2550"/>
                    <a:pt x="2551" y="1976"/>
                    <a:pt x="2558" y="1285"/>
                  </a:cubicBezTo>
                  <a:cubicBezTo>
                    <a:pt x="2565" y="592"/>
                    <a:pt x="1978" y="0"/>
                    <a:pt x="12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37"/>
            <p:cNvSpPr/>
            <p:nvPr/>
          </p:nvSpPr>
          <p:spPr>
            <a:xfrm>
              <a:off x="3190075" y="4138875"/>
              <a:ext cx="63450" cy="62975"/>
            </a:xfrm>
            <a:custGeom>
              <a:avLst/>
              <a:gdLst/>
              <a:ahLst/>
              <a:cxnLst/>
              <a:rect l="l" t="t" r="r" b="b"/>
              <a:pathLst>
                <a:path w="2538" h="2519" extrusionOk="0">
                  <a:moveTo>
                    <a:pt x="1278" y="1"/>
                  </a:moveTo>
                  <a:cubicBezTo>
                    <a:pt x="1276" y="1"/>
                    <a:pt x="1275" y="1"/>
                    <a:pt x="1273" y="1"/>
                  </a:cubicBezTo>
                  <a:cubicBezTo>
                    <a:pt x="588" y="2"/>
                    <a:pt x="30" y="551"/>
                    <a:pt x="17" y="1241"/>
                  </a:cubicBezTo>
                  <a:cubicBezTo>
                    <a:pt x="0" y="1933"/>
                    <a:pt x="563" y="2511"/>
                    <a:pt x="1262" y="2519"/>
                  </a:cubicBezTo>
                  <a:cubicBezTo>
                    <a:pt x="1268" y="2519"/>
                    <a:pt x="1274" y="2519"/>
                    <a:pt x="1279" y="2519"/>
                  </a:cubicBezTo>
                  <a:cubicBezTo>
                    <a:pt x="1966" y="2519"/>
                    <a:pt x="2531" y="1955"/>
                    <a:pt x="2535" y="1264"/>
                  </a:cubicBezTo>
                  <a:cubicBezTo>
                    <a:pt x="2538" y="571"/>
                    <a:pt x="1970" y="1"/>
                    <a:pt x="12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37"/>
            <p:cNvSpPr/>
            <p:nvPr/>
          </p:nvSpPr>
          <p:spPr>
            <a:xfrm>
              <a:off x="3281800" y="3674050"/>
              <a:ext cx="64250" cy="62875"/>
            </a:xfrm>
            <a:custGeom>
              <a:avLst/>
              <a:gdLst/>
              <a:ahLst/>
              <a:cxnLst/>
              <a:rect l="l" t="t" r="r" b="b"/>
              <a:pathLst>
                <a:path w="2570" h="2515" extrusionOk="0">
                  <a:moveTo>
                    <a:pt x="1279" y="0"/>
                  </a:moveTo>
                  <a:cubicBezTo>
                    <a:pt x="614" y="0"/>
                    <a:pt x="67" y="527"/>
                    <a:pt x="34" y="1207"/>
                  </a:cubicBezTo>
                  <a:cubicBezTo>
                    <a:pt x="0" y="1902"/>
                    <a:pt x="543" y="2484"/>
                    <a:pt x="1247" y="2514"/>
                  </a:cubicBezTo>
                  <a:cubicBezTo>
                    <a:pt x="1264" y="2514"/>
                    <a:pt x="1282" y="2515"/>
                    <a:pt x="1299" y="2515"/>
                  </a:cubicBezTo>
                  <a:cubicBezTo>
                    <a:pt x="1969" y="2515"/>
                    <a:pt x="2523" y="1979"/>
                    <a:pt x="2546" y="1291"/>
                  </a:cubicBezTo>
                  <a:cubicBezTo>
                    <a:pt x="2570" y="609"/>
                    <a:pt x="2041" y="39"/>
                    <a:pt x="1347" y="2"/>
                  </a:cubicBezTo>
                  <a:cubicBezTo>
                    <a:pt x="1324" y="1"/>
                    <a:pt x="1301" y="0"/>
                    <a:pt x="12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37"/>
            <p:cNvSpPr/>
            <p:nvPr/>
          </p:nvSpPr>
          <p:spPr>
            <a:xfrm>
              <a:off x="3003650" y="4324900"/>
              <a:ext cx="62350" cy="62175"/>
            </a:xfrm>
            <a:custGeom>
              <a:avLst/>
              <a:gdLst/>
              <a:ahLst/>
              <a:cxnLst/>
              <a:rect l="l" t="t" r="r" b="b"/>
              <a:pathLst>
                <a:path w="2494" h="2487" extrusionOk="0">
                  <a:moveTo>
                    <a:pt x="1248" y="1"/>
                  </a:moveTo>
                  <a:cubicBezTo>
                    <a:pt x="555" y="1"/>
                    <a:pt x="11" y="540"/>
                    <a:pt x="5" y="1234"/>
                  </a:cubicBezTo>
                  <a:cubicBezTo>
                    <a:pt x="0" y="1937"/>
                    <a:pt x="548" y="2486"/>
                    <a:pt x="1250" y="2486"/>
                  </a:cubicBezTo>
                  <a:cubicBezTo>
                    <a:pt x="1254" y="2486"/>
                    <a:pt x="1257" y="2486"/>
                    <a:pt x="1261" y="2486"/>
                  </a:cubicBezTo>
                  <a:cubicBezTo>
                    <a:pt x="1954" y="2481"/>
                    <a:pt x="2494" y="1934"/>
                    <a:pt x="2491" y="1238"/>
                  </a:cubicBezTo>
                  <a:cubicBezTo>
                    <a:pt x="2488" y="545"/>
                    <a:pt x="1946" y="2"/>
                    <a:pt x="1251" y="1"/>
                  </a:cubicBezTo>
                  <a:cubicBezTo>
                    <a:pt x="1250" y="1"/>
                    <a:pt x="1249" y="1"/>
                    <a:pt x="12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37"/>
            <p:cNvSpPr/>
            <p:nvPr/>
          </p:nvSpPr>
          <p:spPr>
            <a:xfrm>
              <a:off x="2817675" y="3209300"/>
              <a:ext cx="63050" cy="62700"/>
            </a:xfrm>
            <a:custGeom>
              <a:avLst/>
              <a:gdLst/>
              <a:ahLst/>
              <a:cxnLst/>
              <a:rect l="l" t="t" r="r" b="b"/>
              <a:pathLst>
                <a:path w="2522" h="2508" extrusionOk="0">
                  <a:moveTo>
                    <a:pt x="1260" y="1"/>
                  </a:moveTo>
                  <a:cubicBezTo>
                    <a:pt x="568" y="3"/>
                    <a:pt x="16" y="549"/>
                    <a:pt x="9" y="1241"/>
                  </a:cubicBezTo>
                  <a:cubicBezTo>
                    <a:pt x="1" y="1944"/>
                    <a:pt x="558" y="2508"/>
                    <a:pt x="1261" y="2508"/>
                  </a:cubicBezTo>
                  <a:cubicBezTo>
                    <a:pt x="1955" y="2507"/>
                    <a:pt x="2506" y="1960"/>
                    <a:pt x="2514" y="1268"/>
                  </a:cubicBezTo>
                  <a:cubicBezTo>
                    <a:pt x="2522" y="566"/>
                    <a:pt x="1964" y="1"/>
                    <a:pt x="12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37"/>
            <p:cNvSpPr/>
            <p:nvPr/>
          </p:nvSpPr>
          <p:spPr>
            <a:xfrm>
              <a:off x="2352800" y="3301375"/>
              <a:ext cx="63125" cy="62700"/>
            </a:xfrm>
            <a:custGeom>
              <a:avLst/>
              <a:gdLst/>
              <a:ahLst/>
              <a:cxnLst/>
              <a:rect l="l" t="t" r="r" b="b"/>
              <a:pathLst>
                <a:path w="2525" h="2508" extrusionOk="0">
                  <a:moveTo>
                    <a:pt x="1258" y="1"/>
                  </a:moveTo>
                  <a:cubicBezTo>
                    <a:pt x="570" y="1"/>
                    <a:pt x="16" y="547"/>
                    <a:pt x="8" y="1240"/>
                  </a:cubicBezTo>
                  <a:cubicBezTo>
                    <a:pt x="0" y="1931"/>
                    <a:pt x="539" y="2490"/>
                    <a:pt x="1232" y="2507"/>
                  </a:cubicBezTo>
                  <a:cubicBezTo>
                    <a:pt x="1243" y="2508"/>
                    <a:pt x="1254" y="2508"/>
                    <a:pt x="1265" y="2508"/>
                  </a:cubicBezTo>
                  <a:cubicBezTo>
                    <a:pt x="1953" y="2508"/>
                    <a:pt x="2507" y="1962"/>
                    <a:pt x="2515" y="1269"/>
                  </a:cubicBezTo>
                  <a:cubicBezTo>
                    <a:pt x="2524" y="578"/>
                    <a:pt x="1984" y="20"/>
                    <a:pt x="1291" y="1"/>
                  </a:cubicBezTo>
                  <a:cubicBezTo>
                    <a:pt x="1280" y="1"/>
                    <a:pt x="1269" y="1"/>
                    <a:pt x="1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37"/>
            <p:cNvSpPr/>
            <p:nvPr/>
          </p:nvSpPr>
          <p:spPr>
            <a:xfrm>
              <a:off x="3282950" y="3953625"/>
              <a:ext cx="62300" cy="62175"/>
            </a:xfrm>
            <a:custGeom>
              <a:avLst/>
              <a:gdLst/>
              <a:ahLst/>
              <a:cxnLst/>
              <a:rect l="l" t="t" r="r" b="b"/>
              <a:pathLst>
                <a:path w="2492" h="2487" extrusionOk="0">
                  <a:moveTo>
                    <a:pt x="1246" y="1"/>
                  </a:moveTo>
                  <a:cubicBezTo>
                    <a:pt x="1243" y="1"/>
                    <a:pt x="1240" y="1"/>
                    <a:pt x="1238" y="1"/>
                  </a:cubicBezTo>
                  <a:cubicBezTo>
                    <a:pt x="544" y="4"/>
                    <a:pt x="2" y="549"/>
                    <a:pt x="0" y="1242"/>
                  </a:cubicBezTo>
                  <a:cubicBezTo>
                    <a:pt x="0" y="1942"/>
                    <a:pt x="547" y="2487"/>
                    <a:pt x="1245" y="2487"/>
                  </a:cubicBezTo>
                  <a:cubicBezTo>
                    <a:pt x="1251" y="2487"/>
                    <a:pt x="1257" y="2487"/>
                    <a:pt x="1263" y="2487"/>
                  </a:cubicBezTo>
                  <a:cubicBezTo>
                    <a:pt x="1955" y="2477"/>
                    <a:pt x="2491" y="1926"/>
                    <a:pt x="2486" y="1230"/>
                  </a:cubicBezTo>
                  <a:cubicBezTo>
                    <a:pt x="2482" y="539"/>
                    <a:pt x="1938" y="1"/>
                    <a:pt x="124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37"/>
            <p:cNvSpPr/>
            <p:nvPr/>
          </p:nvSpPr>
          <p:spPr>
            <a:xfrm>
              <a:off x="2167575" y="3487375"/>
              <a:ext cx="62325" cy="62000"/>
            </a:xfrm>
            <a:custGeom>
              <a:avLst/>
              <a:gdLst/>
              <a:ahLst/>
              <a:cxnLst/>
              <a:rect l="l" t="t" r="r" b="b"/>
              <a:pathLst>
                <a:path w="2493" h="2480" extrusionOk="0">
                  <a:moveTo>
                    <a:pt x="1242" y="1"/>
                  </a:moveTo>
                  <a:cubicBezTo>
                    <a:pt x="1239" y="1"/>
                    <a:pt x="1235" y="1"/>
                    <a:pt x="1232" y="1"/>
                  </a:cubicBezTo>
                  <a:cubicBezTo>
                    <a:pt x="538" y="6"/>
                    <a:pt x="1" y="556"/>
                    <a:pt x="5" y="1255"/>
                  </a:cubicBezTo>
                  <a:cubicBezTo>
                    <a:pt x="10" y="1945"/>
                    <a:pt x="554" y="2480"/>
                    <a:pt x="1248" y="2480"/>
                  </a:cubicBezTo>
                  <a:cubicBezTo>
                    <a:pt x="1252" y="2480"/>
                    <a:pt x="1255" y="2480"/>
                    <a:pt x="1259" y="2480"/>
                  </a:cubicBezTo>
                  <a:cubicBezTo>
                    <a:pt x="1952" y="2476"/>
                    <a:pt x="2492" y="1926"/>
                    <a:pt x="2485" y="1228"/>
                  </a:cubicBezTo>
                  <a:cubicBezTo>
                    <a:pt x="2480" y="536"/>
                    <a:pt x="1936" y="1"/>
                    <a:pt x="12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37"/>
            <p:cNvSpPr/>
            <p:nvPr/>
          </p:nvSpPr>
          <p:spPr>
            <a:xfrm>
              <a:off x="2538875" y="3209650"/>
              <a:ext cx="62250" cy="62025"/>
            </a:xfrm>
            <a:custGeom>
              <a:avLst/>
              <a:gdLst/>
              <a:ahLst/>
              <a:cxnLst/>
              <a:rect l="l" t="t" r="r" b="b"/>
              <a:pathLst>
                <a:path w="2490" h="2481" extrusionOk="0">
                  <a:moveTo>
                    <a:pt x="1242" y="0"/>
                  </a:moveTo>
                  <a:cubicBezTo>
                    <a:pt x="1240" y="0"/>
                    <a:pt x="1237" y="0"/>
                    <a:pt x="1234" y="0"/>
                  </a:cubicBezTo>
                  <a:cubicBezTo>
                    <a:pt x="540" y="6"/>
                    <a:pt x="1" y="554"/>
                    <a:pt x="4" y="1251"/>
                  </a:cubicBezTo>
                  <a:cubicBezTo>
                    <a:pt x="8" y="1942"/>
                    <a:pt x="552" y="2480"/>
                    <a:pt x="1244" y="2480"/>
                  </a:cubicBezTo>
                  <a:cubicBezTo>
                    <a:pt x="1248" y="2480"/>
                    <a:pt x="1251" y="2480"/>
                    <a:pt x="1255" y="2480"/>
                  </a:cubicBezTo>
                  <a:cubicBezTo>
                    <a:pt x="1949" y="2476"/>
                    <a:pt x="2489" y="1927"/>
                    <a:pt x="2484" y="1231"/>
                  </a:cubicBezTo>
                  <a:cubicBezTo>
                    <a:pt x="2480" y="537"/>
                    <a:pt x="1934" y="0"/>
                    <a:pt x="124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37"/>
            <p:cNvSpPr/>
            <p:nvPr/>
          </p:nvSpPr>
          <p:spPr>
            <a:xfrm>
              <a:off x="2259650" y="4231450"/>
              <a:ext cx="62300" cy="62000"/>
            </a:xfrm>
            <a:custGeom>
              <a:avLst/>
              <a:gdLst/>
              <a:ahLst/>
              <a:cxnLst/>
              <a:rect l="l" t="t" r="r" b="b"/>
              <a:pathLst>
                <a:path w="2492" h="2480" extrusionOk="0">
                  <a:moveTo>
                    <a:pt x="1245" y="0"/>
                  </a:moveTo>
                  <a:cubicBezTo>
                    <a:pt x="554" y="0"/>
                    <a:pt x="11" y="540"/>
                    <a:pt x="6" y="1230"/>
                  </a:cubicBezTo>
                  <a:cubicBezTo>
                    <a:pt x="0" y="1927"/>
                    <a:pt x="542" y="2477"/>
                    <a:pt x="1236" y="2479"/>
                  </a:cubicBezTo>
                  <a:cubicBezTo>
                    <a:pt x="1240" y="2479"/>
                    <a:pt x="1243" y="2479"/>
                    <a:pt x="1247" y="2479"/>
                  </a:cubicBezTo>
                  <a:cubicBezTo>
                    <a:pt x="1938" y="2479"/>
                    <a:pt x="2482" y="1940"/>
                    <a:pt x="2486" y="1250"/>
                  </a:cubicBezTo>
                  <a:cubicBezTo>
                    <a:pt x="2492" y="553"/>
                    <a:pt x="1950" y="3"/>
                    <a:pt x="1255" y="0"/>
                  </a:cubicBezTo>
                  <a:cubicBezTo>
                    <a:pt x="1252" y="0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37"/>
            <p:cNvSpPr/>
            <p:nvPr/>
          </p:nvSpPr>
          <p:spPr>
            <a:xfrm>
              <a:off x="2074200" y="3860425"/>
              <a:ext cx="61725" cy="61450"/>
            </a:xfrm>
            <a:custGeom>
              <a:avLst/>
              <a:gdLst/>
              <a:ahLst/>
              <a:cxnLst/>
              <a:rect l="l" t="t" r="r" b="b"/>
              <a:pathLst>
                <a:path w="2469" h="2458" extrusionOk="0">
                  <a:moveTo>
                    <a:pt x="1237" y="0"/>
                  </a:moveTo>
                  <a:cubicBezTo>
                    <a:pt x="565" y="0"/>
                    <a:pt x="15" y="540"/>
                    <a:pt x="9" y="1212"/>
                  </a:cubicBezTo>
                  <a:cubicBezTo>
                    <a:pt x="1" y="1902"/>
                    <a:pt x="551" y="2457"/>
                    <a:pt x="1237" y="2457"/>
                  </a:cubicBezTo>
                  <a:cubicBezTo>
                    <a:pt x="1239" y="2457"/>
                    <a:pt x="1240" y="2457"/>
                    <a:pt x="1242" y="2457"/>
                  </a:cubicBezTo>
                  <a:cubicBezTo>
                    <a:pt x="1919" y="2456"/>
                    <a:pt x="2465" y="1909"/>
                    <a:pt x="2467" y="1232"/>
                  </a:cubicBezTo>
                  <a:cubicBezTo>
                    <a:pt x="2469" y="554"/>
                    <a:pt x="1925" y="4"/>
                    <a:pt x="1247" y="0"/>
                  </a:cubicBezTo>
                  <a:cubicBezTo>
                    <a:pt x="1244" y="0"/>
                    <a:pt x="1241" y="0"/>
                    <a:pt x="123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37"/>
            <p:cNvSpPr/>
            <p:nvPr/>
          </p:nvSpPr>
          <p:spPr>
            <a:xfrm>
              <a:off x="2632750" y="4418750"/>
              <a:ext cx="61650" cy="61525"/>
            </a:xfrm>
            <a:custGeom>
              <a:avLst/>
              <a:gdLst/>
              <a:ahLst/>
              <a:cxnLst/>
              <a:rect l="l" t="t" r="r" b="b"/>
              <a:pathLst>
                <a:path w="2466" h="2461" extrusionOk="0">
                  <a:moveTo>
                    <a:pt x="1236" y="1"/>
                  </a:moveTo>
                  <a:cubicBezTo>
                    <a:pt x="550" y="1"/>
                    <a:pt x="0" y="549"/>
                    <a:pt x="3" y="1236"/>
                  </a:cubicBezTo>
                  <a:cubicBezTo>
                    <a:pt x="4" y="1914"/>
                    <a:pt x="553" y="2460"/>
                    <a:pt x="1231" y="2461"/>
                  </a:cubicBezTo>
                  <a:cubicBezTo>
                    <a:pt x="1232" y="2461"/>
                    <a:pt x="1233" y="2461"/>
                    <a:pt x="1233" y="2461"/>
                  </a:cubicBezTo>
                  <a:cubicBezTo>
                    <a:pt x="1911" y="2461"/>
                    <a:pt x="2459" y="1917"/>
                    <a:pt x="2462" y="1241"/>
                  </a:cubicBezTo>
                  <a:cubicBezTo>
                    <a:pt x="2466" y="561"/>
                    <a:pt x="1924" y="8"/>
                    <a:pt x="1249" y="1"/>
                  </a:cubicBezTo>
                  <a:cubicBezTo>
                    <a:pt x="1244" y="1"/>
                    <a:pt x="1240" y="1"/>
                    <a:pt x="12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37"/>
            <p:cNvSpPr/>
            <p:nvPr/>
          </p:nvSpPr>
          <p:spPr>
            <a:xfrm>
              <a:off x="2726275" y="4418725"/>
              <a:ext cx="61675" cy="61600"/>
            </a:xfrm>
            <a:custGeom>
              <a:avLst/>
              <a:gdLst/>
              <a:ahLst/>
              <a:cxnLst/>
              <a:rect l="l" t="t" r="r" b="b"/>
              <a:pathLst>
                <a:path w="2467" h="2464" extrusionOk="0">
                  <a:moveTo>
                    <a:pt x="1230" y="1"/>
                  </a:moveTo>
                  <a:cubicBezTo>
                    <a:pt x="1229" y="1"/>
                    <a:pt x="1227" y="1"/>
                    <a:pt x="1225" y="1"/>
                  </a:cubicBezTo>
                  <a:cubicBezTo>
                    <a:pt x="547" y="3"/>
                    <a:pt x="4" y="546"/>
                    <a:pt x="1" y="1226"/>
                  </a:cubicBezTo>
                  <a:cubicBezTo>
                    <a:pt x="0" y="1915"/>
                    <a:pt x="546" y="2463"/>
                    <a:pt x="1234" y="2463"/>
                  </a:cubicBezTo>
                  <a:cubicBezTo>
                    <a:pt x="1237" y="2463"/>
                    <a:pt x="1239" y="2463"/>
                    <a:pt x="1242" y="2463"/>
                  </a:cubicBezTo>
                  <a:cubicBezTo>
                    <a:pt x="1920" y="2461"/>
                    <a:pt x="2463" y="1918"/>
                    <a:pt x="2466" y="1239"/>
                  </a:cubicBezTo>
                  <a:cubicBezTo>
                    <a:pt x="2467" y="549"/>
                    <a:pt x="1920" y="1"/>
                    <a:pt x="12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37"/>
            <p:cNvSpPr/>
            <p:nvPr/>
          </p:nvSpPr>
          <p:spPr>
            <a:xfrm>
              <a:off x="2074375" y="3766875"/>
              <a:ext cx="61700" cy="61475"/>
            </a:xfrm>
            <a:custGeom>
              <a:avLst/>
              <a:gdLst/>
              <a:ahLst/>
              <a:cxnLst/>
              <a:rect l="l" t="t" r="r" b="b"/>
              <a:pathLst>
                <a:path w="2468" h="2459" extrusionOk="0">
                  <a:moveTo>
                    <a:pt x="1232" y="0"/>
                  </a:moveTo>
                  <a:cubicBezTo>
                    <a:pt x="1230" y="0"/>
                    <a:pt x="1229" y="0"/>
                    <a:pt x="1227" y="0"/>
                  </a:cubicBezTo>
                  <a:cubicBezTo>
                    <a:pt x="550" y="1"/>
                    <a:pt x="4" y="547"/>
                    <a:pt x="2" y="1225"/>
                  </a:cubicBezTo>
                  <a:cubicBezTo>
                    <a:pt x="0" y="1911"/>
                    <a:pt x="550" y="2459"/>
                    <a:pt x="1235" y="2459"/>
                  </a:cubicBezTo>
                  <a:cubicBezTo>
                    <a:pt x="1240" y="2459"/>
                    <a:pt x="1245" y="2459"/>
                    <a:pt x="1250" y="2459"/>
                  </a:cubicBezTo>
                  <a:cubicBezTo>
                    <a:pt x="1926" y="2450"/>
                    <a:pt x="2467" y="1897"/>
                    <a:pt x="2462" y="1217"/>
                  </a:cubicBezTo>
                  <a:cubicBezTo>
                    <a:pt x="2456" y="542"/>
                    <a:pt x="1909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37"/>
            <p:cNvSpPr/>
            <p:nvPr/>
          </p:nvSpPr>
          <p:spPr>
            <a:xfrm>
              <a:off x="2353550" y="4325375"/>
              <a:ext cx="61625" cy="61300"/>
            </a:xfrm>
            <a:custGeom>
              <a:avLst/>
              <a:gdLst/>
              <a:ahLst/>
              <a:cxnLst/>
              <a:rect l="l" t="t" r="r" b="b"/>
              <a:pathLst>
                <a:path w="2465" h="2452" extrusionOk="0">
                  <a:moveTo>
                    <a:pt x="1232" y="0"/>
                  </a:moveTo>
                  <a:cubicBezTo>
                    <a:pt x="1228" y="0"/>
                    <a:pt x="1224" y="0"/>
                    <a:pt x="1220" y="1"/>
                  </a:cubicBezTo>
                  <a:cubicBezTo>
                    <a:pt x="548" y="6"/>
                    <a:pt x="0" y="565"/>
                    <a:pt x="7" y="1238"/>
                  </a:cubicBezTo>
                  <a:cubicBezTo>
                    <a:pt x="14" y="1905"/>
                    <a:pt x="565" y="2451"/>
                    <a:pt x="1233" y="2451"/>
                  </a:cubicBezTo>
                  <a:cubicBezTo>
                    <a:pt x="1237" y="2451"/>
                    <a:pt x="1242" y="2451"/>
                    <a:pt x="1246" y="2451"/>
                  </a:cubicBezTo>
                  <a:cubicBezTo>
                    <a:pt x="1917" y="2444"/>
                    <a:pt x="2464" y="1884"/>
                    <a:pt x="2457" y="1212"/>
                  </a:cubicBezTo>
                  <a:cubicBezTo>
                    <a:pt x="2451" y="545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1" name="Google Shape;14551;p37"/>
            <p:cNvSpPr/>
            <p:nvPr/>
          </p:nvSpPr>
          <p:spPr>
            <a:xfrm>
              <a:off x="2167925" y="4139700"/>
              <a:ext cx="61600" cy="61275"/>
            </a:xfrm>
            <a:custGeom>
              <a:avLst/>
              <a:gdLst/>
              <a:ahLst/>
              <a:cxnLst/>
              <a:rect l="l" t="t" r="r" b="b"/>
              <a:pathLst>
                <a:path w="2464" h="2451" extrusionOk="0">
                  <a:moveTo>
                    <a:pt x="1232" y="0"/>
                  </a:moveTo>
                  <a:cubicBezTo>
                    <a:pt x="1228" y="0"/>
                    <a:pt x="1225" y="0"/>
                    <a:pt x="1222" y="0"/>
                  </a:cubicBezTo>
                  <a:cubicBezTo>
                    <a:pt x="549" y="4"/>
                    <a:pt x="1" y="563"/>
                    <a:pt x="5" y="1235"/>
                  </a:cubicBezTo>
                  <a:cubicBezTo>
                    <a:pt x="10" y="1905"/>
                    <a:pt x="562" y="2451"/>
                    <a:pt x="1232" y="2451"/>
                  </a:cubicBezTo>
                  <a:cubicBezTo>
                    <a:pt x="1235" y="2451"/>
                    <a:pt x="1239" y="2451"/>
                    <a:pt x="1242" y="2451"/>
                  </a:cubicBezTo>
                  <a:cubicBezTo>
                    <a:pt x="1915" y="2445"/>
                    <a:pt x="2463" y="1887"/>
                    <a:pt x="2458" y="1215"/>
                  </a:cubicBezTo>
                  <a:cubicBezTo>
                    <a:pt x="2452" y="546"/>
                    <a:pt x="1900" y="0"/>
                    <a:pt x="123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2" name="Google Shape;14552;p37"/>
            <p:cNvSpPr/>
            <p:nvPr/>
          </p:nvSpPr>
          <p:spPr>
            <a:xfrm>
              <a:off x="2912050" y="3210125"/>
              <a:ext cx="61350" cy="61075"/>
            </a:xfrm>
            <a:custGeom>
              <a:avLst/>
              <a:gdLst/>
              <a:ahLst/>
              <a:cxnLst/>
              <a:rect l="l" t="t" r="r" b="b"/>
              <a:pathLst>
                <a:path w="2454" h="2443" extrusionOk="0">
                  <a:moveTo>
                    <a:pt x="1229" y="0"/>
                  </a:moveTo>
                  <a:cubicBezTo>
                    <a:pt x="561" y="0"/>
                    <a:pt x="1" y="563"/>
                    <a:pt x="6" y="1229"/>
                  </a:cubicBezTo>
                  <a:cubicBezTo>
                    <a:pt x="11" y="1887"/>
                    <a:pt x="562" y="2440"/>
                    <a:pt x="1220" y="2442"/>
                  </a:cubicBezTo>
                  <a:cubicBezTo>
                    <a:pt x="1223" y="2442"/>
                    <a:pt x="1225" y="2442"/>
                    <a:pt x="1228" y="2442"/>
                  </a:cubicBezTo>
                  <a:cubicBezTo>
                    <a:pt x="1895" y="2442"/>
                    <a:pt x="2454" y="1878"/>
                    <a:pt x="2448" y="1213"/>
                  </a:cubicBezTo>
                  <a:cubicBezTo>
                    <a:pt x="2443" y="555"/>
                    <a:pt x="1893" y="6"/>
                    <a:pt x="1234" y="0"/>
                  </a:cubicBezTo>
                  <a:cubicBezTo>
                    <a:pt x="1232" y="0"/>
                    <a:pt x="1231" y="0"/>
                    <a:pt x="122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37"/>
            <p:cNvSpPr/>
            <p:nvPr/>
          </p:nvSpPr>
          <p:spPr>
            <a:xfrm>
              <a:off x="2818575" y="4419000"/>
              <a:ext cx="61250" cy="61075"/>
            </a:xfrm>
            <a:custGeom>
              <a:avLst/>
              <a:gdLst/>
              <a:ahLst/>
              <a:cxnLst/>
              <a:rect l="l" t="t" r="r" b="b"/>
              <a:pathLst>
                <a:path w="2450" h="2443" extrusionOk="0">
                  <a:moveTo>
                    <a:pt x="1226" y="0"/>
                  </a:moveTo>
                  <a:cubicBezTo>
                    <a:pt x="1222" y="0"/>
                    <a:pt x="1218" y="0"/>
                    <a:pt x="1214" y="0"/>
                  </a:cubicBezTo>
                  <a:cubicBezTo>
                    <a:pt x="556" y="7"/>
                    <a:pt x="7" y="558"/>
                    <a:pt x="3" y="1216"/>
                  </a:cubicBezTo>
                  <a:cubicBezTo>
                    <a:pt x="0" y="1882"/>
                    <a:pt x="559" y="2443"/>
                    <a:pt x="1223" y="2443"/>
                  </a:cubicBezTo>
                  <a:cubicBezTo>
                    <a:pt x="1227" y="2443"/>
                    <a:pt x="1231" y="2443"/>
                    <a:pt x="1235" y="2443"/>
                  </a:cubicBezTo>
                  <a:cubicBezTo>
                    <a:pt x="1894" y="2435"/>
                    <a:pt x="2442" y="1884"/>
                    <a:pt x="2445" y="1226"/>
                  </a:cubicBezTo>
                  <a:cubicBezTo>
                    <a:pt x="2449" y="561"/>
                    <a:pt x="1889" y="0"/>
                    <a:pt x="12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37"/>
            <p:cNvSpPr/>
            <p:nvPr/>
          </p:nvSpPr>
          <p:spPr>
            <a:xfrm>
              <a:off x="3283425" y="3581475"/>
              <a:ext cx="61250" cy="61025"/>
            </a:xfrm>
            <a:custGeom>
              <a:avLst/>
              <a:gdLst/>
              <a:ahLst/>
              <a:cxnLst/>
              <a:rect l="l" t="t" r="r" b="b"/>
              <a:pathLst>
                <a:path w="2450" h="2441" extrusionOk="0">
                  <a:moveTo>
                    <a:pt x="1227" y="1"/>
                  </a:moveTo>
                  <a:cubicBezTo>
                    <a:pt x="1223" y="1"/>
                    <a:pt x="1219" y="1"/>
                    <a:pt x="1215" y="1"/>
                  </a:cubicBezTo>
                  <a:cubicBezTo>
                    <a:pt x="554" y="8"/>
                    <a:pt x="7" y="559"/>
                    <a:pt x="3" y="1217"/>
                  </a:cubicBezTo>
                  <a:cubicBezTo>
                    <a:pt x="0" y="1880"/>
                    <a:pt x="559" y="2441"/>
                    <a:pt x="1223" y="2441"/>
                  </a:cubicBezTo>
                  <a:cubicBezTo>
                    <a:pt x="1227" y="2441"/>
                    <a:pt x="1231" y="2441"/>
                    <a:pt x="1235" y="2440"/>
                  </a:cubicBezTo>
                  <a:cubicBezTo>
                    <a:pt x="1894" y="2434"/>
                    <a:pt x="2443" y="1881"/>
                    <a:pt x="2445" y="1225"/>
                  </a:cubicBezTo>
                  <a:cubicBezTo>
                    <a:pt x="2449" y="561"/>
                    <a:pt x="1889" y="1"/>
                    <a:pt x="12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37"/>
            <p:cNvSpPr/>
            <p:nvPr/>
          </p:nvSpPr>
          <p:spPr>
            <a:xfrm>
              <a:off x="2074650" y="3675025"/>
              <a:ext cx="61075" cy="60925"/>
            </a:xfrm>
            <a:custGeom>
              <a:avLst/>
              <a:gdLst/>
              <a:ahLst/>
              <a:cxnLst/>
              <a:rect l="l" t="t" r="r" b="b"/>
              <a:pathLst>
                <a:path w="2443" h="2437" extrusionOk="0">
                  <a:moveTo>
                    <a:pt x="1215" y="1"/>
                  </a:moveTo>
                  <a:cubicBezTo>
                    <a:pt x="563" y="1"/>
                    <a:pt x="7" y="556"/>
                    <a:pt x="3" y="1214"/>
                  </a:cubicBezTo>
                  <a:cubicBezTo>
                    <a:pt x="0" y="1868"/>
                    <a:pt x="544" y="2423"/>
                    <a:pt x="1202" y="2437"/>
                  </a:cubicBezTo>
                  <a:cubicBezTo>
                    <a:pt x="1210" y="2437"/>
                    <a:pt x="1218" y="2437"/>
                    <a:pt x="1226" y="2437"/>
                  </a:cubicBezTo>
                  <a:cubicBezTo>
                    <a:pt x="1879" y="2437"/>
                    <a:pt x="2436" y="1883"/>
                    <a:pt x="2438" y="1225"/>
                  </a:cubicBezTo>
                  <a:cubicBezTo>
                    <a:pt x="2443" y="570"/>
                    <a:pt x="1897" y="15"/>
                    <a:pt x="1239" y="1"/>
                  </a:cubicBezTo>
                  <a:cubicBezTo>
                    <a:pt x="1231" y="1"/>
                    <a:pt x="1223" y="1"/>
                    <a:pt x="121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37"/>
            <p:cNvSpPr/>
            <p:nvPr/>
          </p:nvSpPr>
          <p:spPr>
            <a:xfrm>
              <a:off x="3283525" y="4046650"/>
              <a:ext cx="60750" cy="60275"/>
            </a:xfrm>
            <a:custGeom>
              <a:avLst/>
              <a:gdLst/>
              <a:ahLst/>
              <a:cxnLst/>
              <a:rect l="l" t="t" r="r" b="b"/>
              <a:pathLst>
                <a:path w="2430" h="2411" extrusionOk="0">
                  <a:moveTo>
                    <a:pt x="1221" y="0"/>
                  </a:moveTo>
                  <a:cubicBezTo>
                    <a:pt x="1220" y="0"/>
                    <a:pt x="1220" y="0"/>
                    <a:pt x="1219" y="0"/>
                  </a:cubicBezTo>
                  <a:cubicBezTo>
                    <a:pt x="567" y="2"/>
                    <a:pt x="30" y="531"/>
                    <a:pt x="17" y="1186"/>
                  </a:cubicBezTo>
                  <a:cubicBezTo>
                    <a:pt x="0" y="1844"/>
                    <a:pt x="543" y="2402"/>
                    <a:pt x="1208" y="2410"/>
                  </a:cubicBezTo>
                  <a:cubicBezTo>
                    <a:pt x="1214" y="2410"/>
                    <a:pt x="1219" y="2410"/>
                    <a:pt x="1225" y="2410"/>
                  </a:cubicBezTo>
                  <a:cubicBezTo>
                    <a:pt x="1875" y="2410"/>
                    <a:pt x="2421" y="1867"/>
                    <a:pt x="2425" y="1211"/>
                  </a:cubicBezTo>
                  <a:cubicBezTo>
                    <a:pt x="2429" y="549"/>
                    <a:pt x="1880" y="0"/>
                    <a:pt x="122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37"/>
            <p:cNvSpPr/>
            <p:nvPr/>
          </p:nvSpPr>
          <p:spPr>
            <a:xfrm>
              <a:off x="2539700" y="4419225"/>
              <a:ext cx="60600" cy="60550"/>
            </a:xfrm>
            <a:custGeom>
              <a:avLst/>
              <a:gdLst/>
              <a:ahLst/>
              <a:cxnLst/>
              <a:rect l="l" t="t" r="r" b="b"/>
              <a:pathLst>
                <a:path w="2424" h="2422" extrusionOk="0">
                  <a:moveTo>
                    <a:pt x="1212" y="1"/>
                  </a:moveTo>
                  <a:cubicBezTo>
                    <a:pt x="555" y="1"/>
                    <a:pt x="3" y="551"/>
                    <a:pt x="2" y="1208"/>
                  </a:cubicBezTo>
                  <a:cubicBezTo>
                    <a:pt x="0" y="1867"/>
                    <a:pt x="551" y="2420"/>
                    <a:pt x="1209" y="2422"/>
                  </a:cubicBezTo>
                  <a:cubicBezTo>
                    <a:pt x="1210" y="2422"/>
                    <a:pt x="1211" y="2422"/>
                    <a:pt x="1212" y="2422"/>
                  </a:cubicBezTo>
                  <a:cubicBezTo>
                    <a:pt x="1869" y="2422"/>
                    <a:pt x="2420" y="1871"/>
                    <a:pt x="2422" y="1214"/>
                  </a:cubicBezTo>
                  <a:cubicBezTo>
                    <a:pt x="2424" y="557"/>
                    <a:pt x="1873" y="5"/>
                    <a:pt x="1215" y="1"/>
                  </a:cubicBezTo>
                  <a:cubicBezTo>
                    <a:pt x="1214" y="1"/>
                    <a:pt x="1213" y="1"/>
                    <a:pt x="12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8" name="Google Shape;14558;p37"/>
            <p:cNvSpPr/>
            <p:nvPr/>
          </p:nvSpPr>
          <p:spPr>
            <a:xfrm>
              <a:off x="2074850" y="3954425"/>
              <a:ext cx="60625" cy="60525"/>
            </a:xfrm>
            <a:custGeom>
              <a:avLst/>
              <a:gdLst/>
              <a:ahLst/>
              <a:cxnLst/>
              <a:rect l="l" t="t" r="r" b="b"/>
              <a:pathLst>
                <a:path w="2425" h="2421" extrusionOk="0">
                  <a:moveTo>
                    <a:pt x="1212" y="0"/>
                  </a:moveTo>
                  <a:cubicBezTo>
                    <a:pt x="1211" y="0"/>
                    <a:pt x="1210" y="0"/>
                    <a:pt x="1209" y="0"/>
                  </a:cubicBezTo>
                  <a:cubicBezTo>
                    <a:pt x="551" y="3"/>
                    <a:pt x="0" y="556"/>
                    <a:pt x="2" y="1213"/>
                  </a:cubicBezTo>
                  <a:cubicBezTo>
                    <a:pt x="3" y="1870"/>
                    <a:pt x="555" y="2421"/>
                    <a:pt x="1210" y="2421"/>
                  </a:cubicBezTo>
                  <a:cubicBezTo>
                    <a:pt x="1211" y="2421"/>
                    <a:pt x="1213" y="2421"/>
                    <a:pt x="1215" y="2421"/>
                  </a:cubicBezTo>
                  <a:cubicBezTo>
                    <a:pt x="1874" y="2419"/>
                    <a:pt x="2425" y="1867"/>
                    <a:pt x="2422" y="1208"/>
                  </a:cubicBezTo>
                  <a:cubicBezTo>
                    <a:pt x="2421" y="550"/>
                    <a:pt x="1867" y="0"/>
                    <a:pt x="121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9" name="Google Shape;14559;p37"/>
            <p:cNvSpPr/>
            <p:nvPr/>
          </p:nvSpPr>
          <p:spPr>
            <a:xfrm>
              <a:off x="3098250" y="3302775"/>
              <a:ext cx="60300" cy="59975"/>
            </a:xfrm>
            <a:custGeom>
              <a:avLst/>
              <a:gdLst/>
              <a:ahLst/>
              <a:cxnLst/>
              <a:rect l="l" t="t" r="r" b="b"/>
              <a:pathLst>
                <a:path w="2412" h="2399" extrusionOk="0">
                  <a:moveTo>
                    <a:pt x="1206" y="1"/>
                  </a:moveTo>
                  <a:cubicBezTo>
                    <a:pt x="542" y="1"/>
                    <a:pt x="0" y="544"/>
                    <a:pt x="7" y="1209"/>
                  </a:cubicBezTo>
                  <a:cubicBezTo>
                    <a:pt x="14" y="1865"/>
                    <a:pt x="544" y="2394"/>
                    <a:pt x="1201" y="2399"/>
                  </a:cubicBezTo>
                  <a:cubicBezTo>
                    <a:pt x="1203" y="2399"/>
                    <a:pt x="1204" y="2399"/>
                    <a:pt x="1206" y="2399"/>
                  </a:cubicBezTo>
                  <a:cubicBezTo>
                    <a:pt x="1870" y="2399"/>
                    <a:pt x="2411" y="1856"/>
                    <a:pt x="2405" y="1191"/>
                  </a:cubicBezTo>
                  <a:cubicBezTo>
                    <a:pt x="2398" y="533"/>
                    <a:pt x="1867" y="4"/>
                    <a:pt x="1211" y="1"/>
                  </a:cubicBezTo>
                  <a:cubicBezTo>
                    <a:pt x="1209" y="1"/>
                    <a:pt x="1207" y="1"/>
                    <a:pt x="120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37"/>
            <p:cNvSpPr/>
            <p:nvPr/>
          </p:nvSpPr>
          <p:spPr>
            <a:xfrm>
              <a:off x="3191725" y="3396325"/>
              <a:ext cx="60400" cy="59950"/>
            </a:xfrm>
            <a:custGeom>
              <a:avLst/>
              <a:gdLst/>
              <a:ahLst/>
              <a:cxnLst/>
              <a:rect l="l" t="t" r="r" b="b"/>
              <a:pathLst>
                <a:path w="2416" h="2398" extrusionOk="0">
                  <a:moveTo>
                    <a:pt x="1201" y="1"/>
                  </a:moveTo>
                  <a:cubicBezTo>
                    <a:pt x="552" y="1"/>
                    <a:pt x="18" y="530"/>
                    <a:pt x="9" y="1187"/>
                  </a:cubicBezTo>
                  <a:cubicBezTo>
                    <a:pt x="1" y="1841"/>
                    <a:pt x="522" y="2380"/>
                    <a:pt x="1181" y="2397"/>
                  </a:cubicBezTo>
                  <a:cubicBezTo>
                    <a:pt x="1193" y="2398"/>
                    <a:pt x="1204" y="2398"/>
                    <a:pt x="1215" y="2398"/>
                  </a:cubicBezTo>
                  <a:cubicBezTo>
                    <a:pt x="1865" y="2398"/>
                    <a:pt x="2400" y="1869"/>
                    <a:pt x="2408" y="1213"/>
                  </a:cubicBezTo>
                  <a:cubicBezTo>
                    <a:pt x="2416" y="557"/>
                    <a:pt x="1895" y="19"/>
                    <a:pt x="1235" y="1"/>
                  </a:cubicBezTo>
                  <a:cubicBezTo>
                    <a:pt x="1224" y="1"/>
                    <a:pt x="1213" y="1"/>
                    <a:pt x="12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37"/>
            <p:cNvSpPr/>
            <p:nvPr/>
          </p:nvSpPr>
          <p:spPr>
            <a:xfrm>
              <a:off x="2447775" y="3210725"/>
              <a:ext cx="60300" cy="59925"/>
            </a:xfrm>
            <a:custGeom>
              <a:avLst/>
              <a:gdLst/>
              <a:ahLst/>
              <a:cxnLst/>
              <a:rect l="l" t="t" r="r" b="b"/>
              <a:pathLst>
                <a:path w="2412" h="2397" extrusionOk="0">
                  <a:moveTo>
                    <a:pt x="1203" y="1"/>
                  </a:moveTo>
                  <a:cubicBezTo>
                    <a:pt x="541" y="1"/>
                    <a:pt x="0" y="543"/>
                    <a:pt x="7" y="1207"/>
                  </a:cubicBezTo>
                  <a:cubicBezTo>
                    <a:pt x="14" y="1863"/>
                    <a:pt x="545" y="2393"/>
                    <a:pt x="1201" y="2397"/>
                  </a:cubicBezTo>
                  <a:cubicBezTo>
                    <a:pt x="1203" y="2397"/>
                    <a:pt x="1205" y="2397"/>
                    <a:pt x="1206" y="2397"/>
                  </a:cubicBezTo>
                  <a:cubicBezTo>
                    <a:pt x="1870" y="2397"/>
                    <a:pt x="2412" y="1854"/>
                    <a:pt x="2405" y="1189"/>
                  </a:cubicBezTo>
                  <a:cubicBezTo>
                    <a:pt x="2398" y="531"/>
                    <a:pt x="1867" y="3"/>
                    <a:pt x="1211" y="1"/>
                  </a:cubicBezTo>
                  <a:cubicBezTo>
                    <a:pt x="1208" y="1"/>
                    <a:pt x="1206" y="1"/>
                    <a:pt x="12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37"/>
            <p:cNvSpPr/>
            <p:nvPr/>
          </p:nvSpPr>
          <p:spPr>
            <a:xfrm>
              <a:off x="2913100" y="4420175"/>
              <a:ext cx="59325" cy="58750"/>
            </a:xfrm>
            <a:custGeom>
              <a:avLst/>
              <a:gdLst/>
              <a:ahLst/>
              <a:cxnLst/>
              <a:rect l="l" t="t" r="r" b="b"/>
              <a:pathLst>
                <a:path w="2373" h="2350" extrusionOk="0">
                  <a:moveTo>
                    <a:pt x="1190" y="1"/>
                  </a:moveTo>
                  <a:cubicBezTo>
                    <a:pt x="542" y="1"/>
                    <a:pt x="24" y="506"/>
                    <a:pt x="13" y="1147"/>
                  </a:cubicBezTo>
                  <a:cubicBezTo>
                    <a:pt x="1" y="1814"/>
                    <a:pt x="515" y="2344"/>
                    <a:pt x="1173" y="2350"/>
                  </a:cubicBezTo>
                  <a:cubicBezTo>
                    <a:pt x="1176" y="2350"/>
                    <a:pt x="1178" y="2350"/>
                    <a:pt x="1181" y="2350"/>
                  </a:cubicBezTo>
                  <a:cubicBezTo>
                    <a:pt x="1828" y="2350"/>
                    <a:pt x="2349" y="1845"/>
                    <a:pt x="2360" y="1203"/>
                  </a:cubicBezTo>
                  <a:cubicBezTo>
                    <a:pt x="2372" y="537"/>
                    <a:pt x="1858" y="5"/>
                    <a:pt x="1200" y="1"/>
                  </a:cubicBezTo>
                  <a:cubicBezTo>
                    <a:pt x="1197" y="1"/>
                    <a:pt x="1193" y="1"/>
                    <a:pt x="11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37"/>
            <p:cNvSpPr/>
            <p:nvPr/>
          </p:nvSpPr>
          <p:spPr>
            <a:xfrm>
              <a:off x="2262825" y="3303500"/>
              <a:ext cx="58850" cy="58475"/>
            </a:xfrm>
            <a:custGeom>
              <a:avLst/>
              <a:gdLst/>
              <a:ahLst/>
              <a:cxnLst/>
              <a:rect l="l" t="t" r="r" b="b"/>
              <a:pathLst>
                <a:path w="2354" h="2339" extrusionOk="0">
                  <a:moveTo>
                    <a:pt x="1175" y="0"/>
                  </a:moveTo>
                  <a:cubicBezTo>
                    <a:pt x="1172" y="0"/>
                    <a:pt x="1168" y="0"/>
                    <a:pt x="1165" y="1"/>
                  </a:cubicBezTo>
                  <a:cubicBezTo>
                    <a:pt x="519" y="5"/>
                    <a:pt x="1" y="534"/>
                    <a:pt x="8" y="1182"/>
                  </a:cubicBezTo>
                  <a:cubicBezTo>
                    <a:pt x="13" y="1824"/>
                    <a:pt x="535" y="2338"/>
                    <a:pt x="1178" y="2338"/>
                  </a:cubicBezTo>
                  <a:cubicBezTo>
                    <a:pt x="1182" y="2338"/>
                    <a:pt x="1187" y="2338"/>
                    <a:pt x="1191" y="2338"/>
                  </a:cubicBezTo>
                  <a:cubicBezTo>
                    <a:pt x="1837" y="2334"/>
                    <a:pt x="2354" y="1805"/>
                    <a:pt x="2347" y="1157"/>
                  </a:cubicBezTo>
                  <a:cubicBezTo>
                    <a:pt x="2342" y="515"/>
                    <a:pt x="1818" y="0"/>
                    <a:pt x="117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37"/>
            <p:cNvSpPr/>
            <p:nvPr/>
          </p:nvSpPr>
          <p:spPr>
            <a:xfrm>
              <a:off x="3192675" y="4234675"/>
              <a:ext cx="58550" cy="58500"/>
            </a:xfrm>
            <a:custGeom>
              <a:avLst/>
              <a:gdLst/>
              <a:ahLst/>
              <a:cxnLst/>
              <a:rect l="l" t="t" r="r" b="b"/>
              <a:pathLst>
                <a:path w="2342" h="2340" extrusionOk="0">
                  <a:moveTo>
                    <a:pt x="1172" y="0"/>
                  </a:moveTo>
                  <a:cubicBezTo>
                    <a:pt x="526" y="0"/>
                    <a:pt x="3" y="521"/>
                    <a:pt x="2" y="1167"/>
                  </a:cubicBezTo>
                  <a:cubicBezTo>
                    <a:pt x="1" y="1813"/>
                    <a:pt x="523" y="2337"/>
                    <a:pt x="1169" y="2339"/>
                  </a:cubicBezTo>
                  <a:cubicBezTo>
                    <a:pt x="1170" y="2339"/>
                    <a:pt x="1171" y="2339"/>
                    <a:pt x="1171" y="2339"/>
                  </a:cubicBezTo>
                  <a:cubicBezTo>
                    <a:pt x="1816" y="2339"/>
                    <a:pt x="2339" y="1818"/>
                    <a:pt x="2341" y="1173"/>
                  </a:cubicBezTo>
                  <a:cubicBezTo>
                    <a:pt x="2341" y="524"/>
                    <a:pt x="1820" y="0"/>
                    <a:pt x="1174" y="0"/>
                  </a:cubicBezTo>
                  <a:cubicBezTo>
                    <a:pt x="1174" y="0"/>
                    <a:pt x="1173" y="0"/>
                    <a:pt x="11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37"/>
            <p:cNvSpPr/>
            <p:nvPr/>
          </p:nvSpPr>
          <p:spPr>
            <a:xfrm>
              <a:off x="2075725" y="3582675"/>
              <a:ext cx="58825" cy="58600"/>
            </a:xfrm>
            <a:custGeom>
              <a:avLst/>
              <a:gdLst/>
              <a:ahLst/>
              <a:cxnLst/>
              <a:rect l="l" t="t" r="r" b="b"/>
              <a:pathLst>
                <a:path w="2353" h="2344" extrusionOk="0">
                  <a:moveTo>
                    <a:pt x="1176" y="0"/>
                  </a:moveTo>
                  <a:cubicBezTo>
                    <a:pt x="528" y="0"/>
                    <a:pt x="11" y="514"/>
                    <a:pt x="6" y="1160"/>
                  </a:cubicBezTo>
                  <a:cubicBezTo>
                    <a:pt x="1" y="1819"/>
                    <a:pt x="522" y="2344"/>
                    <a:pt x="1178" y="2344"/>
                  </a:cubicBezTo>
                  <a:cubicBezTo>
                    <a:pt x="1181" y="2344"/>
                    <a:pt x="1184" y="2344"/>
                    <a:pt x="1188" y="2344"/>
                  </a:cubicBezTo>
                  <a:cubicBezTo>
                    <a:pt x="1836" y="2338"/>
                    <a:pt x="2352" y="1819"/>
                    <a:pt x="2349" y="1169"/>
                  </a:cubicBezTo>
                  <a:cubicBezTo>
                    <a:pt x="2348" y="519"/>
                    <a:pt x="1830" y="2"/>
                    <a:pt x="1181" y="0"/>
                  </a:cubicBezTo>
                  <a:cubicBezTo>
                    <a:pt x="1179" y="0"/>
                    <a:pt x="1178" y="0"/>
                    <a:pt x="117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6" name="Google Shape;14566;p37"/>
            <p:cNvSpPr/>
            <p:nvPr/>
          </p:nvSpPr>
          <p:spPr>
            <a:xfrm>
              <a:off x="3098950" y="4326800"/>
              <a:ext cx="58725" cy="58400"/>
            </a:xfrm>
            <a:custGeom>
              <a:avLst/>
              <a:gdLst/>
              <a:ahLst/>
              <a:cxnLst/>
              <a:rect l="l" t="t" r="r" b="b"/>
              <a:pathLst>
                <a:path w="2349" h="2336" extrusionOk="0">
                  <a:moveTo>
                    <a:pt x="1178" y="0"/>
                  </a:moveTo>
                  <a:cubicBezTo>
                    <a:pt x="1177" y="0"/>
                    <a:pt x="1177" y="0"/>
                    <a:pt x="1176" y="0"/>
                  </a:cubicBezTo>
                  <a:cubicBezTo>
                    <a:pt x="543" y="2"/>
                    <a:pt x="21" y="517"/>
                    <a:pt x="12" y="1148"/>
                  </a:cubicBezTo>
                  <a:cubicBezTo>
                    <a:pt x="1" y="1793"/>
                    <a:pt x="523" y="2329"/>
                    <a:pt x="1166" y="2336"/>
                  </a:cubicBezTo>
                  <a:cubicBezTo>
                    <a:pt x="1170" y="2336"/>
                    <a:pt x="1173" y="2336"/>
                    <a:pt x="1176" y="2336"/>
                  </a:cubicBezTo>
                  <a:cubicBezTo>
                    <a:pt x="1815" y="2336"/>
                    <a:pt x="2343" y="1814"/>
                    <a:pt x="2345" y="1173"/>
                  </a:cubicBezTo>
                  <a:cubicBezTo>
                    <a:pt x="2348" y="529"/>
                    <a:pt x="1820" y="0"/>
                    <a:pt x="117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7" name="Google Shape;14567;p37"/>
            <p:cNvSpPr/>
            <p:nvPr/>
          </p:nvSpPr>
          <p:spPr>
            <a:xfrm>
              <a:off x="2448750" y="4420375"/>
              <a:ext cx="58500" cy="58275"/>
            </a:xfrm>
            <a:custGeom>
              <a:avLst/>
              <a:gdLst/>
              <a:ahLst/>
              <a:cxnLst/>
              <a:rect l="l" t="t" r="r" b="b"/>
              <a:pathLst>
                <a:path w="2340" h="2331" extrusionOk="0">
                  <a:moveTo>
                    <a:pt x="1166" y="1"/>
                  </a:moveTo>
                  <a:cubicBezTo>
                    <a:pt x="1159" y="1"/>
                    <a:pt x="1152" y="1"/>
                    <a:pt x="1145" y="1"/>
                  </a:cubicBezTo>
                  <a:cubicBezTo>
                    <a:pt x="516" y="12"/>
                    <a:pt x="1" y="538"/>
                    <a:pt x="1" y="1165"/>
                  </a:cubicBezTo>
                  <a:cubicBezTo>
                    <a:pt x="1" y="1803"/>
                    <a:pt x="530" y="2331"/>
                    <a:pt x="1166" y="2331"/>
                  </a:cubicBezTo>
                  <a:cubicBezTo>
                    <a:pt x="1168" y="2331"/>
                    <a:pt x="1171" y="2331"/>
                    <a:pt x="1173" y="2331"/>
                  </a:cubicBezTo>
                  <a:cubicBezTo>
                    <a:pt x="1814" y="2328"/>
                    <a:pt x="2340" y="1792"/>
                    <a:pt x="2332" y="1153"/>
                  </a:cubicBezTo>
                  <a:cubicBezTo>
                    <a:pt x="2324" y="520"/>
                    <a:pt x="1795" y="1"/>
                    <a:pt x="11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37"/>
            <p:cNvSpPr/>
            <p:nvPr/>
          </p:nvSpPr>
          <p:spPr>
            <a:xfrm>
              <a:off x="2075425" y="4047725"/>
              <a:ext cx="59450" cy="58150"/>
            </a:xfrm>
            <a:custGeom>
              <a:avLst/>
              <a:gdLst/>
              <a:ahLst/>
              <a:cxnLst/>
              <a:rect l="l" t="t" r="r" b="b"/>
              <a:pathLst>
                <a:path w="2378" h="2326" extrusionOk="0">
                  <a:moveTo>
                    <a:pt x="1184" y="0"/>
                  </a:moveTo>
                  <a:cubicBezTo>
                    <a:pt x="574" y="0"/>
                    <a:pt x="53" y="503"/>
                    <a:pt x="26" y="1124"/>
                  </a:cubicBezTo>
                  <a:cubicBezTo>
                    <a:pt x="0" y="1756"/>
                    <a:pt x="525" y="2310"/>
                    <a:pt x="1165" y="2325"/>
                  </a:cubicBezTo>
                  <a:cubicBezTo>
                    <a:pt x="1174" y="2325"/>
                    <a:pt x="1184" y="2325"/>
                    <a:pt x="1194" y="2325"/>
                  </a:cubicBezTo>
                  <a:cubicBezTo>
                    <a:pt x="1805" y="2325"/>
                    <a:pt x="2326" y="1820"/>
                    <a:pt x="2352" y="1202"/>
                  </a:cubicBezTo>
                  <a:cubicBezTo>
                    <a:pt x="2378" y="568"/>
                    <a:pt x="1852" y="16"/>
                    <a:pt x="1213" y="1"/>
                  </a:cubicBezTo>
                  <a:cubicBezTo>
                    <a:pt x="1204" y="0"/>
                    <a:pt x="1194" y="0"/>
                    <a:pt x="118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37"/>
            <p:cNvSpPr/>
            <p:nvPr/>
          </p:nvSpPr>
          <p:spPr>
            <a:xfrm>
              <a:off x="2169350" y="3397175"/>
              <a:ext cx="58900" cy="58350"/>
            </a:xfrm>
            <a:custGeom>
              <a:avLst/>
              <a:gdLst/>
              <a:ahLst/>
              <a:cxnLst/>
              <a:rect l="l" t="t" r="r" b="b"/>
              <a:pathLst>
                <a:path w="2356" h="2334" extrusionOk="0">
                  <a:moveTo>
                    <a:pt x="1172" y="1"/>
                  </a:moveTo>
                  <a:cubicBezTo>
                    <a:pt x="544" y="1"/>
                    <a:pt x="17" y="519"/>
                    <a:pt x="9" y="1152"/>
                  </a:cubicBezTo>
                  <a:cubicBezTo>
                    <a:pt x="0" y="1789"/>
                    <a:pt x="528" y="2327"/>
                    <a:pt x="1166" y="2334"/>
                  </a:cubicBezTo>
                  <a:cubicBezTo>
                    <a:pt x="1168" y="2334"/>
                    <a:pt x="1169" y="2334"/>
                    <a:pt x="1171" y="2334"/>
                  </a:cubicBezTo>
                  <a:cubicBezTo>
                    <a:pt x="1796" y="2334"/>
                    <a:pt x="2322" y="1824"/>
                    <a:pt x="2340" y="1196"/>
                  </a:cubicBezTo>
                  <a:cubicBezTo>
                    <a:pt x="2356" y="559"/>
                    <a:pt x="1835" y="15"/>
                    <a:pt x="1196" y="1"/>
                  </a:cubicBezTo>
                  <a:cubicBezTo>
                    <a:pt x="1188" y="1"/>
                    <a:pt x="1180" y="1"/>
                    <a:pt x="11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37"/>
            <p:cNvSpPr/>
            <p:nvPr/>
          </p:nvSpPr>
          <p:spPr>
            <a:xfrm>
              <a:off x="3007125" y="3211675"/>
              <a:ext cx="58275" cy="58000"/>
            </a:xfrm>
            <a:custGeom>
              <a:avLst/>
              <a:gdLst/>
              <a:ahLst/>
              <a:cxnLst/>
              <a:rect l="l" t="t" r="r" b="b"/>
              <a:pathLst>
                <a:path w="2331" h="2320" extrusionOk="0">
                  <a:moveTo>
                    <a:pt x="1167" y="1"/>
                  </a:moveTo>
                  <a:cubicBezTo>
                    <a:pt x="543" y="1"/>
                    <a:pt x="17" y="523"/>
                    <a:pt x="9" y="1150"/>
                  </a:cubicBezTo>
                  <a:cubicBezTo>
                    <a:pt x="1" y="1780"/>
                    <a:pt x="535" y="2319"/>
                    <a:pt x="1164" y="2319"/>
                  </a:cubicBezTo>
                  <a:cubicBezTo>
                    <a:pt x="1169" y="2319"/>
                    <a:pt x="1174" y="2319"/>
                    <a:pt x="1179" y="2319"/>
                  </a:cubicBezTo>
                  <a:cubicBezTo>
                    <a:pt x="1807" y="2311"/>
                    <a:pt x="2330" y="1782"/>
                    <a:pt x="2328" y="1157"/>
                  </a:cubicBezTo>
                  <a:cubicBezTo>
                    <a:pt x="2324" y="528"/>
                    <a:pt x="1799" y="3"/>
                    <a:pt x="1172" y="1"/>
                  </a:cubicBezTo>
                  <a:cubicBezTo>
                    <a:pt x="1170" y="1"/>
                    <a:pt x="1168" y="1"/>
                    <a:pt x="11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37"/>
            <p:cNvSpPr/>
            <p:nvPr/>
          </p:nvSpPr>
          <p:spPr>
            <a:xfrm>
              <a:off x="3286375" y="3490825"/>
              <a:ext cx="58300" cy="58025"/>
            </a:xfrm>
            <a:custGeom>
              <a:avLst/>
              <a:gdLst/>
              <a:ahLst/>
              <a:cxnLst/>
              <a:rect l="l" t="t" r="r" b="b"/>
              <a:pathLst>
                <a:path w="2332" h="2321" extrusionOk="0">
                  <a:moveTo>
                    <a:pt x="1160" y="0"/>
                  </a:moveTo>
                  <a:cubicBezTo>
                    <a:pt x="535" y="1"/>
                    <a:pt x="7" y="528"/>
                    <a:pt x="4" y="1155"/>
                  </a:cubicBezTo>
                  <a:cubicBezTo>
                    <a:pt x="0" y="1785"/>
                    <a:pt x="535" y="2320"/>
                    <a:pt x="1160" y="2320"/>
                  </a:cubicBezTo>
                  <a:cubicBezTo>
                    <a:pt x="1167" y="2320"/>
                    <a:pt x="1174" y="2320"/>
                    <a:pt x="1181" y="2320"/>
                  </a:cubicBezTo>
                  <a:cubicBezTo>
                    <a:pt x="1810" y="2308"/>
                    <a:pt x="2331" y="1776"/>
                    <a:pt x="2325" y="1152"/>
                  </a:cubicBezTo>
                  <a:cubicBezTo>
                    <a:pt x="2318" y="524"/>
                    <a:pt x="1789" y="0"/>
                    <a:pt x="11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37"/>
            <p:cNvSpPr/>
            <p:nvPr/>
          </p:nvSpPr>
          <p:spPr>
            <a:xfrm>
              <a:off x="2355975" y="3211000"/>
              <a:ext cx="56725" cy="56425"/>
            </a:xfrm>
            <a:custGeom>
              <a:avLst/>
              <a:gdLst/>
              <a:ahLst/>
              <a:cxnLst/>
              <a:rect l="l" t="t" r="r" b="b"/>
              <a:pathLst>
                <a:path w="2269" h="2257" extrusionOk="0">
                  <a:moveTo>
                    <a:pt x="1134" y="0"/>
                  </a:moveTo>
                  <a:cubicBezTo>
                    <a:pt x="504" y="0"/>
                    <a:pt x="12" y="490"/>
                    <a:pt x="6" y="1118"/>
                  </a:cubicBezTo>
                  <a:cubicBezTo>
                    <a:pt x="1" y="1753"/>
                    <a:pt x="492" y="2251"/>
                    <a:pt x="1124" y="2257"/>
                  </a:cubicBezTo>
                  <a:cubicBezTo>
                    <a:pt x="1128" y="2257"/>
                    <a:pt x="1131" y="2257"/>
                    <a:pt x="1135" y="2257"/>
                  </a:cubicBezTo>
                  <a:cubicBezTo>
                    <a:pt x="1765" y="2257"/>
                    <a:pt x="2257" y="1768"/>
                    <a:pt x="2263" y="1139"/>
                  </a:cubicBezTo>
                  <a:cubicBezTo>
                    <a:pt x="2268" y="505"/>
                    <a:pt x="1777" y="6"/>
                    <a:pt x="1145" y="0"/>
                  </a:cubicBezTo>
                  <a:cubicBezTo>
                    <a:pt x="1141" y="0"/>
                    <a:pt x="1138" y="0"/>
                    <a:pt x="113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37"/>
            <p:cNvSpPr/>
            <p:nvPr/>
          </p:nvSpPr>
          <p:spPr>
            <a:xfrm>
              <a:off x="3285650" y="4142025"/>
              <a:ext cx="56850" cy="56600"/>
            </a:xfrm>
            <a:custGeom>
              <a:avLst/>
              <a:gdLst/>
              <a:ahLst/>
              <a:cxnLst/>
              <a:rect l="l" t="t" r="r" b="b"/>
              <a:pathLst>
                <a:path w="2274" h="2264" extrusionOk="0">
                  <a:moveTo>
                    <a:pt x="1134" y="1"/>
                  </a:moveTo>
                  <a:cubicBezTo>
                    <a:pt x="502" y="1"/>
                    <a:pt x="1" y="500"/>
                    <a:pt x="2" y="1135"/>
                  </a:cubicBezTo>
                  <a:cubicBezTo>
                    <a:pt x="4" y="1765"/>
                    <a:pt x="499" y="2261"/>
                    <a:pt x="1130" y="2264"/>
                  </a:cubicBezTo>
                  <a:cubicBezTo>
                    <a:pt x="1132" y="2264"/>
                    <a:pt x="1135" y="2264"/>
                    <a:pt x="1137" y="2264"/>
                  </a:cubicBezTo>
                  <a:cubicBezTo>
                    <a:pt x="1765" y="2264"/>
                    <a:pt x="2261" y="1773"/>
                    <a:pt x="2267" y="1145"/>
                  </a:cubicBezTo>
                  <a:cubicBezTo>
                    <a:pt x="2274" y="514"/>
                    <a:pt x="1784" y="10"/>
                    <a:pt x="1154" y="1"/>
                  </a:cubicBezTo>
                  <a:cubicBezTo>
                    <a:pt x="1147" y="1"/>
                    <a:pt x="1141" y="1"/>
                    <a:pt x="11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37"/>
            <p:cNvSpPr/>
            <p:nvPr/>
          </p:nvSpPr>
          <p:spPr>
            <a:xfrm>
              <a:off x="2729025" y="3119000"/>
              <a:ext cx="56325" cy="56200"/>
            </a:xfrm>
            <a:custGeom>
              <a:avLst/>
              <a:gdLst/>
              <a:ahLst/>
              <a:cxnLst/>
              <a:rect l="l" t="t" r="r" b="b"/>
              <a:pathLst>
                <a:path w="2253" h="2248" extrusionOk="0">
                  <a:moveTo>
                    <a:pt x="1122" y="1"/>
                  </a:moveTo>
                  <a:cubicBezTo>
                    <a:pt x="491" y="1"/>
                    <a:pt x="0" y="492"/>
                    <a:pt x="0" y="1123"/>
                  </a:cubicBezTo>
                  <a:cubicBezTo>
                    <a:pt x="0" y="1755"/>
                    <a:pt x="490" y="2248"/>
                    <a:pt x="1121" y="2248"/>
                  </a:cubicBezTo>
                  <a:cubicBezTo>
                    <a:pt x="1124" y="2248"/>
                    <a:pt x="1126" y="2248"/>
                    <a:pt x="1129" y="2248"/>
                  </a:cubicBezTo>
                  <a:cubicBezTo>
                    <a:pt x="1764" y="2246"/>
                    <a:pt x="2252" y="1747"/>
                    <a:pt x="2246" y="1109"/>
                  </a:cubicBezTo>
                  <a:cubicBezTo>
                    <a:pt x="2240" y="489"/>
                    <a:pt x="1753" y="3"/>
                    <a:pt x="1130" y="1"/>
                  </a:cubicBezTo>
                  <a:cubicBezTo>
                    <a:pt x="1128" y="1"/>
                    <a:pt x="1125" y="1"/>
                    <a:pt x="112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37"/>
            <p:cNvSpPr/>
            <p:nvPr/>
          </p:nvSpPr>
          <p:spPr>
            <a:xfrm>
              <a:off x="2170175" y="4234150"/>
              <a:ext cx="56900" cy="56650"/>
            </a:xfrm>
            <a:custGeom>
              <a:avLst/>
              <a:gdLst/>
              <a:ahLst/>
              <a:cxnLst/>
              <a:rect l="l" t="t" r="r" b="b"/>
              <a:pathLst>
                <a:path w="2276" h="2266" extrusionOk="0">
                  <a:moveTo>
                    <a:pt x="1140" y="1"/>
                  </a:moveTo>
                  <a:cubicBezTo>
                    <a:pt x="516" y="1"/>
                    <a:pt x="20" y="490"/>
                    <a:pt x="10" y="1115"/>
                  </a:cubicBezTo>
                  <a:cubicBezTo>
                    <a:pt x="0" y="1756"/>
                    <a:pt x="503" y="2266"/>
                    <a:pt x="1144" y="2266"/>
                  </a:cubicBezTo>
                  <a:cubicBezTo>
                    <a:pt x="1145" y="2266"/>
                    <a:pt x="1146" y="2266"/>
                    <a:pt x="1147" y="2266"/>
                  </a:cubicBezTo>
                  <a:cubicBezTo>
                    <a:pt x="1776" y="2261"/>
                    <a:pt x="2273" y="1766"/>
                    <a:pt x="2274" y="1135"/>
                  </a:cubicBezTo>
                  <a:cubicBezTo>
                    <a:pt x="2275" y="504"/>
                    <a:pt x="1782" y="4"/>
                    <a:pt x="1153" y="1"/>
                  </a:cubicBezTo>
                  <a:cubicBezTo>
                    <a:pt x="1149" y="1"/>
                    <a:pt x="1145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37"/>
            <p:cNvSpPr/>
            <p:nvPr/>
          </p:nvSpPr>
          <p:spPr>
            <a:xfrm>
              <a:off x="2262400" y="4327675"/>
              <a:ext cx="56850" cy="56650"/>
            </a:xfrm>
            <a:custGeom>
              <a:avLst/>
              <a:gdLst/>
              <a:ahLst/>
              <a:cxnLst/>
              <a:rect l="l" t="t" r="r" b="b"/>
              <a:pathLst>
                <a:path w="2274" h="2266" extrusionOk="0">
                  <a:moveTo>
                    <a:pt x="1140" y="1"/>
                  </a:moveTo>
                  <a:cubicBezTo>
                    <a:pt x="1139" y="1"/>
                    <a:pt x="1138" y="1"/>
                    <a:pt x="1137" y="1"/>
                  </a:cubicBezTo>
                  <a:cubicBezTo>
                    <a:pt x="506" y="1"/>
                    <a:pt x="10" y="495"/>
                    <a:pt x="4" y="1126"/>
                  </a:cubicBezTo>
                  <a:cubicBezTo>
                    <a:pt x="0" y="1762"/>
                    <a:pt x="502" y="2265"/>
                    <a:pt x="1136" y="2265"/>
                  </a:cubicBezTo>
                  <a:cubicBezTo>
                    <a:pt x="1141" y="2265"/>
                    <a:pt x="1146" y="2265"/>
                    <a:pt x="1151" y="2265"/>
                  </a:cubicBezTo>
                  <a:cubicBezTo>
                    <a:pt x="1780" y="2257"/>
                    <a:pt x="2273" y="1757"/>
                    <a:pt x="2269" y="1126"/>
                  </a:cubicBezTo>
                  <a:cubicBezTo>
                    <a:pt x="2265" y="496"/>
                    <a:pt x="1768" y="1"/>
                    <a:pt x="114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37"/>
            <p:cNvSpPr/>
            <p:nvPr/>
          </p:nvSpPr>
          <p:spPr>
            <a:xfrm>
              <a:off x="3379275" y="3863050"/>
              <a:ext cx="56700" cy="56225"/>
            </a:xfrm>
            <a:custGeom>
              <a:avLst/>
              <a:gdLst/>
              <a:ahLst/>
              <a:cxnLst/>
              <a:rect l="l" t="t" r="r" b="b"/>
              <a:pathLst>
                <a:path w="2268" h="2249" extrusionOk="0">
                  <a:moveTo>
                    <a:pt x="1133" y="1"/>
                  </a:moveTo>
                  <a:cubicBezTo>
                    <a:pt x="507" y="1"/>
                    <a:pt x="17" y="480"/>
                    <a:pt x="9" y="1106"/>
                  </a:cubicBezTo>
                  <a:cubicBezTo>
                    <a:pt x="1" y="1742"/>
                    <a:pt x="489" y="2243"/>
                    <a:pt x="1120" y="2248"/>
                  </a:cubicBezTo>
                  <a:cubicBezTo>
                    <a:pt x="1124" y="2248"/>
                    <a:pt x="1127" y="2248"/>
                    <a:pt x="1131" y="2248"/>
                  </a:cubicBezTo>
                  <a:cubicBezTo>
                    <a:pt x="1751" y="2248"/>
                    <a:pt x="2241" y="1774"/>
                    <a:pt x="2254" y="1157"/>
                  </a:cubicBezTo>
                  <a:cubicBezTo>
                    <a:pt x="2268" y="518"/>
                    <a:pt x="1788" y="11"/>
                    <a:pt x="1157" y="1"/>
                  </a:cubicBezTo>
                  <a:cubicBezTo>
                    <a:pt x="1149" y="1"/>
                    <a:pt x="1141" y="1"/>
                    <a:pt x="11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37"/>
            <p:cNvSpPr/>
            <p:nvPr/>
          </p:nvSpPr>
          <p:spPr>
            <a:xfrm>
              <a:off x="3379350" y="3769500"/>
              <a:ext cx="56400" cy="56175"/>
            </a:xfrm>
            <a:custGeom>
              <a:avLst/>
              <a:gdLst/>
              <a:ahLst/>
              <a:cxnLst/>
              <a:rect l="l" t="t" r="r" b="b"/>
              <a:pathLst>
                <a:path w="2256" h="2247" extrusionOk="0">
                  <a:moveTo>
                    <a:pt x="1126" y="1"/>
                  </a:moveTo>
                  <a:cubicBezTo>
                    <a:pt x="1124" y="1"/>
                    <a:pt x="1121" y="1"/>
                    <a:pt x="1118" y="1"/>
                  </a:cubicBezTo>
                  <a:cubicBezTo>
                    <a:pt x="498" y="5"/>
                    <a:pt x="11" y="489"/>
                    <a:pt x="6" y="1112"/>
                  </a:cubicBezTo>
                  <a:cubicBezTo>
                    <a:pt x="0" y="1748"/>
                    <a:pt x="492" y="2245"/>
                    <a:pt x="1125" y="2246"/>
                  </a:cubicBezTo>
                  <a:cubicBezTo>
                    <a:pt x="1127" y="2246"/>
                    <a:pt x="1129" y="2246"/>
                    <a:pt x="1130" y="2246"/>
                  </a:cubicBezTo>
                  <a:cubicBezTo>
                    <a:pt x="1764" y="2246"/>
                    <a:pt x="2255" y="1755"/>
                    <a:pt x="2253" y="1120"/>
                  </a:cubicBezTo>
                  <a:cubicBezTo>
                    <a:pt x="2251" y="489"/>
                    <a:pt x="1759" y="1"/>
                    <a:pt x="11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37"/>
            <p:cNvSpPr/>
            <p:nvPr/>
          </p:nvSpPr>
          <p:spPr>
            <a:xfrm>
              <a:off x="2635550" y="31191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23" y="1"/>
                  </a:moveTo>
                  <a:cubicBezTo>
                    <a:pt x="491" y="1"/>
                    <a:pt x="1" y="489"/>
                    <a:pt x="1" y="1122"/>
                  </a:cubicBezTo>
                  <a:cubicBezTo>
                    <a:pt x="1" y="1745"/>
                    <a:pt x="485" y="2234"/>
                    <a:pt x="1107" y="2240"/>
                  </a:cubicBezTo>
                  <a:cubicBezTo>
                    <a:pt x="1109" y="2240"/>
                    <a:pt x="1112" y="2240"/>
                    <a:pt x="1115" y="2240"/>
                  </a:cubicBezTo>
                  <a:cubicBezTo>
                    <a:pt x="1749" y="2240"/>
                    <a:pt x="2240" y="1751"/>
                    <a:pt x="2240" y="1118"/>
                  </a:cubicBezTo>
                  <a:cubicBezTo>
                    <a:pt x="2240" y="496"/>
                    <a:pt x="1754" y="5"/>
                    <a:pt x="1134" y="1"/>
                  </a:cubicBezTo>
                  <a:cubicBezTo>
                    <a:pt x="1130" y="1"/>
                    <a:pt x="1127" y="1"/>
                    <a:pt x="11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37"/>
            <p:cNvSpPr/>
            <p:nvPr/>
          </p:nvSpPr>
          <p:spPr>
            <a:xfrm>
              <a:off x="3006725" y="4421600"/>
              <a:ext cx="56050" cy="55800"/>
            </a:xfrm>
            <a:custGeom>
              <a:avLst/>
              <a:gdLst/>
              <a:ahLst/>
              <a:cxnLst/>
              <a:rect l="l" t="t" r="r" b="b"/>
              <a:pathLst>
                <a:path w="2242" h="2232" extrusionOk="0">
                  <a:moveTo>
                    <a:pt x="1129" y="1"/>
                  </a:moveTo>
                  <a:cubicBezTo>
                    <a:pt x="516" y="1"/>
                    <a:pt x="19" y="485"/>
                    <a:pt x="11" y="1094"/>
                  </a:cubicBezTo>
                  <a:cubicBezTo>
                    <a:pt x="0" y="1727"/>
                    <a:pt x="496" y="2232"/>
                    <a:pt x="1125" y="2232"/>
                  </a:cubicBezTo>
                  <a:cubicBezTo>
                    <a:pt x="1743" y="2232"/>
                    <a:pt x="2237" y="1739"/>
                    <a:pt x="2239" y="1124"/>
                  </a:cubicBezTo>
                  <a:cubicBezTo>
                    <a:pt x="2242" y="507"/>
                    <a:pt x="1755" y="9"/>
                    <a:pt x="1139" y="1"/>
                  </a:cubicBezTo>
                  <a:cubicBezTo>
                    <a:pt x="1135" y="1"/>
                    <a:pt x="1132" y="1"/>
                    <a:pt x="112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37"/>
            <p:cNvSpPr/>
            <p:nvPr/>
          </p:nvSpPr>
          <p:spPr>
            <a:xfrm>
              <a:off x="3379750" y="3677725"/>
              <a:ext cx="55700" cy="55625"/>
            </a:xfrm>
            <a:custGeom>
              <a:avLst/>
              <a:gdLst/>
              <a:ahLst/>
              <a:cxnLst/>
              <a:rect l="l" t="t" r="r" b="b"/>
              <a:pathLst>
                <a:path w="2228" h="2225" extrusionOk="0">
                  <a:moveTo>
                    <a:pt x="1113" y="0"/>
                  </a:moveTo>
                  <a:cubicBezTo>
                    <a:pt x="1111" y="0"/>
                    <a:pt x="1110" y="0"/>
                    <a:pt x="1108" y="0"/>
                  </a:cubicBezTo>
                  <a:cubicBezTo>
                    <a:pt x="493" y="2"/>
                    <a:pt x="1" y="502"/>
                    <a:pt x="2" y="1118"/>
                  </a:cubicBezTo>
                  <a:cubicBezTo>
                    <a:pt x="3" y="1731"/>
                    <a:pt x="503" y="2224"/>
                    <a:pt x="1118" y="2224"/>
                  </a:cubicBezTo>
                  <a:cubicBezTo>
                    <a:pt x="1118" y="2224"/>
                    <a:pt x="1119" y="2224"/>
                    <a:pt x="1120" y="2224"/>
                  </a:cubicBezTo>
                  <a:cubicBezTo>
                    <a:pt x="1733" y="2223"/>
                    <a:pt x="2227" y="1722"/>
                    <a:pt x="2226" y="1106"/>
                  </a:cubicBezTo>
                  <a:cubicBezTo>
                    <a:pt x="2223" y="494"/>
                    <a:pt x="1727" y="0"/>
                    <a:pt x="11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2" name="Google Shape;14582;p37"/>
            <p:cNvSpPr/>
            <p:nvPr/>
          </p:nvSpPr>
          <p:spPr>
            <a:xfrm>
              <a:off x="2077250" y="3490600"/>
              <a:ext cx="55875" cy="55625"/>
            </a:xfrm>
            <a:custGeom>
              <a:avLst/>
              <a:gdLst/>
              <a:ahLst/>
              <a:cxnLst/>
              <a:rect l="l" t="t" r="r" b="b"/>
              <a:pathLst>
                <a:path w="2235" h="2225" extrusionOk="0">
                  <a:moveTo>
                    <a:pt x="1117" y="1"/>
                  </a:moveTo>
                  <a:cubicBezTo>
                    <a:pt x="1113" y="1"/>
                    <a:pt x="1110" y="1"/>
                    <a:pt x="1106" y="1"/>
                  </a:cubicBezTo>
                  <a:cubicBezTo>
                    <a:pt x="495" y="6"/>
                    <a:pt x="1" y="508"/>
                    <a:pt x="6" y="1123"/>
                  </a:cubicBezTo>
                  <a:cubicBezTo>
                    <a:pt x="11" y="1734"/>
                    <a:pt x="508" y="2225"/>
                    <a:pt x="1121" y="2225"/>
                  </a:cubicBezTo>
                  <a:cubicBezTo>
                    <a:pt x="1123" y="2225"/>
                    <a:pt x="1126" y="2225"/>
                    <a:pt x="1128" y="2225"/>
                  </a:cubicBezTo>
                  <a:cubicBezTo>
                    <a:pt x="1741" y="2219"/>
                    <a:pt x="2234" y="1717"/>
                    <a:pt x="2230" y="1101"/>
                  </a:cubicBezTo>
                  <a:cubicBezTo>
                    <a:pt x="2225" y="491"/>
                    <a:pt x="1728" y="1"/>
                    <a:pt x="11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3" name="Google Shape;14583;p37"/>
            <p:cNvSpPr/>
            <p:nvPr/>
          </p:nvSpPr>
          <p:spPr>
            <a:xfrm>
              <a:off x="2821100" y="3119350"/>
              <a:ext cx="56025" cy="55525"/>
            </a:xfrm>
            <a:custGeom>
              <a:avLst/>
              <a:gdLst/>
              <a:ahLst/>
              <a:cxnLst/>
              <a:rect l="l" t="t" r="r" b="b"/>
              <a:pathLst>
                <a:path w="2241" h="2221" extrusionOk="0">
                  <a:moveTo>
                    <a:pt x="1127" y="0"/>
                  </a:moveTo>
                  <a:cubicBezTo>
                    <a:pt x="527" y="0"/>
                    <a:pt x="28" y="484"/>
                    <a:pt x="14" y="1082"/>
                  </a:cubicBezTo>
                  <a:cubicBezTo>
                    <a:pt x="1" y="1696"/>
                    <a:pt x="491" y="2210"/>
                    <a:pt x="1103" y="2220"/>
                  </a:cubicBezTo>
                  <a:cubicBezTo>
                    <a:pt x="1109" y="2220"/>
                    <a:pt x="1116" y="2220"/>
                    <a:pt x="1122" y="2220"/>
                  </a:cubicBezTo>
                  <a:cubicBezTo>
                    <a:pt x="1728" y="2220"/>
                    <a:pt x="2227" y="1730"/>
                    <a:pt x="2234" y="1125"/>
                  </a:cubicBezTo>
                  <a:cubicBezTo>
                    <a:pt x="2241" y="510"/>
                    <a:pt x="1743" y="3"/>
                    <a:pt x="1130" y="0"/>
                  </a:cubicBezTo>
                  <a:cubicBezTo>
                    <a:pt x="1129" y="0"/>
                    <a:pt x="1128" y="0"/>
                    <a:pt x="11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37"/>
            <p:cNvSpPr/>
            <p:nvPr/>
          </p:nvSpPr>
          <p:spPr>
            <a:xfrm>
              <a:off x="3379650" y="3957025"/>
              <a:ext cx="55850" cy="55325"/>
            </a:xfrm>
            <a:custGeom>
              <a:avLst/>
              <a:gdLst/>
              <a:ahLst/>
              <a:cxnLst/>
              <a:rect l="l" t="t" r="r" b="b"/>
              <a:pathLst>
                <a:path w="2234" h="2213" extrusionOk="0">
                  <a:moveTo>
                    <a:pt x="1120" y="1"/>
                  </a:moveTo>
                  <a:cubicBezTo>
                    <a:pt x="523" y="1"/>
                    <a:pt x="21" y="492"/>
                    <a:pt x="11" y="1089"/>
                  </a:cubicBezTo>
                  <a:cubicBezTo>
                    <a:pt x="1" y="1697"/>
                    <a:pt x="507" y="2211"/>
                    <a:pt x="1115" y="2212"/>
                  </a:cubicBezTo>
                  <a:cubicBezTo>
                    <a:pt x="1115" y="2212"/>
                    <a:pt x="1116" y="2212"/>
                    <a:pt x="1117" y="2212"/>
                  </a:cubicBezTo>
                  <a:cubicBezTo>
                    <a:pt x="1716" y="2212"/>
                    <a:pt x="2214" y="1722"/>
                    <a:pt x="2224" y="1123"/>
                  </a:cubicBezTo>
                  <a:cubicBezTo>
                    <a:pt x="2234" y="516"/>
                    <a:pt x="1729" y="2"/>
                    <a:pt x="112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37"/>
            <p:cNvSpPr/>
            <p:nvPr/>
          </p:nvSpPr>
          <p:spPr>
            <a:xfrm>
              <a:off x="3194275" y="33052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5" y="1"/>
                  </a:moveTo>
                  <a:cubicBezTo>
                    <a:pt x="516" y="1"/>
                    <a:pt x="14" y="499"/>
                    <a:pt x="7" y="1092"/>
                  </a:cubicBezTo>
                  <a:cubicBezTo>
                    <a:pt x="0" y="1685"/>
                    <a:pt x="501" y="2194"/>
                    <a:pt x="1098" y="2201"/>
                  </a:cubicBezTo>
                  <a:cubicBezTo>
                    <a:pt x="1102" y="2201"/>
                    <a:pt x="1106" y="2201"/>
                    <a:pt x="1110" y="2201"/>
                  </a:cubicBezTo>
                  <a:cubicBezTo>
                    <a:pt x="1698" y="2201"/>
                    <a:pt x="2200" y="1704"/>
                    <a:pt x="2207" y="1111"/>
                  </a:cubicBezTo>
                  <a:cubicBezTo>
                    <a:pt x="2213" y="517"/>
                    <a:pt x="1714" y="8"/>
                    <a:pt x="1117" y="1"/>
                  </a:cubicBezTo>
                  <a:cubicBezTo>
                    <a:pt x="1113" y="1"/>
                    <a:pt x="1109" y="1"/>
                    <a:pt x="11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37"/>
            <p:cNvSpPr/>
            <p:nvPr/>
          </p:nvSpPr>
          <p:spPr>
            <a:xfrm>
              <a:off x="2542075" y="3119575"/>
              <a:ext cx="55575" cy="55125"/>
            </a:xfrm>
            <a:custGeom>
              <a:avLst/>
              <a:gdLst/>
              <a:ahLst/>
              <a:cxnLst/>
              <a:rect l="l" t="t" r="r" b="b"/>
              <a:pathLst>
                <a:path w="2223" h="2205" extrusionOk="0">
                  <a:moveTo>
                    <a:pt x="1114" y="1"/>
                  </a:moveTo>
                  <a:cubicBezTo>
                    <a:pt x="528" y="1"/>
                    <a:pt x="30" y="488"/>
                    <a:pt x="15" y="1082"/>
                  </a:cubicBezTo>
                  <a:cubicBezTo>
                    <a:pt x="0" y="1683"/>
                    <a:pt x="512" y="2204"/>
                    <a:pt x="1117" y="2204"/>
                  </a:cubicBezTo>
                  <a:cubicBezTo>
                    <a:pt x="1713" y="2203"/>
                    <a:pt x="2213" y="1704"/>
                    <a:pt x="2219" y="1109"/>
                  </a:cubicBezTo>
                  <a:cubicBezTo>
                    <a:pt x="2223" y="515"/>
                    <a:pt x="1728" y="10"/>
                    <a:pt x="1131" y="1"/>
                  </a:cubicBezTo>
                  <a:cubicBezTo>
                    <a:pt x="1125" y="1"/>
                    <a:pt x="1119" y="1"/>
                    <a:pt x="11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37"/>
            <p:cNvSpPr/>
            <p:nvPr/>
          </p:nvSpPr>
          <p:spPr>
            <a:xfrm>
              <a:off x="2356700" y="4422050"/>
              <a:ext cx="55350" cy="55025"/>
            </a:xfrm>
            <a:custGeom>
              <a:avLst/>
              <a:gdLst/>
              <a:ahLst/>
              <a:cxnLst/>
              <a:rect l="l" t="t" r="r" b="b"/>
              <a:pathLst>
                <a:path w="2214" h="2201" extrusionOk="0">
                  <a:moveTo>
                    <a:pt x="1109" y="0"/>
                  </a:moveTo>
                  <a:cubicBezTo>
                    <a:pt x="1105" y="0"/>
                    <a:pt x="1101" y="0"/>
                    <a:pt x="1097" y="1"/>
                  </a:cubicBezTo>
                  <a:cubicBezTo>
                    <a:pt x="498" y="7"/>
                    <a:pt x="0" y="516"/>
                    <a:pt x="7" y="1109"/>
                  </a:cubicBezTo>
                  <a:cubicBezTo>
                    <a:pt x="14" y="1703"/>
                    <a:pt x="516" y="2200"/>
                    <a:pt x="1104" y="2200"/>
                  </a:cubicBezTo>
                  <a:cubicBezTo>
                    <a:pt x="1108" y="2200"/>
                    <a:pt x="1112" y="2200"/>
                    <a:pt x="1116" y="2200"/>
                  </a:cubicBezTo>
                  <a:cubicBezTo>
                    <a:pt x="1714" y="2193"/>
                    <a:pt x="2213" y="1684"/>
                    <a:pt x="2207" y="1090"/>
                  </a:cubicBezTo>
                  <a:cubicBezTo>
                    <a:pt x="2200" y="496"/>
                    <a:pt x="1698" y="0"/>
                    <a:pt x="110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37"/>
            <p:cNvSpPr/>
            <p:nvPr/>
          </p:nvSpPr>
          <p:spPr>
            <a:xfrm>
              <a:off x="2077600" y="4142875"/>
              <a:ext cx="55150" cy="54925"/>
            </a:xfrm>
            <a:custGeom>
              <a:avLst/>
              <a:gdLst/>
              <a:ahLst/>
              <a:cxnLst/>
              <a:rect l="l" t="t" r="r" b="b"/>
              <a:pathLst>
                <a:path w="2206" h="2197" extrusionOk="0">
                  <a:moveTo>
                    <a:pt x="1100" y="1"/>
                  </a:moveTo>
                  <a:cubicBezTo>
                    <a:pt x="509" y="1"/>
                    <a:pt x="8" y="500"/>
                    <a:pt x="6" y="1094"/>
                  </a:cubicBezTo>
                  <a:cubicBezTo>
                    <a:pt x="0" y="1687"/>
                    <a:pt x="502" y="2193"/>
                    <a:pt x="1098" y="2196"/>
                  </a:cubicBezTo>
                  <a:cubicBezTo>
                    <a:pt x="1100" y="2196"/>
                    <a:pt x="1103" y="2196"/>
                    <a:pt x="1105" y="2196"/>
                  </a:cubicBezTo>
                  <a:cubicBezTo>
                    <a:pt x="1695" y="2196"/>
                    <a:pt x="2197" y="1696"/>
                    <a:pt x="2200" y="1102"/>
                  </a:cubicBezTo>
                  <a:cubicBezTo>
                    <a:pt x="2205" y="509"/>
                    <a:pt x="1703" y="3"/>
                    <a:pt x="1107" y="1"/>
                  </a:cubicBezTo>
                  <a:cubicBezTo>
                    <a:pt x="1105" y="1"/>
                    <a:pt x="1103" y="1"/>
                    <a:pt x="11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9" name="Google Shape;14589;p37"/>
            <p:cNvSpPr/>
            <p:nvPr/>
          </p:nvSpPr>
          <p:spPr>
            <a:xfrm>
              <a:off x="2729700" y="4514375"/>
              <a:ext cx="54875" cy="54450"/>
            </a:xfrm>
            <a:custGeom>
              <a:avLst/>
              <a:gdLst/>
              <a:ahLst/>
              <a:cxnLst/>
              <a:rect l="l" t="t" r="r" b="b"/>
              <a:pathLst>
                <a:path w="2195" h="2178" extrusionOk="0">
                  <a:moveTo>
                    <a:pt x="1097" y="1"/>
                  </a:moveTo>
                  <a:cubicBezTo>
                    <a:pt x="499" y="1"/>
                    <a:pt x="0" y="505"/>
                    <a:pt x="10" y="1101"/>
                  </a:cubicBezTo>
                  <a:cubicBezTo>
                    <a:pt x="19" y="1694"/>
                    <a:pt x="505" y="2176"/>
                    <a:pt x="1095" y="2177"/>
                  </a:cubicBezTo>
                  <a:cubicBezTo>
                    <a:pt x="1096" y="2177"/>
                    <a:pt x="1097" y="2177"/>
                    <a:pt x="1098" y="2177"/>
                  </a:cubicBezTo>
                  <a:cubicBezTo>
                    <a:pt x="1698" y="2177"/>
                    <a:pt x="2194" y="1674"/>
                    <a:pt x="2185" y="1077"/>
                  </a:cubicBezTo>
                  <a:cubicBezTo>
                    <a:pt x="2174" y="485"/>
                    <a:pt x="1688" y="2"/>
                    <a:pt x="1099" y="1"/>
                  </a:cubicBezTo>
                  <a:cubicBezTo>
                    <a:pt x="1098" y="1"/>
                    <a:pt x="1098" y="1"/>
                    <a:pt x="10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0" name="Google Shape;14590;p37"/>
            <p:cNvSpPr/>
            <p:nvPr/>
          </p:nvSpPr>
          <p:spPr>
            <a:xfrm>
              <a:off x="1986000" y="3864125"/>
              <a:ext cx="54300" cy="54050"/>
            </a:xfrm>
            <a:custGeom>
              <a:avLst/>
              <a:gdLst/>
              <a:ahLst/>
              <a:cxnLst/>
              <a:rect l="l" t="t" r="r" b="b"/>
              <a:pathLst>
                <a:path w="2172" h="2162" extrusionOk="0">
                  <a:moveTo>
                    <a:pt x="1087" y="0"/>
                  </a:moveTo>
                  <a:cubicBezTo>
                    <a:pt x="1083" y="0"/>
                    <a:pt x="1080" y="0"/>
                    <a:pt x="1077" y="0"/>
                  </a:cubicBezTo>
                  <a:cubicBezTo>
                    <a:pt x="481" y="6"/>
                    <a:pt x="2" y="486"/>
                    <a:pt x="1" y="1079"/>
                  </a:cubicBezTo>
                  <a:cubicBezTo>
                    <a:pt x="1" y="1674"/>
                    <a:pt x="480" y="2156"/>
                    <a:pt x="1074" y="2162"/>
                  </a:cubicBezTo>
                  <a:cubicBezTo>
                    <a:pt x="1077" y="2162"/>
                    <a:pt x="1079" y="2162"/>
                    <a:pt x="1081" y="2162"/>
                  </a:cubicBezTo>
                  <a:cubicBezTo>
                    <a:pt x="1685" y="2162"/>
                    <a:pt x="2172" y="1671"/>
                    <a:pt x="2164" y="1067"/>
                  </a:cubicBezTo>
                  <a:cubicBezTo>
                    <a:pt x="2155" y="473"/>
                    <a:pt x="1676" y="0"/>
                    <a:pt x="108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37"/>
            <p:cNvSpPr/>
            <p:nvPr/>
          </p:nvSpPr>
          <p:spPr>
            <a:xfrm>
              <a:off x="1986000" y="3770600"/>
              <a:ext cx="54275" cy="54025"/>
            </a:xfrm>
            <a:custGeom>
              <a:avLst/>
              <a:gdLst/>
              <a:ahLst/>
              <a:cxnLst/>
              <a:rect l="l" t="t" r="r" b="b"/>
              <a:pathLst>
                <a:path w="2171" h="2161" extrusionOk="0">
                  <a:moveTo>
                    <a:pt x="1079" y="0"/>
                  </a:moveTo>
                  <a:cubicBezTo>
                    <a:pt x="485" y="0"/>
                    <a:pt x="1" y="485"/>
                    <a:pt x="2" y="1083"/>
                  </a:cubicBezTo>
                  <a:cubicBezTo>
                    <a:pt x="5" y="1679"/>
                    <a:pt x="484" y="2156"/>
                    <a:pt x="1079" y="2160"/>
                  </a:cubicBezTo>
                  <a:cubicBezTo>
                    <a:pt x="1082" y="2160"/>
                    <a:pt x="1084" y="2160"/>
                    <a:pt x="1087" y="2160"/>
                  </a:cubicBezTo>
                  <a:cubicBezTo>
                    <a:pt x="1678" y="2160"/>
                    <a:pt x="2157" y="1684"/>
                    <a:pt x="2164" y="1093"/>
                  </a:cubicBezTo>
                  <a:cubicBezTo>
                    <a:pt x="2170" y="498"/>
                    <a:pt x="1698" y="11"/>
                    <a:pt x="1101" y="0"/>
                  </a:cubicBezTo>
                  <a:cubicBezTo>
                    <a:pt x="1094" y="0"/>
                    <a:pt x="1086" y="0"/>
                    <a:pt x="10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37"/>
            <p:cNvSpPr/>
            <p:nvPr/>
          </p:nvSpPr>
          <p:spPr>
            <a:xfrm>
              <a:off x="2636450" y="4514575"/>
              <a:ext cx="54300" cy="54075"/>
            </a:xfrm>
            <a:custGeom>
              <a:avLst/>
              <a:gdLst/>
              <a:ahLst/>
              <a:cxnLst/>
              <a:rect l="l" t="t" r="r" b="b"/>
              <a:pathLst>
                <a:path w="2172" h="2163" extrusionOk="0">
                  <a:moveTo>
                    <a:pt x="1081" y="1"/>
                  </a:moveTo>
                  <a:cubicBezTo>
                    <a:pt x="485" y="1"/>
                    <a:pt x="0" y="488"/>
                    <a:pt x="4" y="1086"/>
                  </a:cubicBezTo>
                  <a:cubicBezTo>
                    <a:pt x="7" y="1682"/>
                    <a:pt x="487" y="2161"/>
                    <a:pt x="1083" y="2162"/>
                  </a:cubicBezTo>
                  <a:cubicBezTo>
                    <a:pt x="1084" y="2162"/>
                    <a:pt x="1085" y="2162"/>
                    <a:pt x="1085" y="2162"/>
                  </a:cubicBezTo>
                  <a:cubicBezTo>
                    <a:pt x="1679" y="2162"/>
                    <a:pt x="2159" y="1687"/>
                    <a:pt x="2166" y="1092"/>
                  </a:cubicBezTo>
                  <a:cubicBezTo>
                    <a:pt x="2171" y="496"/>
                    <a:pt x="1698" y="12"/>
                    <a:pt x="1101" y="1"/>
                  </a:cubicBezTo>
                  <a:cubicBezTo>
                    <a:pt x="1094" y="1"/>
                    <a:pt x="1087" y="1"/>
                    <a:pt x="10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37"/>
            <p:cNvSpPr/>
            <p:nvPr/>
          </p:nvSpPr>
          <p:spPr>
            <a:xfrm>
              <a:off x="3380625" y="3585175"/>
              <a:ext cx="53700" cy="53525"/>
            </a:xfrm>
            <a:custGeom>
              <a:avLst/>
              <a:gdLst/>
              <a:ahLst/>
              <a:cxnLst/>
              <a:rect l="l" t="t" r="r" b="b"/>
              <a:pathLst>
                <a:path w="2148" h="2141" extrusionOk="0">
                  <a:moveTo>
                    <a:pt x="1084" y="1"/>
                  </a:moveTo>
                  <a:cubicBezTo>
                    <a:pt x="488" y="1"/>
                    <a:pt x="17" y="459"/>
                    <a:pt x="9" y="1052"/>
                  </a:cubicBezTo>
                  <a:cubicBezTo>
                    <a:pt x="1" y="1659"/>
                    <a:pt x="465" y="2135"/>
                    <a:pt x="1067" y="2141"/>
                  </a:cubicBezTo>
                  <a:cubicBezTo>
                    <a:pt x="1071" y="2141"/>
                    <a:pt x="1074" y="2141"/>
                    <a:pt x="1078" y="2141"/>
                  </a:cubicBezTo>
                  <a:cubicBezTo>
                    <a:pt x="1677" y="2141"/>
                    <a:pt x="2146" y="1674"/>
                    <a:pt x="2146" y="1073"/>
                  </a:cubicBezTo>
                  <a:cubicBezTo>
                    <a:pt x="2147" y="481"/>
                    <a:pt x="1692" y="13"/>
                    <a:pt x="1103" y="1"/>
                  </a:cubicBezTo>
                  <a:cubicBezTo>
                    <a:pt x="1097" y="1"/>
                    <a:pt x="1090" y="1"/>
                    <a:pt x="10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37"/>
            <p:cNvSpPr/>
            <p:nvPr/>
          </p:nvSpPr>
          <p:spPr>
            <a:xfrm>
              <a:off x="3101525" y="3213950"/>
              <a:ext cx="53700" cy="53450"/>
            </a:xfrm>
            <a:custGeom>
              <a:avLst/>
              <a:gdLst/>
              <a:ahLst/>
              <a:cxnLst/>
              <a:rect l="l" t="t" r="r" b="b"/>
              <a:pathLst>
                <a:path w="2148" h="2138" extrusionOk="0">
                  <a:moveTo>
                    <a:pt x="1072" y="0"/>
                  </a:moveTo>
                  <a:cubicBezTo>
                    <a:pt x="1069" y="0"/>
                    <a:pt x="1065" y="0"/>
                    <a:pt x="1062" y="0"/>
                  </a:cubicBezTo>
                  <a:cubicBezTo>
                    <a:pt x="473" y="7"/>
                    <a:pt x="10" y="470"/>
                    <a:pt x="6" y="1060"/>
                  </a:cubicBezTo>
                  <a:cubicBezTo>
                    <a:pt x="1" y="1664"/>
                    <a:pt x="472" y="2137"/>
                    <a:pt x="1073" y="2137"/>
                  </a:cubicBezTo>
                  <a:cubicBezTo>
                    <a:pt x="1074" y="2137"/>
                    <a:pt x="1074" y="2137"/>
                    <a:pt x="1075" y="2137"/>
                  </a:cubicBezTo>
                  <a:cubicBezTo>
                    <a:pt x="1677" y="2137"/>
                    <a:pt x="2147" y="1666"/>
                    <a:pt x="2143" y="1063"/>
                  </a:cubicBezTo>
                  <a:cubicBezTo>
                    <a:pt x="2141" y="465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37"/>
            <p:cNvSpPr/>
            <p:nvPr/>
          </p:nvSpPr>
          <p:spPr>
            <a:xfrm>
              <a:off x="3288700" y="3399575"/>
              <a:ext cx="53625" cy="53450"/>
            </a:xfrm>
            <a:custGeom>
              <a:avLst/>
              <a:gdLst/>
              <a:ahLst/>
              <a:cxnLst/>
              <a:rect l="l" t="t" r="r" b="b"/>
              <a:pathLst>
                <a:path w="2145" h="2138" extrusionOk="0">
                  <a:moveTo>
                    <a:pt x="1070" y="0"/>
                  </a:moveTo>
                  <a:cubicBezTo>
                    <a:pt x="1066" y="0"/>
                    <a:pt x="1063" y="0"/>
                    <a:pt x="1059" y="0"/>
                  </a:cubicBezTo>
                  <a:cubicBezTo>
                    <a:pt x="469" y="6"/>
                    <a:pt x="8" y="470"/>
                    <a:pt x="4" y="1060"/>
                  </a:cubicBezTo>
                  <a:cubicBezTo>
                    <a:pt x="1" y="1664"/>
                    <a:pt x="470" y="2137"/>
                    <a:pt x="1073" y="2137"/>
                  </a:cubicBezTo>
                  <a:cubicBezTo>
                    <a:pt x="1675" y="2137"/>
                    <a:pt x="2145" y="1666"/>
                    <a:pt x="2141" y="1063"/>
                  </a:cubicBezTo>
                  <a:cubicBezTo>
                    <a:pt x="2138" y="464"/>
                    <a:pt x="1667" y="0"/>
                    <a:pt x="10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37"/>
            <p:cNvSpPr/>
            <p:nvPr/>
          </p:nvSpPr>
          <p:spPr>
            <a:xfrm>
              <a:off x="1986525" y="3679000"/>
              <a:ext cx="53075" cy="53025"/>
            </a:xfrm>
            <a:custGeom>
              <a:avLst/>
              <a:gdLst/>
              <a:ahLst/>
              <a:cxnLst/>
              <a:rect l="l" t="t" r="r" b="b"/>
              <a:pathLst>
                <a:path w="2123" h="2121" extrusionOk="0">
                  <a:moveTo>
                    <a:pt x="1063" y="1"/>
                  </a:moveTo>
                  <a:cubicBezTo>
                    <a:pt x="464" y="1"/>
                    <a:pt x="0" y="463"/>
                    <a:pt x="0" y="1062"/>
                  </a:cubicBezTo>
                  <a:cubicBezTo>
                    <a:pt x="1" y="1652"/>
                    <a:pt x="460" y="2115"/>
                    <a:pt x="1049" y="2120"/>
                  </a:cubicBezTo>
                  <a:cubicBezTo>
                    <a:pt x="1052" y="2120"/>
                    <a:pt x="1056" y="2120"/>
                    <a:pt x="1059" y="2120"/>
                  </a:cubicBezTo>
                  <a:cubicBezTo>
                    <a:pt x="1658" y="2120"/>
                    <a:pt x="2122" y="1657"/>
                    <a:pt x="2122" y="1059"/>
                  </a:cubicBezTo>
                  <a:cubicBezTo>
                    <a:pt x="2122" y="469"/>
                    <a:pt x="1662" y="5"/>
                    <a:pt x="1073" y="1"/>
                  </a:cubicBezTo>
                  <a:cubicBezTo>
                    <a:pt x="1070" y="1"/>
                    <a:pt x="1066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37"/>
            <p:cNvSpPr/>
            <p:nvPr/>
          </p:nvSpPr>
          <p:spPr>
            <a:xfrm>
              <a:off x="3195250" y="4329450"/>
              <a:ext cx="53325" cy="53050"/>
            </a:xfrm>
            <a:custGeom>
              <a:avLst/>
              <a:gdLst/>
              <a:ahLst/>
              <a:cxnLst/>
              <a:rect l="l" t="t" r="r" b="b"/>
              <a:pathLst>
                <a:path w="2133" h="2122" extrusionOk="0">
                  <a:moveTo>
                    <a:pt x="1067" y="0"/>
                  </a:moveTo>
                  <a:cubicBezTo>
                    <a:pt x="477" y="0"/>
                    <a:pt x="13" y="458"/>
                    <a:pt x="6" y="1045"/>
                  </a:cubicBezTo>
                  <a:cubicBezTo>
                    <a:pt x="1" y="1650"/>
                    <a:pt x="463" y="2121"/>
                    <a:pt x="1066" y="2121"/>
                  </a:cubicBezTo>
                  <a:cubicBezTo>
                    <a:pt x="1068" y="2121"/>
                    <a:pt x="1069" y="2121"/>
                    <a:pt x="1071" y="2121"/>
                  </a:cubicBezTo>
                  <a:cubicBezTo>
                    <a:pt x="1660" y="2121"/>
                    <a:pt x="2123" y="1663"/>
                    <a:pt x="2127" y="1076"/>
                  </a:cubicBezTo>
                  <a:cubicBezTo>
                    <a:pt x="2132" y="471"/>
                    <a:pt x="1670" y="0"/>
                    <a:pt x="10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37"/>
            <p:cNvSpPr/>
            <p:nvPr/>
          </p:nvSpPr>
          <p:spPr>
            <a:xfrm>
              <a:off x="2915925" y="3120425"/>
              <a:ext cx="53475" cy="53350"/>
            </a:xfrm>
            <a:custGeom>
              <a:avLst/>
              <a:gdLst/>
              <a:ahLst/>
              <a:cxnLst/>
              <a:rect l="l" t="t" r="r" b="b"/>
              <a:pathLst>
                <a:path w="2139" h="2134" extrusionOk="0">
                  <a:moveTo>
                    <a:pt x="1068" y="1"/>
                  </a:moveTo>
                  <a:cubicBezTo>
                    <a:pt x="1067" y="1"/>
                    <a:pt x="1066" y="1"/>
                    <a:pt x="1065" y="1"/>
                  </a:cubicBezTo>
                  <a:cubicBezTo>
                    <a:pt x="476" y="5"/>
                    <a:pt x="14" y="465"/>
                    <a:pt x="7" y="1052"/>
                  </a:cubicBezTo>
                  <a:cubicBezTo>
                    <a:pt x="0" y="1656"/>
                    <a:pt x="463" y="2129"/>
                    <a:pt x="1065" y="2134"/>
                  </a:cubicBezTo>
                  <a:cubicBezTo>
                    <a:pt x="1067" y="2134"/>
                    <a:pt x="1069" y="2134"/>
                    <a:pt x="1071" y="2134"/>
                  </a:cubicBezTo>
                  <a:cubicBezTo>
                    <a:pt x="1672" y="2134"/>
                    <a:pt x="2139" y="1668"/>
                    <a:pt x="2139" y="1068"/>
                  </a:cubicBezTo>
                  <a:cubicBezTo>
                    <a:pt x="2139" y="467"/>
                    <a:pt x="1670" y="1"/>
                    <a:pt x="10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9" name="Google Shape;14599;p37"/>
            <p:cNvSpPr/>
            <p:nvPr/>
          </p:nvSpPr>
          <p:spPr>
            <a:xfrm>
              <a:off x="2822525" y="4516600"/>
              <a:ext cx="53350" cy="53025"/>
            </a:xfrm>
            <a:custGeom>
              <a:avLst/>
              <a:gdLst/>
              <a:ahLst/>
              <a:cxnLst/>
              <a:rect l="l" t="t" r="r" b="b"/>
              <a:pathLst>
                <a:path w="2134" h="2121" extrusionOk="0">
                  <a:moveTo>
                    <a:pt x="1066" y="0"/>
                  </a:moveTo>
                  <a:cubicBezTo>
                    <a:pt x="476" y="0"/>
                    <a:pt x="12" y="459"/>
                    <a:pt x="6" y="1046"/>
                  </a:cubicBezTo>
                  <a:cubicBezTo>
                    <a:pt x="1" y="1650"/>
                    <a:pt x="466" y="2121"/>
                    <a:pt x="1069" y="2121"/>
                  </a:cubicBezTo>
                  <a:cubicBezTo>
                    <a:pt x="1659" y="2121"/>
                    <a:pt x="2122" y="1661"/>
                    <a:pt x="2128" y="1073"/>
                  </a:cubicBezTo>
                  <a:cubicBezTo>
                    <a:pt x="2134" y="470"/>
                    <a:pt x="1668" y="0"/>
                    <a:pt x="10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0" name="Google Shape;14600;p37"/>
            <p:cNvSpPr/>
            <p:nvPr/>
          </p:nvSpPr>
          <p:spPr>
            <a:xfrm>
              <a:off x="3381000" y="4050450"/>
              <a:ext cx="53125" cy="52775"/>
            </a:xfrm>
            <a:custGeom>
              <a:avLst/>
              <a:gdLst/>
              <a:ahLst/>
              <a:cxnLst/>
              <a:rect l="l" t="t" r="r" b="b"/>
              <a:pathLst>
                <a:path w="2125" h="2111" extrusionOk="0">
                  <a:moveTo>
                    <a:pt x="1064" y="0"/>
                  </a:moveTo>
                  <a:cubicBezTo>
                    <a:pt x="481" y="0"/>
                    <a:pt x="13" y="460"/>
                    <a:pt x="8" y="1041"/>
                  </a:cubicBezTo>
                  <a:cubicBezTo>
                    <a:pt x="1" y="1630"/>
                    <a:pt x="464" y="2105"/>
                    <a:pt x="1050" y="2110"/>
                  </a:cubicBezTo>
                  <a:cubicBezTo>
                    <a:pt x="1052" y="2110"/>
                    <a:pt x="1055" y="2110"/>
                    <a:pt x="1057" y="2110"/>
                  </a:cubicBezTo>
                  <a:cubicBezTo>
                    <a:pt x="1641" y="2110"/>
                    <a:pt x="2112" y="1649"/>
                    <a:pt x="2118" y="1068"/>
                  </a:cubicBezTo>
                  <a:cubicBezTo>
                    <a:pt x="2124" y="479"/>
                    <a:pt x="1662" y="4"/>
                    <a:pt x="1077" y="0"/>
                  </a:cubicBezTo>
                  <a:cubicBezTo>
                    <a:pt x="1073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37"/>
            <p:cNvSpPr/>
            <p:nvPr/>
          </p:nvSpPr>
          <p:spPr>
            <a:xfrm>
              <a:off x="2172025" y="3306375"/>
              <a:ext cx="53350" cy="52825"/>
            </a:xfrm>
            <a:custGeom>
              <a:avLst/>
              <a:gdLst/>
              <a:ahLst/>
              <a:cxnLst/>
              <a:rect l="l" t="t" r="r" b="b"/>
              <a:pathLst>
                <a:path w="2134" h="2113" extrusionOk="0">
                  <a:moveTo>
                    <a:pt x="1071" y="1"/>
                  </a:moveTo>
                  <a:cubicBezTo>
                    <a:pt x="490" y="1"/>
                    <a:pt x="21" y="455"/>
                    <a:pt x="10" y="1032"/>
                  </a:cubicBezTo>
                  <a:cubicBezTo>
                    <a:pt x="1" y="1622"/>
                    <a:pt x="458" y="2101"/>
                    <a:pt x="1041" y="2112"/>
                  </a:cubicBezTo>
                  <a:cubicBezTo>
                    <a:pt x="1047" y="2112"/>
                    <a:pt x="1053" y="2112"/>
                    <a:pt x="1059" y="2112"/>
                  </a:cubicBezTo>
                  <a:cubicBezTo>
                    <a:pt x="1641" y="2112"/>
                    <a:pt x="2112" y="1658"/>
                    <a:pt x="2123" y="1081"/>
                  </a:cubicBezTo>
                  <a:cubicBezTo>
                    <a:pt x="2134" y="491"/>
                    <a:pt x="1676" y="10"/>
                    <a:pt x="1092" y="1"/>
                  </a:cubicBezTo>
                  <a:cubicBezTo>
                    <a:pt x="1085" y="1"/>
                    <a:pt x="1078" y="1"/>
                    <a:pt x="107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37"/>
            <p:cNvSpPr/>
            <p:nvPr/>
          </p:nvSpPr>
          <p:spPr>
            <a:xfrm>
              <a:off x="2543525" y="4515225"/>
              <a:ext cx="52925" cy="52825"/>
            </a:xfrm>
            <a:custGeom>
              <a:avLst/>
              <a:gdLst/>
              <a:ahLst/>
              <a:cxnLst/>
              <a:rect l="l" t="t" r="r" b="b"/>
              <a:pathLst>
                <a:path w="2117" h="2113" extrusionOk="0">
                  <a:moveTo>
                    <a:pt x="1061" y="1"/>
                  </a:moveTo>
                  <a:cubicBezTo>
                    <a:pt x="474" y="1"/>
                    <a:pt x="6" y="467"/>
                    <a:pt x="4" y="1052"/>
                  </a:cubicBezTo>
                  <a:cubicBezTo>
                    <a:pt x="1" y="1641"/>
                    <a:pt x="468" y="2111"/>
                    <a:pt x="1055" y="2112"/>
                  </a:cubicBezTo>
                  <a:cubicBezTo>
                    <a:pt x="1057" y="2112"/>
                    <a:pt x="1058" y="2112"/>
                    <a:pt x="1060" y="2112"/>
                  </a:cubicBezTo>
                  <a:cubicBezTo>
                    <a:pt x="1645" y="2112"/>
                    <a:pt x="2112" y="1646"/>
                    <a:pt x="2115" y="1060"/>
                  </a:cubicBezTo>
                  <a:cubicBezTo>
                    <a:pt x="2116" y="473"/>
                    <a:pt x="1649" y="2"/>
                    <a:pt x="1063" y="1"/>
                  </a:cubicBezTo>
                  <a:cubicBezTo>
                    <a:pt x="1062" y="1"/>
                    <a:pt x="1062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3" name="Google Shape;14603;p37"/>
            <p:cNvSpPr/>
            <p:nvPr/>
          </p:nvSpPr>
          <p:spPr>
            <a:xfrm>
              <a:off x="3287700" y="4237625"/>
              <a:ext cx="52625" cy="52575"/>
            </a:xfrm>
            <a:custGeom>
              <a:avLst/>
              <a:gdLst/>
              <a:ahLst/>
              <a:cxnLst/>
              <a:rect l="l" t="t" r="r" b="b"/>
              <a:pathLst>
                <a:path w="2105" h="2103" extrusionOk="0">
                  <a:moveTo>
                    <a:pt x="1057" y="0"/>
                  </a:moveTo>
                  <a:cubicBezTo>
                    <a:pt x="475" y="0"/>
                    <a:pt x="0" y="475"/>
                    <a:pt x="2" y="1056"/>
                  </a:cubicBezTo>
                  <a:cubicBezTo>
                    <a:pt x="3" y="1627"/>
                    <a:pt x="470" y="2097"/>
                    <a:pt x="1041" y="2102"/>
                  </a:cubicBezTo>
                  <a:cubicBezTo>
                    <a:pt x="1044" y="2102"/>
                    <a:pt x="1047" y="2102"/>
                    <a:pt x="1051" y="2102"/>
                  </a:cubicBezTo>
                  <a:cubicBezTo>
                    <a:pt x="1630" y="2102"/>
                    <a:pt x="2105" y="1628"/>
                    <a:pt x="2103" y="1048"/>
                  </a:cubicBezTo>
                  <a:cubicBezTo>
                    <a:pt x="2102" y="475"/>
                    <a:pt x="1635" y="6"/>
                    <a:pt x="1064" y="0"/>
                  </a:cubicBezTo>
                  <a:cubicBezTo>
                    <a:pt x="1061" y="0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4" name="Google Shape;14604;p37"/>
            <p:cNvSpPr/>
            <p:nvPr/>
          </p:nvSpPr>
          <p:spPr>
            <a:xfrm>
              <a:off x="2451300" y="3120725"/>
              <a:ext cx="53000" cy="52750"/>
            </a:xfrm>
            <a:custGeom>
              <a:avLst/>
              <a:gdLst/>
              <a:ahLst/>
              <a:cxnLst/>
              <a:rect l="l" t="t" r="r" b="b"/>
              <a:pathLst>
                <a:path w="2120" h="2110" extrusionOk="0">
                  <a:moveTo>
                    <a:pt x="1061" y="1"/>
                  </a:moveTo>
                  <a:cubicBezTo>
                    <a:pt x="1061" y="1"/>
                    <a:pt x="1060" y="1"/>
                    <a:pt x="1059" y="1"/>
                  </a:cubicBezTo>
                  <a:cubicBezTo>
                    <a:pt x="485" y="2"/>
                    <a:pt x="18" y="463"/>
                    <a:pt x="10" y="1037"/>
                  </a:cubicBezTo>
                  <a:cubicBezTo>
                    <a:pt x="1" y="1626"/>
                    <a:pt x="467" y="2104"/>
                    <a:pt x="1052" y="2109"/>
                  </a:cubicBezTo>
                  <a:cubicBezTo>
                    <a:pt x="1055" y="2109"/>
                    <a:pt x="1059" y="2109"/>
                    <a:pt x="1062" y="2109"/>
                  </a:cubicBezTo>
                  <a:cubicBezTo>
                    <a:pt x="1646" y="2109"/>
                    <a:pt x="2116" y="1643"/>
                    <a:pt x="2119" y="1059"/>
                  </a:cubicBezTo>
                  <a:cubicBezTo>
                    <a:pt x="2120" y="471"/>
                    <a:pt x="1649" y="1"/>
                    <a:pt x="10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37"/>
            <p:cNvSpPr/>
            <p:nvPr/>
          </p:nvSpPr>
          <p:spPr>
            <a:xfrm>
              <a:off x="1985025" y="3958375"/>
              <a:ext cx="52950" cy="52675"/>
            </a:xfrm>
            <a:custGeom>
              <a:avLst/>
              <a:gdLst/>
              <a:ahLst/>
              <a:cxnLst/>
              <a:rect l="l" t="t" r="r" b="b"/>
              <a:pathLst>
                <a:path w="2118" h="2107" extrusionOk="0">
                  <a:moveTo>
                    <a:pt x="1063" y="1"/>
                  </a:moveTo>
                  <a:cubicBezTo>
                    <a:pt x="1059" y="1"/>
                    <a:pt x="1055" y="1"/>
                    <a:pt x="1051" y="1"/>
                  </a:cubicBezTo>
                  <a:cubicBezTo>
                    <a:pt x="467" y="6"/>
                    <a:pt x="0" y="485"/>
                    <a:pt x="10" y="1074"/>
                  </a:cubicBezTo>
                  <a:cubicBezTo>
                    <a:pt x="19" y="1645"/>
                    <a:pt x="488" y="2105"/>
                    <a:pt x="1061" y="2107"/>
                  </a:cubicBezTo>
                  <a:cubicBezTo>
                    <a:pt x="1646" y="2107"/>
                    <a:pt x="2117" y="1636"/>
                    <a:pt x="2116" y="1048"/>
                  </a:cubicBezTo>
                  <a:cubicBezTo>
                    <a:pt x="2114" y="468"/>
                    <a:pt x="1645" y="1"/>
                    <a:pt x="10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37"/>
            <p:cNvSpPr/>
            <p:nvPr/>
          </p:nvSpPr>
          <p:spPr>
            <a:xfrm>
              <a:off x="2265825" y="3213000"/>
              <a:ext cx="52725" cy="52450"/>
            </a:xfrm>
            <a:custGeom>
              <a:avLst/>
              <a:gdLst/>
              <a:ahLst/>
              <a:cxnLst/>
              <a:rect l="l" t="t" r="r" b="b"/>
              <a:pathLst>
                <a:path w="2109" h="2098" extrusionOk="0">
                  <a:moveTo>
                    <a:pt x="1056" y="0"/>
                  </a:moveTo>
                  <a:cubicBezTo>
                    <a:pt x="493" y="0"/>
                    <a:pt x="21" y="466"/>
                    <a:pt x="10" y="1032"/>
                  </a:cubicBezTo>
                  <a:cubicBezTo>
                    <a:pt x="0" y="1599"/>
                    <a:pt x="463" y="2082"/>
                    <a:pt x="1033" y="2097"/>
                  </a:cubicBezTo>
                  <a:cubicBezTo>
                    <a:pt x="1042" y="2097"/>
                    <a:pt x="1050" y="2097"/>
                    <a:pt x="1059" y="2097"/>
                  </a:cubicBezTo>
                  <a:cubicBezTo>
                    <a:pt x="1626" y="2097"/>
                    <a:pt x="2105" y="1624"/>
                    <a:pt x="2106" y="1052"/>
                  </a:cubicBezTo>
                  <a:cubicBezTo>
                    <a:pt x="2109" y="483"/>
                    <a:pt x="1637" y="7"/>
                    <a:pt x="1068" y="0"/>
                  </a:cubicBezTo>
                  <a:cubicBezTo>
                    <a:pt x="1064" y="0"/>
                    <a:pt x="1060" y="0"/>
                    <a:pt x="10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37"/>
            <p:cNvSpPr/>
            <p:nvPr/>
          </p:nvSpPr>
          <p:spPr>
            <a:xfrm>
              <a:off x="3102275" y="4423475"/>
              <a:ext cx="52275" cy="52100"/>
            </a:xfrm>
            <a:custGeom>
              <a:avLst/>
              <a:gdLst/>
              <a:ahLst/>
              <a:cxnLst/>
              <a:rect l="l" t="t" r="r" b="b"/>
              <a:pathLst>
                <a:path w="2091" h="2084" extrusionOk="0">
                  <a:moveTo>
                    <a:pt x="1045" y="0"/>
                  </a:moveTo>
                  <a:cubicBezTo>
                    <a:pt x="486" y="0"/>
                    <a:pt x="7" y="474"/>
                    <a:pt x="3" y="1037"/>
                  </a:cubicBezTo>
                  <a:cubicBezTo>
                    <a:pt x="1" y="1600"/>
                    <a:pt x="476" y="2081"/>
                    <a:pt x="1040" y="2083"/>
                  </a:cubicBezTo>
                  <a:cubicBezTo>
                    <a:pt x="1042" y="2083"/>
                    <a:pt x="1043" y="2083"/>
                    <a:pt x="1045" y="2083"/>
                  </a:cubicBezTo>
                  <a:cubicBezTo>
                    <a:pt x="1605" y="2083"/>
                    <a:pt x="2083" y="1608"/>
                    <a:pt x="2086" y="1047"/>
                  </a:cubicBezTo>
                  <a:cubicBezTo>
                    <a:pt x="2090" y="486"/>
                    <a:pt x="1615" y="5"/>
                    <a:pt x="1050" y="0"/>
                  </a:cubicBezTo>
                  <a:cubicBezTo>
                    <a:pt x="1048" y="0"/>
                    <a:pt x="1046" y="0"/>
                    <a:pt x="104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37"/>
            <p:cNvSpPr/>
            <p:nvPr/>
          </p:nvSpPr>
          <p:spPr>
            <a:xfrm>
              <a:off x="2079225" y="3400400"/>
              <a:ext cx="52125" cy="51875"/>
            </a:xfrm>
            <a:custGeom>
              <a:avLst/>
              <a:gdLst/>
              <a:ahLst/>
              <a:cxnLst/>
              <a:rect l="l" t="t" r="r" b="b"/>
              <a:pathLst>
                <a:path w="2085" h="2075" extrusionOk="0">
                  <a:moveTo>
                    <a:pt x="1044" y="1"/>
                  </a:moveTo>
                  <a:cubicBezTo>
                    <a:pt x="1034" y="1"/>
                    <a:pt x="1025" y="1"/>
                    <a:pt x="1015" y="1"/>
                  </a:cubicBezTo>
                  <a:cubicBezTo>
                    <a:pt x="459" y="15"/>
                    <a:pt x="2" y="483"/>
                    <a:pt x="0" y="1036"/>
                  </a:cubicBezTo>
                  <a:cubicBezTo>
                    <a:pt x="0" y="1597"/>
                    <a:pt x="475" y="2074"/>
                    <a:pt x="1035" y="2074"/>
                  </a:cubicBezTo>
                  <a:cubicBezTo>
                    <a:pt x="1038" y="2074"/>
                    <a:pt x="1040" y="2074"/>
                    <a:pt x="1042" y="2074"/>
                  </a:cubicBezTo>
                  <a:cubicBezTo>
                    <a:pt x="1610" y="2069"/>
                    <a:pt x="2084" y="1586"/>
                    <a:pt x="2074" y="1024"/>
                  </a:cubicBezTo>
                  <a:cubicBezTo>
                    <a:pt x="2064" y="465"/>
                    <a:pt x="1593" y="1"/>
                    <a:pt x="104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9" name="Google Shape;14609;p37"/>
            <p:cNvSpPr/>
            <p:nvPr/>
          </p:nvSpPr>
          <p:spPr>
            <a:xfrm>
              <a:off x="2172850" y="4330125"/>
              <a:ext cx="51750" cy="51700"/>
            </a:xfrm>
            <a:custGeom>
              <a:avLst/>
              <a:gdLst/>
              <a:ahLst/>
              <a:cxnLst/>
              <a:rect l="l" t="t" r="r" b="b"/>
              <a:pathLst>
                <a:path w="2070" h="2068" extrusionOk="0">
                  <a:moveTo>
                    <a:pt x="1026" y="0"/>
                  </a:moveTo>
                  <a:cubicBezTo>
                    <a:pt x="474" y="0"/>
                    <a:pt x="3" y="472"/>
                    <a:pt x="2" y="1032"/>
                  </a:cubicBezTo>
                  <a:cubicBezTo>
                    <a:pt x="0" y="1588"/>
                    <a:pt x="462" y="2055"/>
                    <a:pt x="1019" y="2067"/>
                  </a:cubicBezTo>
                  <a:cubicBezTo>
                    <a:pt x="1026" y="2067"/>
                    <a:pt x="1033" y="2067"/>
                    <a:pt x="1040" y="2067"/>
                  </a:cubicBezTo>
                  <a:cubicBezTo>
                    <a:pt x="1594" y="2067"/>
                    <a:pt x="2067" y="1597"/>
                    <a:pt x="2069" y="1036"/>
                  </a:cubicBezTo>
                  <a:cubicBezTo>
                    <a:pt x="2069" y="482"/>
                    <a:pt x="1609" y="14"/>
                    <a:pt x="1052" y="0"/>
                  </a:cubicBezTo>
                  <a:cubicBezTo>
                    <a:pt x="1043" y="0"/>
                    <a:pt x="1035" y="0"/>
                    <a:pt x="102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0" name="Google Shape;14610;p37"/>
            <p:cNvSpPr/>
            <p:nvPr/>
          </p:nvSpPr>
          <p:spPr>
            <a:xfrm>
              <a:off x="1987000" y="3586300"/>
              <a:ext cx="51925" cy="51250"/>
            </a:xfrm>
            <a:custGeom>
              <a:avLst/>
              <a:gdLst/>
              <a:ahLst/>
              <a:cxnLst/>
              <a:rect l="l" t="t" r="r" b="b"/>
              <a:pathLst>
                <a:path w="2077" h="2050" extrusionOk="0">
                  <a:moveTo>
                    <a:pt x="1040" y="0"/>
                  </a:moveTo>
                  <a:cubicBezTo>
                    <a:pt x="492" y="0"/>
                    <a:pt x="38" y="442"/>
                    <a:pt x="20" y="996"/>
                  </a:cubicBezTo>
                  <a:cubicBezTo>
                    <a:pt x="0" y="1566"/>
                    <a:pt x="463" y="2044"/>
                    <a:pt x="1035" y="2049"/>
                  </a:cubicBezTo>
                  <a:cubicBezTo>
                    <a:pt x="1039" y="2049"/>
                    <a:pt x="1042" y="2049"/>
                    <a:pt x="1045" y="2049"/>
                  </a:cubicBezTo>
                  <a:cubicBezTo>
                    <a:pt x="1601" y="2049"/>
                    <a:pt x="2058" y="1598"/>
                    <a:pt x="2068" y="1040"/>
                  </a:cubicBezTo>
                  <a:cubicBezTo>
                    <a:pt x="2076" y="481"/>
                    <a:pt x="1628" y="15"/>
                    <a:pt x="1065" y="1"/>
                  </a:cubicBezTo>
                  <a:cubicBezTo>
                    <a:pt x="1057" y="0"/>
                    <a:pt x="1049" y="0"/>
                    <a:pt x="104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1" name="Google Shape;14611;p37"/>
            <p:cNvSpPr/>
            <p:nvPr/>
          </p:nvSpPr>
          <p:spPr>
            <a:xfrm>
              <a:off x="2917100" y="4517525"/>
              <a:ext cx="51450" cy="51200"/>
            </a:xfrm>
            <a:custGeom>
              <a:avLst/>
              <a:gdLst/>
              <a:ahLst/>
              <a:cxnLst/>
              <a:rect l="l" t="t" r="r" b="b"/>
              <a:pathLst>
                <a:path w="2058" h="2048" extrusionOk="0">
                  <a:moveTo>
                    <a:pt x="1031" y="1"/>
                  </a:moveTo>
                  <a:cubicBezTo>
                    <a:pt x="1028" y="1"/>
                    <a:pt x="1024" y="1"/>
                    <a:pt x="1021" y="1"/>
                  </a:cubicBezTo>
                  <a:cubicBezTo>
                    <a:pt x="461" y="4"/>
                    <a:pt x="3" y="460"/>
                    <a:pt x="2" y="1021"/>
                  </a:cubicBezTo>
                  <a:cubicBezTo>
                    <a:pt x="1" y="1585"/>
                    <a:pt x="462" y="2047"/>
                    <a:pt x="1021" y="2047"/>
                  </a:cubicBezTo>
                  <a:cubicBezTo>
                    <a:pt x="1029" y="2047"/>
                    <a:pt x="1037" y="2047"/>
                    <a:pt x="1045" y="2047"/>
                  </a:cubicBezTo>
                  <a:cubicBezTo>
                    <a:pt x="1607" y="2034"/>
                    <a:pt x="2058" y="1571"/>
                    <a:pt x="2050" y="1012"/>
                  </a:cubicBezTo>
                  <a:cubicBezTo>
                    <a:pt x="2043" y="452"/>
                    <a:pt x="1587" y="1"/>
                    <a:pt x="103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37"/>
            <p:cNvSpPr/>
            <p:nvPr/>
          </p:nvSpPr>
          <p:spPr>
            <a:xfrm>
              <a:off x="2452350" y="4516425"/>
              <a:ext cx="51125" cy="50400"/>
            </a:xfrm>
            <a:custGeom>
              <a:avLst/>
              <a:gdLst/>
              <a:ahLst/>
              <a:cxnLst/>
              <a:rect l="l" t="t" r="r" b="b"/>
              <a:pathLst>
                <a:path w="2045" h="2016" extrusionOk="0">
                  <a:moveTo>
                    <a:pt x="1023" y="0"/>
                  </a:moveTo>
                  <a:cubicBezTo>
                    <a:pt x="466" y="0"/>
                    <a:pt x="26" y="425"/>
                    <a:pt x="13" y="979"/>
                  </a:cubicBezTo>
                  <a:cubicBezTo>
                    <a:pt x="1" y="1555"/>
                    <a:pt x="436" y="2008"/>
                    <a:pt x="1007" y="2015"/>
                  </a:cubicBezTo>
                  <a:cubicBezTo>
                    <a:pt x="1012" y="2015"/>
                    <a:pt x="1016" y="2015"/>
                    <a:pt x="1021" y="2015"/>
                  </a:cubicBezTo>
                  <a:cubicBezTo>
                    <a:pt x="1577" y="2015"/>
                    <a:pt x="2018" y="1590"/>
                    <a:pt x="2030" y="1037"/>
                  </a:cubicBezTo>
                  <a:cubicBezTo>
                    <a:pt x="2044" y="460"/>
                    <a:pt x="1607" y="7"/>
                    <a:pt x="1036" y="0"/>
                  </a:cubicBezTo>
                  <a:cubicBezTo>
                    <a:pt x="1031" y="0"/>
                    <a:pt x="1027" y="0"/>
                    <a:pt x="10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3" name="Google Shape;14613;p37"/>
            <p:cNvSpPr/>
            <p:nvPr/>
          </p:nvSpPr>
          <p:spPr>
            <a:xfrm>
              <a:off x="3382025" y="3494650"/>
              <a:ext cx="51100" cy="50400"/>
            </a:xfrm>
            <a:custGeom>
              <a:avLst/>
              <a:gdLst/>
              <a:ahLst/>
              <a:cxnLst/>
              <a:rect l="l" t="t" r="r" b="b"/>
              <a:pathLst>
                <a:path w="2044" h="2016" extrusionOk="0">
                  <a:moveTo>
                    <a:pt x="1027" y="0"/>
                  </a:moveTo>
                  <a:cubicBezTo>
                    <a:pt x="469" y="0"/>
                    <a:pt x="28" y="426"/>
                    <a:pt x="14" y="979"/>
                  </a:cubicBezTo>
                  <a:cubicBezTo>
                    <a:pt x="1" y="1555"/>
                    <a:pt x="436" y="2008"/>
                    <a:pt x="1009" y="2015"/>
                  </a:cubicBezTo>
                  <a:cubicBezTo>
                    <a:pt x="1013" y="2015"/>
                    <a:pt x="1018" y="2015"/>
                    <a:pt x="1022" y="2015"/>
                  </a:cubicBezTo>
                  <a:cubicBezTo>
                    <a:pt x="1579" y="2015"/>
                    <a:pt x="2020" y="1590"/>
                    <a:pt x="2030" y="1036"/>
                  </a:cubicBezTo>
                  <a:cubicBezTo>
                    <a:pt x="2044" y="459"/>
                    <a:pt x="1608" y="7"/>
                    <a:pt x="1037" y="0"/>
                  </a:cubicBezTo>
                  <a:cubicBezTo>
                    <a:pt x="1034" y="0"/>
                    <a:pt x="1030" y="0"/>
                    <a:pt x="10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4" name="Google Shape;14614;p37"/>
            <p:cNvSpPr/>
            <p:nvPr/>
          </p:nvSpPr>
          <p:spPr>
            <a:xfrm>
              <a:off x="3011125" y="3122050"/>
              <a:ext cx="50350" cy="50125"/>
            </a:xfrm>
            <a:custGeom>
              <a:avLst/>
              <a:gdLst/>
              <a:ahLst/>
              <a:cxnLst/>
              <a:rect l="l" t="t" r="r" b="b"/>
              <a:pathLst>
                <a:path w="2014" h="2005" extrusionOk="0">
                  <a:moveTo>
                    <a:pt x="1005" y="1"/>
                  </a:moveTo>
                  <a:cubicBezTo>
                    <a:pt x="445" y="1"/>
                    <a:pt x="6" y="436"/>
                    <a:pt x="5" y="998"/>
                  </a:cubicBezTo>
                  <a:cubicBezTo>
                    <a:pt x="1" y="1560"/>
                    <a:pt x="434" y="2001"/>
                    <a:pt x="994" y="2005"/>
                  </a:cubicBezTo>
                  <a:cubicBezTo>
                    <a:pt x="998" y="2005"/>
                    <a:pt x="1001" y="2005"/>
                    <a:pt x="1005" y="2005"/>
                  </a:cubicBezTo>
                  <a:cubicBezTo>
                    <a:pt x="1573" y="2005"/>
                    <a:pt x="2013" y="1564"/>
                    <a:pt x="2009" y="994"/>
                  </a:cubicBezTo>
                  <a:cubicBezTo>
                    <a:pt x="2006" y="435"/>
                    <a:pt x="156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37"/>
            <p:cNvSpPr/>
            <p:nvPr/>
          </p:nvSpPr>
          <p:spPr>
            <a:xfrm>
              <a:off x="2080000" y="4237375"/>
              <a:ext cx="50300" cy="50125"/>
            </a:xfrm>
            <a:custGeom>
              <a:avLst/>
              <a:gdLst/>
              <a:ahLst/>
              <a:cxnLst/>
              <a:rect l="l" t="t" r="r" b="b"/>
              <a:pathLst>
                <a:path w="2012" h="2005" extrusionOk="0">
                  <a:moveTo>
                    <a:pt x="1005" y="1"/>
                  </a:moveTo>
                  <a:cubicBezTo>
                    <a:pt x="446" y="1"/>
                    <a:pt x="7" y="435"/>
                    <a:pt x="5" y="993"/>
                  </a:cubicBezTo>
                  <a:cubicBezTo>
                    <a:pt x="1" y="1556"/>
                    <a:pt x="432" y="1998"/>
                    <a:pt x="990" y="2005"/>
                  </a:cubicBezTo>
                  <a:cubicBezTo>
                    <a:pt x="995" y="2005"/>
                    <a:pt x="1000" y="2005"/>
                    <a:pt x="1005" y="2005"/>
                  </a:cubicBezTo>
                  <a:cubicBezTo>
                    <a:pt x="1573" y="2005"/>
                    <a:pt x="2011" y="1567"/>
                    <a:pt x="2009" y="999"/>
                  </a:cubicBezTo>
                  <a:cubicBezTo>
                    <a:pt x="2007" y="438"/>
                    <a:pt x="1572" y="2"/>
                    <a:pt x="1010" y="1"/>
                  </a:cubicBezTo>
                  <a:cubicBezTo>
                    <a:pt x="1008" y="1"/>
                    <a:pt x="1007" y="1"/>
                    <a:pt x="10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6" name="Google Shape;14616;p37"/>
            <p:cNvSpPr/>
            <p:nvPr/>
          </p:nvSpPr>
          <p:spPr>
            <a:xfrm>
              <a:off x="1986525" y="4051700"/>
              <a:ext cx="50350" cy="50150"/>
            </a:xfrm>
            <a:custGeom>
              <a:avLst/>
              <a:gdLst/>
              <a:ahLst/>
              <a:cxnLst/>
              <a:rect l="l" t="t" r="r" b="b"/>
              <a:pathLst>
                <a:path w="2014" h="2006" extrusionOk="0">
                  <a:moveTo>
                    <a:pt x="1004" y="0"/>
                  </a:moveTo>
                  <a:cubicBezTo>
                    <a:pt x="1001" y="0"/>
                    <a:pt x="999" y="0"/>
                    <a:pt x="996" y="0"/>
                  </a:cubicBezTo>
                  <a:cubicBezTo>
                    <a:pt x="436" y="5"/>
                    <a:pt x="0" y="443"/>
                    <a:pt x="1" y="1003"/>
                  </a:cubicBezTo>
                  <a:cubicBezTo>
                    <a:pt x="1" y="1565"/>
                    <a:pt x="438" y="2002"/>
                    <a:pt x="997" y="2006"/>
                  </a:cubicBezTo>
                  <a:cubicBezTo>
                    <a:pt x="999" y="2006"/>
                    <a:pt x="1001" y="2006"/>
                    <a:pt x="1003" y="2006"/>
                  </a:cubicBezTo>
                  <a:cubicBezTo>
                    <a:pt x="1574" y="2006"/>
                    <a:pt x="2014" y="1560"/>
                    <a:pt x="2007" y="988"/>
                  </a:cubicBezTo>
                  <a:cubicBezTo>
                    <a:pt x="2000" y="432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7" name="Google Shape;14617;p37"/>
            <p:cNvSpPr/>
            <p:nvPr/>
          </p:nvSpPr>
          <p:spPr>
            <a:xfrm>
              <a:off x="2265300" y="4424475"/>
              <a:ext cx="50825" cy="50100"/>
            </a:xfrm>
            <a:custGeom>
              <a:avLst/>
              <a:gdLst/>
              <a:ahLst/>
              <a:cxnLst/>
              <a:rect l="l" t="t" r="r" b="b"/>
              <a:pathLst>
                <a:path w="2033" h="2004" extrusionOk="0">
                  <a:moveTo>
                    <a:pt x="1026" y="1"/>
                  </a:moveTo>
                  <a:cubicBezTo>
                    <a:pt x="471" y="1"/>
                    <a:pt x="32" y="417"/>
                    <a:pt x="17" y="963"/>
                  </a:cubicBezTo>
                  <a:cubicBezTo>
                    <a:pt x="1" y="1541"/>
                    <a:pt x="431" y="1997"/>
                    <a:pt x="1001" y="2004"/>
                  </a:cubicBezTo>
                  <a:cubicBezTo>
                    <a:pt x="1005" y="2004"/>
                    <a:pt x="1010" y="2004"/>
                    <a:pt x="1014" y="2004"/>
                  </a:cubicBezTo>
                  <a:cubicBezTo>
                    <a:pt x="1574" y="2004"/>
                    <a:pt x="2012" y="1579"/>
                    <a:pt x="2023" y="1027"/>
                  </a:cubicBezTo>
                  <a:cubicBezTo>
                    <a:pt x="2032" y="463"/>
                    <a:pt x="1609" y="13"/>
                    <a:pt x="1053" y="1"/>
                  </a:cubicBezTo>
                  <a:cubicBezTo>
                    <a:pt x="1044" y="1"/>
                    <a:pt x="1035" y="1"/>
                    <a:pt x="102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8" name="Google Shape;14618;p37"/>
            <p:cNvSpPr/>
            <p:nvPr/>
          </p:nvSpPr>
          <p:spPr>
            <a:xfrm>
              <a:off x="2359475" y="3122350"/>
              <a:ext cx="49725" cy="49500"/>
            </a:xfrm>
            <a:custGeom>
              <a:avLst/>
              <a:gdLst/>
              <a:ahLst/>
              <a:cxnLst/>
              <a:rect l="l" t="t" r="r" b="b"/>
              <a:pathLst>
                <a:path w="1989" h="1980" extrusionOk="0">
                  <a:moveTo>
                    <a:pt x="997" y="1"/>
                  </a:moveTo>
                  <a:cubicBezTo>
                    <a:pt x="461" y="1"/>
                    <a:pt x="10" y="445"/>
                    <a:pt x="6" y="981"/>
                  </a:cubicBezTo>
                  <a:cubicBezTo>
                    <a:pt x="1" y="1517"/>
                    <a:pt x="442" y="1970"/>
                    <a:pt x="979" y="1979"/>
                  </a:cubicBezTo>
                  <a:cubicBezTo>
                    <a:pt x="985" y="1979"/>
                    <a:pt x="992" y="1979"/>
                    <a:pt x="998" y="1979"/>
                  </a:cubicBezTo>
                  <a:cubicBezTo>
                    <a:pt x="1536" y="1979"/>
                    <a:pt x="1988" y="1525"/>
                    <a:pt x="1986" y="985"/>
                  </a:cubicBezTo>
                  <a:cubicBezTo>
                    <a:pt x="1982" y="449"/>
                    <a:pt x="1532" y="2"/>
                    <a:pt x="9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9" name="Google Shape;14619;p37"/>
            <p:cNvSpPr/>
            <p:nvPr/>
          </p:nvSpPr>
          <p:spPr>
            <a:xfrm>
              <a:off x="3382750" y="4145525"/>
              <a:ext cx="49850" cy="49650"/>
            </a:xfrm>
            <a:custGeom>
              <a:avLst/>
              <a:gdLst/>
              <a:ahLst/>
              <a:cxnLst/>
              <a:rect l="l" t="t" r="r" b="b"/>
              <a:pathLst>
                <a:path w="1994" h="1986" extrusionOk="0">
                  <a:moveTo>
                    <a:pt x="993" y="0"/>
                  </a:moveTo>
                  <a:cubicBezTo>
                    <a:pt x="991" y="0"/>
                    <a:pt x="990" y="0"/>
                    <a:pt x="988" y="1"/>
                  </a:cubicBezTo>
                  <a:cubicBezTo>
                    <a:pt x="446" y="5"/>
                    <a:pt x="3" y="452"/>
                    <a:pt x="0" y="992"/>
                  </a:cubicBezTo>
                  <a:cubicBezTo>
                    <a:pt x="0" y="1532"/>
                    <a:pt x="445" y="1980"/>
                    <a:pt x="984" y="1986"/>
                  </a:cubicBezTo>
                  <a:cubicBezTo>
                    <a:pt x="985" y="1986"/>
                    <a:pt x="987" y="1986"/>
                    <a:pt x="989" y="1986"/>
                  </a:cubicBezTo>
                  <a:cubicBezTo>
                    <a:pt x="1539" y="1986"/>
                    <a:pt x="1993" y="1529"/>
                    <a:pt x="1985" y="980"/>
                  </a:cubicBezTo>
                  <a:cubicBezTo>
                    <a:pt x="1978" y="440"/>
                    <a:pt x="1529" y="0"/>
                    <a:pt x="99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0" name="Google Shape;14620;p37"/>
            <p:cNvSpPr/>
            <p:nvPr/>
          </p:nvSpPr>
          <p:spPr>
            <a:xfrm>
              <a:off x="3197250" y="3216250"/>
              <a:ext cx="49425" cy="48875"/>
            </a:xfrm>
            <a:custGeom>
              <a:avLst/>
              <a:gdLst/>
              <a:ahLst/>
              <a:cxnLst/>
              <a:rect l="l" t="t" r="r" b="b"/>
              <a:pathLst>
                <a:path w="1977" h="1955" extrusionOk="0">
                  <a:moveTo>
                    <a:pt x="986" y="1"/>
                  </a:moveTo>
                  <a:cubicBezTo>
                    <a:pt x="464" y="1"/>
                    <a:pt x="23" y="436"/>
                    <a:pt x="12" y="963"/>
                  </a:cubicBezTo>
                  <a:cubicBezTo>
                    <a:pt x="1" y="1495"/>
                    <a:pt x="453" y="1955"/>
                    <a:pt x="987" y="1955"/>
                  </a:cubicBezTo>
                  <a:cubicBezTo>
                    <a:pt x="1510" y="1955"/>
                    <a:pt x="1952" y="1519"/>
                    <a:pt x="1964" y="994"/>
                  </a:cubicBezTo>
                  <a:cubicBezTo>
                    <a:pt x="1976" y="461"/>
                    <a:pt x="1523" y="1"/>
                    <a:pt x="989" y="1"/>
                  </a:cubicBezTo>
                  <a:cubicBezTo>
                    <a:pt x="988" y="1"/>
                    <a:pt x="987" y="1"/>
                    <a:pt x="9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1" name="Google Shape;14621;p37"/>
            <p:cNvSpPr/>
            <p:nvPr/>
          </p:nvSpPr>
          <p:spPr>
            <a:xfrm>
              <a:off x="3290700" y="3308400"/>
              <a:ext cx="49325" cy="48650"/>
            </a:xfrm>
            <a:custGeom>
              <a:avLst/>
              <a:gdLst/>
              <a:ahLst/>
              <a:cxnLst/>
              <a:rect l="l" t="t" r="r" b="b"/>
              <a:pathLst>
                <a:path w="1973" h="1946" extrusionOk="0">
                  <a:moveTo>
                    <a:pt x="987" y="1"/>
                  </a:moveTo>
                  <a:cubicBezTo>
                    <a:pt x="473" y="1"/>
                    <a:pt x="39" y="421"/>
                    <a:pt x="19" y="946"/>
                  </a:cubicBezTo>
                  <a:cubicBezTo>
                    <a:pt x="1" y="1480"/>
                    <a:pt x="446" y="1942"/>
                    <a:pt x="986" y="1946"/>
                  </a:cubicBezTo>
                  <a:cubicBezTo>
                    <a:pt x="989" y="1946"/>
                    <a:pt x="993" y="1946"/>
                    <a:pt x="996" y="1946"/>
                  </a:cubicBezTo>
                  <a:cubicBezTo>
                    <a:pt x="1517" y="1946"/>
                    <a:pt x="1955" y="1514"/>
                    <a:pt x="1964" y="988"/>
                  </a:cubicBezTo>
                  <a:cubicBezTo>
                    <a:pt x="1972" y="463"/>
                    <a:pt x="1544" y="18"/>
                    <a:pt x="1012" y="1"/>
                  </a:cubicBezTo>
                  <a:cubicBezTo>
                    <a:pt x="1004" y="1"/>
                    <a:pt x="995" y="1"/>
                    <a:pt x="98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2" name="Google Shape;14622;p37"/>
            <p:cNvSpPr/>
            <p:nvPr/>
          </p:nvSpPr>
          <p:spPr>
            <a:xfrm>
              <a:off x="1988925" y="3494375"/>
              <a:ext cx="48325" cy="48050"/>
            </a:xfrm>
            <a:custGeom>
              <a:avLst/>
              <a:gdLst/>
              <a:ahLst/>
              <a:cxnLst/>
              <a:rect l="l" t="t" r="r" b="b"/>
              <a:pathLst>
                <a:path w="1933" h="1922" extrusionOk="0">
                  <a:moveTo>
                    <a:pt x="970" y="0"/>
                  </a:moveTo>
                  <a:cubicBezTo>
                    <a:pt x="967" y="0"/>
                    <a:pt x="963" y="0"/>
                    <a:pt x="960" y="0"/>
                  </a:cubicBezTo>
                  <a:cubicBezTo>
                    <a:pt x="421" y="5"/>
                    <a:pt x="0" y="433"/>
                    <a:pt x="6" y="969"/>
                  </a:cubicBezTo>
                  <a:cubicBezTo>
                    <a:pt x="11" y="1502"/>
                    <a:pt x="433" y="1922"/>
                    <a:pt x="964" y="1922"/>
                  </a:cubicBezTo>
                  <a:cubicBezTo>
                    <a:pt x="968" y="1922"/>
                    <a:pt x="971" y="1922"/>
                    <a:pt x="975" y="1922"/>
                  </a:cubicBezTo>
                  <a:cubicBezTo>
                    <a:pt x="1511" y="1918"/>
                    <a:pt x="1933" y="1490"/>
                    <a:pt x="1927" y="954"/>
                  </a:cubicBezTo>
                  <a:cubicBezTo>
                    <a:pt x="1923" y="422"/>
                    <a:pt x="1501" y="0"/>
                    <a:pt x="9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3" name="Google Shape;14623;p37"/>
            <p:cNvSpPr/>
            <p:nvPr/>
          </p:nvSpPr>
          <p:spPr>
            <a:xfrm>
              <a:off x="3477150" y="3867200"/>
              <a:ext cx="48175" cy="47850"/>
            </a:xfrm>
            <a:custGeom>
              <a:avLst/>
              <a:gdLst/>
              <a:ahLst/>
              <a:cxnLst/>
              <a:rect l="l" t="t" r="r" b="b"/>
              <a:pathLst>
                <a:path w="1927" h="1914" extrusionOk="0">
                  <a:moveTo>
                    <a:pt x="959" y="1"/>
                  </a:moveTo>
                  <a:cubicBezTo>
                    <a:pt x="421" y="1"/>
                    <a:pt x="0" y="425"/>
                    <a:pt x="3" y="964"/>
                  </a:cubicBezTo>
                  <a:cubicBezTo>
                    <a:pt x="7" y="1500"/>
                    <a:pt x="428" y="1914"/>
                    <a:pt x="960" y="1914"/>
                  </a:cubicBezTo>
                  <a:cubicBezTo>
                    <a:pt x="964" y="1914"/>
                    <a:pt x="969" y="1914"/>
                    <a:pt x="973" y="1914"/>
                  </a:cubicBezTo>
                  <a:cubicBezTo>
                    <a:pt x="1513" y="1907"/>
                    <a:pt x="1927" y="1477"/>
                    <a:pt x="1916" y="935"/>
                  </a:cubicBezTo>
                  <a:cubicBezTo>
                    <a:pt x="1905" y="410"/>
                    <a:pt x="1487" y="1"/>
                    <a:pt x="9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4" name="Google Shape;14624;p37"/>
            <p:cNvSpPr/>
            <p:nvPr/>
          </p:nvSpPr>
          <p:spPr>
            <a:xfrm>
              <a:off x="3477050" y="3775050"/>
              <a:ext cx="48150" cy="48050"/>
            </a:xfrm>
            <a:custGeom>
              <a:avLst/>
              <a:gdLst/>
              <a:ahLst/>
              <a:cxnLst/>
              <a:rect l="l" t="t" r="r" b="b"/>
              <a:pathLst>
                <a:path w="1926" h="1922" extrusionOk="0">
                  <a:moveTo>
                    <a:pt x="962" y="0"/>
                  </a:moveTo>
                  <a:cubicBezTo>
                    <a:pt x="961" y="0"/>
                    <a:pt x="960" y="0"/>
                    <a:pt x="959" y="0"/>
                  </a:cubicBezTo>
                  <a:cubicBezTo>
                    <a:pt x="423" y="3"/>
                    <a:pt x="0" y="429"/>
                    <a:pt x="3" y="965"/>
                  </a:cubicBezTo>
                  <a:cubicBezTo>
                    <a:pt x="6" y="1500"/>
                    <a:pt x="430" y="1921"/>
                    <a:pt x="965" y="1921"/>
                  </a:cubicBezTo>
                  <a:cubicBezTo>
                    <a:pt x="966" y="1921"/>
                    <a:pt x="967" y="1921"/>
                    <a:pt x="968" y="1921"/>
                  </a:cubicBezTo>
                  <a:cubicBezTo>
                    <a:pt x="1503" y="1919"/>
                    <a:pt x="1925" y="1493"/>
                    <a:pt x="1924" y="957"/>
                  </a:cubicBezTo>
                  <a:cubicBezTo>
                    <a:pt x="1920" y="422"/>
                    <a:pt x="1497" y="0"/>
                    <a:pt x="96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5" name="Google Shape;14625;p37"/>
            <p:cNvSpPr/>
            <p:nvPr/>
          </p:nvSpPr>
          <p:spPr>
            <a:xfrm>
              <a:off x="3010625" y="4519050"/>
              <a:ext cx="48425" cy="48075"/>
            </a:xfrm>
            <a:custGeom>
              <a:avLst/>
              <a:gdLst/>
              <a:ahLst/>
              <a:cxnLst/>
              <a:rect l="l" t="t" r="r" b="b"/>
              <a:pathLst>
                <a:path w="1937" h="1923" extrusionOk="0">
                  <a:moveTo>
                    <a:pt x="972" y="1"/>
                  </a:moveTo>
                  <a:cubicBezTo>
                    <a:pt x="967" y="1"/>
                    <a:pt x="962" y="1"/>
                    <a:pt x="957" y="1"/>
                  </a:cubicBezTo>
                  <a:cubicBezTo>
                    <a:pt x="420" y="8"/>
                    <a:pt x="1" y="437"/>
                    <a:pt x="7" y="973"/>
                  </a:cubicBezTo>
                  <a:cubicBezTo>
                    <a:pt x="14" y="1504"/>
                    <a:pt x="437" y="1922"/>
                    <a:pt x="967" y="1922"/>
                  </a:cubicBezTo>
                  <a:cubicBezTo>
                    <a:pt x="972" y="1922"/>
                    <a:pt x="976" y="1922"/>
                    <a:pt x="980" y="1922"/>
                  </a:cubicBezTo>
                  <a:cubicBezTo>
                    <a:pt x="1516" y="1916"/>
                    <a:pt x="1937" y="1487"/>
                    <a:pt x="1930" y="951"/>
                  </a:cubicBezTo>
                  <a:cubicBezTo>
                    <a:pt x="1923" y="420"/>
                    <a:pt x="1501" y="1"/>
                    <a:pt x="97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6" name="Google Shape;14626;p37"/>
            <p:cNvSpPr/>
            <p:nvPr/>
          </p:nvSpPr>
          <p:spPr>
            <a:xfrm>
              <a:off x="2732950" y="3029650"/>
              <a:ext cx="48125" cy="47850"/>
            </a:xfrm>
            <a:custGeom>
              <a:avLst/>
              <a:gdLst/>
              <a:ahLst/>
              <a:cxnLst/>
              <a:rect l="l" t="t" r="r" b="b"/>
              <a:pathLst>
                <a:path w="1925" h="1914" extrusionOk="0">
                  <a:moveTo>
                    <a:pt x="967" y="1"/>
                  </a:moveTo>
                  <a:cubicBezTo>
                    <a:pt x="963" y="1"/>
                    <a:pt x="959" y="1"/>
                    <a:pt x="954" y="1"/>
                  </a:cubicBezTo>
                  <a:cubicBezTo>
                    <a:pt x="416" y="6"/>
                    <a:pt x="0" y="435"/>
                    <a:pt x="9" y="976"/>
                  </a:cubicBezTo>
                  <a:cubicBezTo>
                    <a:pt x="18" y="1504"/>
                    <a:pt x="433" y="1912"/>
                    <a:pt x="962" y="1914"/>
                  </a:cubicBezTo>
                  <a:cubicBezTo>
                    <a:pt x="963" y="1914"/>
                    <a:pt x="964" y="1914"/>
                    <a:pt x="965" y="1914"/>
                  </a:cubicBezTo>
                  <a:cubicBezTo>
                    <a:pt x="1505" y="1914"/>
                    <a:pt x="1924" y="1491"/>
                    <a:pt x="1922" y="952"/>
                  </a:cubicBezTo>
                  <a:cubicBezTo>
                    <a:pt x="1920" y="417"/>
                    <a:pt x="1500" y="1"/>
                    <a:pt x="96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7" name="Google Shape;14627;p37"/>
            <p:cNvSpPr/>
            <p:nvPr/>
          </p:nvSpPr>
          <p:spPr>
            <a:xfrm>
              <a:off x="2639675" y="3029825"/>
              <a:ext cx="47800" cy="47475"/>
            </a:xfrm>
            <a:custGeom>
              <a:avLst/>
              <a:gdLst/>
              <a:ahLst/>
              <a:cxnLst/>
              <a:rect l="l" t="t" r="r" b="b"/>
              <a:pathLst>
                <a:path w="1912" h="1899" extrusionOk="0">
                  <a:moveTo>
                    <a:pt x="957" y="0"/>
                  </a:moveTo>
                  <a:cubicBezTo>
                    <a:pt x="415" y="0"/>
                    <a:pt x="0" y="421"/>
                    <a:pt x="7" y="964"/>
                  </a:cubicBezTo>
                  <a:cubicBezTo>
                    <a:pt x="12" y="1492"/>
                    <a:pt x="426" y="1899"/>
                    <a:pt x="955" y="1899"/>
                  </a:cubicBezTo>
                  <a:cubicBezTo>
                    <a:pt x="1495" y="1899"/>
                    <a:pt x="1912" y="1478"/>
                    <a:pt x="1905" y="935"/>
                  </a:cubicBezTo>
                  <a:cubicBezTo>
                    <a:pt x="1898" y="408"/>
                    <a:pt x="1484" y="0"/>
                    <a:pt x="95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8" name="Google Shape;14628;p37"/>
            <p:cNvSpPr/>
            <p:nvPr/>
          </p:nvSpPr>
          <p:spPr>
            <a:xfrm>
              <a:off x="2360800" y="4518125"/>
              <a:ext cx="47150" cy="47025"/>
            </a:xfrm>
            <a:custGeom>
              <a:avLst/>
              <a:gdLst/>
              <a:ahLst/>
              <a:cxnLst/>
              <a:rect l="l" t="t" r="r" b="b"/>
              <a:pathLst>
                <a:path w="1886" h="1881" extrusionOk="0">
                  <a:moveTo>
                    <a:pt x="944" y="0"/>
                  </a:moveTo>
                  <a:cubicBezTo>
                    <a:pt x="418" y="0"/>
                    <a:pt x="3" y="409"/>
                    <a:pt x="2" y="936"/>
                  </a:cubicBezTo>
                  <a:cubicBezTo>
                    <a:pt x="1" y="1464"/>
                    <a:pt x="410" y="1879"/>
                    <a:pt x="938" y="1881"/>
                  </a:cubicBezTo>
                  <a:cubicBezTo>
                    <a:pt x="940" y="1881"/>
                    <a:pt x="942" y="1881"/>
                    <a:pt x="943" y="1881"/>
                  </a:cubicBezTo>
                  <a:cubicBezTo>
                    <a:pt x="1469" y="1881"/>
                    <a:pt x="1881" y="1469"/>
                    <a:pt x="1882" y="944"/>
                  </a:cubicBezTo>
                  <a:cubicBezTo>
                    <a:pt x="1885" y="417"/>
                    <a:pt x="1474" y="1"/>
                    <a:pt x="946" y="0"/>
                  </a:cubicBezTo>
                  <a:cubicBezTo>
                    <a:pt x="945" y="0"/>
                    <a:pt x="944" y="0"/>
                    <a:pt x="9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9" name="Google Shape;14629;p37"/>
            <p:cNvSpPr/>
            <p:nvPr/>
          </p:nvSpPr>
          <p:spPr>
            <a:xfrm>
              <a:off x="3477525" y="3681950"/>
              <a:ext cx="47200" cy="47125"/>
            </a:xfrm>
            <a:custGeom>
              <a:avLst/>
              <a:gdLst/>
              <a:ahLst/>
              <a:cxnLst/>
              <a:rect l="l" t="t" r="r" b="b"/>
              <a:pathLst>
                <a:path w="1888" h="1885" extrusionOk="0">
                  <a:moveTo>
                    <a:pt x="942" y="1"/>
                  </a:moveTo>
                  <a:cubicBezTo>
                    <a:pt x="940" y="1"/>
                    <a:pt x="938" y="1"/>
                    <a:pt x="936" y="1"/>
                  </a:cubicBezTo>
                  <a:cubicBezTo>
                    <a:pt x="411" y="5"/>
                    <a:pt x="0" y="421"/>
                    <a:pt x="1" y="949"/>
                  </a:cubicBezTo>
                  <a:cubicBezTo>
                    <a:pt x="6" y="1475"/>
                    <a:pt x="418" y="1884"/>
                    <a:pt x="945" y="1884"/>
                  </a:cubicBezTo>
                  <a:cubicBezTo>
                    <a:pt x="946" y="1884"/>
                    <a:pt x="948" y="1884"/>
                    <a:pt x="950" y="1884"/>
                  </a:cubicBezTo>
                  <a:cubicBezTo>
                    <a:pt x="1478" y="1880"/>
                    <a:pt x="1887" y="1465"/>
                    <a:pt x="1885" y="936"/>
                  </a:cubicBezTo>
                  <a:cubicBezTo>
                    <a:pt x="1881" y="410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0" name="Google Shape;14630;p37"/>
            <p:cNvSpPr/>
            <p:nvPr/>
          </p:nvSpPr>
          <p:spPr>
            <a:xfrm>
              <a:off x="3477350" y="3961300"/>
              <a:ext cx="47550" cy="46800"/>
            </a:xfrm>
            <a:custGeom>
              <a:avLst/>
              <a:gdLst/>
              <a:ahLst/>
              <a:cxnLst/>
              <a:rect l="l" t="t" r="r" b="b"/>
              <a:pathLst>
                <a:path w="1902" h="1872" extrusionOk="0">
                  <a:moveTo>
                    <a:pt x="950" y="0"/>
                  </a:moveTo>
                  <a:cubicBezTo>
                    <a:pt x="446" y="0"/>
                    <a:pt x="29" y="403"/>
                    <a:pt x="15" y="907"/>
                  </a:cubicBezTo>
                  <a:cubicBezTo>
                    <a:pt x="0" y="1431"/>
                    <a:pt x="416" y="1865"/>
                    <a:pt x="937" y="1872"/>
                  </a:cubicBezTo>
                  <a:cubicBezTo>
                    <a:pt x="941" y="1872"/>
                    <a:pt x="945" y="1872"/>
                    <a:pt x="949" y="1872"/>
                  </a:cubicBezTo>
                  <a:cubicBezTo>
                    <a:pt x="1456" y="1872"/>
                    <a:pt x="1873" y="1470"/>
                    <a:pt x="1886" y="965"/>
                  </a:cubicBezTo>
                  <a:cubicBezTo>
                    <a:pt x="1901" y="441"/>
                    <a:pt x="1486" y="7"/>
                    <a:pt x="965" y="0"/>
                  </a:cubicBezTo>
                  <a:cubicBezTo>
                    <a:pt x="960" y="0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1" name="Google Shape;14631;p37"/>
            <p:cNvSpPr/>
            <p:nvPr/>
          </p:nvSpPr>
          <p:spPr>
            <a:xfrm>
              <a:off x="2175250" y="3215850"/>
              <a:ext cx="46900" cy="46700"/>
            </a:xfrm>
            <a:custGeom>
              <a:avLst/>
              <a:gdLst/>
              <a:ahLst/>
              <a:cxnLst/>
              <a:rect l="l" t="t" r="r" b="b"/>
              <a:pathLst>
                <a:path w="1876" h="1868" extrusionOk="0">
                  <a:moveTo>
                    <a:pt x="938" y="0"/>
                  </a:moveTo>
                  <a:cubicBezTo>
                    <a:pt x="423" y="0"/>
                    <a:pt x="1" y="422"/>
                    <a:pt x="3" y="939"/>
                  </a:cubicBezTo>
                  <a:cubicBezTo>
                    <a:pt x="7" y="1451"/>
                    <a:pt x="425" y="1866"/>
                    <a:pt x="937" y="1867"/>
                  </a:cubicBezTo>
                  <a:cubicBezTo>
                    <a:pt x="938" y="1867"/>
                    <a:pt x="938" y="1867"/>
                    <a:pt x="939" y="1867"/>
                  </a:cubicBezTo>
                  <a:cubicBezTo>
                    <a:pt x="1448" y="1867"/>
                    <a:pt x="1868" y="1453"/>
                    <a:pt x="1872" y="943"/>
                  </a:cubicBezTo>
                  <a:cubicBezTo>
                    <a:pt x="1876" y="433"/>
                    <a:pt x="1465" y="9"/>
                    <a:pt x="953" y="0"/>
                  </a:cubicBezTo>
                  <a:cubicBezTo>
                    <a:pt x="948" y="0"/>
                    <a:pt x="943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2" name="Google Shape;14632;p37"/>
            <p:cNvSpPr/>
            <p:nvPr/>
          </p:nvSpPr>
          <p:spPr>
            <a:xfrm>
              <a:off x="2825700" y="3030100"/>
              <a:ext cx="47200" cy="47000"/>
            </a:xfrm>
            <a:custGeom>
              <a:avLst/>
              <a:gdLst/>
              <a:ahLst/>
              <a:cxnLst/>
              <a:rect l="l" t="t" r="r" b="b"/>
              <a:pathLst>
                <a:path w="1888" h="1880" extrusionOk="0">
                  <a:moveTo>
                    <a:pt x="941" y="0"/>
                  </a:moveTo>
                  <a:cubicBezTo>
                    <a:pt x="417" y="0"/>
                    <a:pt x="3" y="411"/>
                    <a:pt x="1" y="937"/>
                  </a:cubicBezTo>
                  <a:cubicBezTo>
                    <a:pt x="0" y="1452"/>
                    <a:pt x="402" y="1869"/>
                    <a:pt x="915" y="1880"/>
                  </a:cubicBezTo>
                  <a:cubicBezTo>
                    <a:pt x="921" y="1880"/>
                    <a:pt x="927" y="1880"/>
                    <a:pt x="933" y="1880"/>
                  </a:cubicBezTo>
                  <a:cubicBezTo>
                    <a:pt x="1453" y="1880"/>
                    <a:pt x="1871" y="1476"/>
                    <a:pt x="1879" y="958"/>
                  </a:cubicBezTo>
                  <a:cubicBezTo>
                    <a:pt x="1887" y="429"/>
                    <a:pt x="1478" y="4"/>
                    <a:pt x="951" y="0"/>
                  </a:cubicBezTo>
                  <a:cubicBezTo>
                    <a:pt x="948" y="0"/>
                    <a:pt x="944" y="0"/>
                    <a:pt x="94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3" name="Google Shape;14633;p37"/>
            <p:cNvSpPr/>
            <p:nvPr/>
          </p:nvSpPr>
          <p:spPr>
            <a:xfrm>
              <a:off x="1987975" y="4146950"/>
              <a:ext cx="47275" cy="46825"/>
            </a:xfrm>
            <a:custGeom>
              <a:avLst/>
              <a:gdLst/>
              <a:ahLst/>
              <a:cxnLst/>
              <a:rect l="l" t="t" r="r" b="b"/>
              <a:pathLst>
                <a:path w="1891" h="1873" extrusionOk="0">
                  <a:moveTo>
                    <a:pt x="943" y="0"/>
                  </a:moveTo>
                  <a:cubicBezTo>
                    <a:pt x="432" y="0"/>
                    <a:pt x="17" y="407"/>
                    <a:pt x="9" y="918"/>
                  </a:cubicBezTo>
                  <a:cubicBezTo>
                    <a:pt x="0" y="1443"/>
                    <a:pt x="417" y="1870"/>
                    <a:pt x="941" y="1873"/>
                  </a:cubicBezTo>
                  <a:cubicBezTo>
                    <a:pt x="942" y="1873"/>
                    <a:pt x="942" y="1873"/>
                    <a:pt x="943" y="1873"/>
                  </a:cubicBezTo>
                  <a:cubicBezTo>
                    <a:pt x="1456" y="1873"/>
                    <a:pt x="1874" y="1465"/>
                    <a:pt x="1882" y="954"/>
                  </a:cubicBezTo>
                  <a:cubicBezTo>
                    <a:pt x="1891" y="429"/>
                    <a:pt x="1474" y="2"/>
                    <a:pt x="950" y="0"/>
                  </a:cubicBezTo>
                  <a:cubicBezTo>
                    <a:pt x="948" y="0"/>
                    <a:pt x="945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4" name="Google Shape;14634;p37"/>
            <p:cNvSpPr/>
            <p:nvPr/>
          </p:nvSpPr>
          <p:spPr>
            <a:xfrm>
              <a:off x="3290450" y="4332600"/>
              <a:ext cx="47125" cy="46800"/>
            </a:xfrm>
            <a:custGeom>
              <a:avLst/>
              <a:gdLst/>
              <a:ahLst/>
              <a:cxnLst/>
              <a:rect l="l" t="t" r="r" b="b"/>
              <a:pathLst>
                <a:path w="1885" h="1872" extrusionOk="0">
                  <a:moveTo>
                    <a:pt x="943" y="0"/>
                  </a:moveTo>
                  <a:cubicBezTo>
                    <a:pt x="433" y="0"/>
                    <a:pt x="14" y="410"/>
                    <a:pt x="7" y="922"/>
                  </a:cubicBezTo>
                  <a:cubicBezTo>
                    <a:pt x="0" y="1432"/>
                    <a:pt x="406" y="1857"/>
                    <a:pt x="915" y="1872"/>
                  </a:cubicBezTo>
                  <a:cubicBezTo>
                    <a:pt x="924" y="1872"/>
                    <a:pt x="933" y="1872"/>
                    <a:pt x="942" y="1872"/>
                  </a:cubicBezTo>
                  <a:cubicBezTo>
                    <a:pt x="1452" y="1872"/>
                    <a:pt x="1871" y="1462"/>
                    <a:pt x="1878" y="950"/>
                  </a:cubicBezTo>
                  <a:cubicBezTo>
                    <a:pt x="1885" y="439"/>
                    <a:pt x="1479" y="14"/>
                    <a:pt x="970" y="1"/>
                  </a:cubicBezTo>
                  <a:cubicBezTo>
                    <a:pt x="961" y="0"/>
                    <a:pt x="952" y="0"/>
                    <a:pt x="94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5" name="Google Shape;14635;p37"/>
            <p:cNvSpPr/>
            <p:nvPr/>
          </p:nvSpPr>
          <p:spPr>
            <a:xfrm>
              <a:off x="2546550" y="3030300"/>
              <a:ext cx="46950" cy="46575"/>
            </a:xfrm>
            <a:custGeom>
              <a:avLst/>
              <a:gdLst/>
              <a:ahLst/>
              <a:cxnLst/>
              <a:rect l="l" t="t" r="r" b="b"/>
              <a:pathLst>
                <a:path w="1878" h="1863" extrusionOk="0">
                  <a:moveTo>
                    <a:pt x="938" y="0"/>
                  </a:moveTo>
                  <a:cubicBezTo>
                    <a:pt x="934" y="0"/>
                    <a:pt x="930" y="0"/>
                    <a:pt x="926" y="0"/>
                  </a:cubicBezTo>
                  <a:cubicBezTo>
                    <a:pt x="420" y="7"/>
                    <a:pt x="1" y="436"/>
                    <a:pt x="7" y="943"/>
                  </a:cubicBezTo>
                  <a:cubicBezTo>
                    <a:pt x="14" y="1447"/>
                    <a:pt x="436" y="1862"/>
                    <a:pt x="938" y="1862"/>
                  </a:cubicBezTo>
                  <a:cubicBezTo>
                    <a:pt x="942" y="1862"/>
                    <a:pt x="946" y="1862"/>
                    <a:pt x="950" y="1862"/>
                  </a:cubicBezTo>
                  <a:cubicBezTo>
                    <a:pt x="1458" y="1855"/>
                    <a:pt x="1877" y="1427"/>
                    <a:pt x="1870" y="919"/>
                  </a:cubicBezTo>
                  <a:cubicBezTo>
                    <a:pt x="1862" y="417"/>
                    <a:pt x="1440" y="0"/>
                    <a:pt x="9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6" name="Google Shape;14636;p37"/>
            <p:cNvSpPr/>
            <p:nvPr/>
          </p:nvSpPr>
          <p:spPr>
            <a:xfrm>
              <a:off x="3198300" y="4426225"/>
              <a:ext cx="47250" cy="46600"/>
            </a:xfrm>
            <a:custGeom>
              <a:avLst/>
              <a:gdLst/>
              <a:ahLst/>
              <a:cxnLst/>
              <a:rect l="l" t="t" r="r" b="b"/>
              <a:pathLst>
                <a:path w="1890" h="1864" extrusionOk="0">
                  <a:moveTo>
                    <a:pt x="946" y="0"/>
                  </a:moveTo>
                  <a:cubicBezTo>
                    <a:pt x="451" y="0"/>
                    <a:pt x="29" y="409"/>
                    <a:pt x="14" y="908"/>
                  </a:cubicBezTo>
                  <a:cubicBezTo>
                    <a:pt x="1" y="1414"/>
                    <a:pt x="415" y="1850"/>
                    <a:pt x="922" y="1863"/>
                  </a:cubicBezTo>
                  <a:cubicBezTo>
                    <a:pt x="930" y="1864"/>
                    <a:pt x="938" y="1864"/>
                    <a:pt x="946" y="1864"/>
                  </a:cubicBezTo>
                  <a:cubicBezTo>
                    <a:pt x="1439" y="1864"/>
                    <a:pt x="1861" y="1455"/>
                    <a:pt x="1876" y="956"/>
                  </a:cubicBezTo>
                  <a:cubicBezTo>
                    <a:pt x="1890" y="452"/>
                    <a:pt x="1476" y="15"/>
                    <a:pt x="970" y="0"/>
                  </a:cubicBezTo>
                  <a:cubicBezTo>
                    <a:pt x="962" y="0"/>
                    <a:pt x="954" y="0"/>
                    <a:pt x="9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7" name="Google Shape;14637;p37"/>
            <p:cNvSpPr/>
            <p:nvPr/>
          </p:nvSpPr>
          <p:spPr>
            <a:xfrm>
              <a:off x="3105050" y="3123825"/>
              <a:ext cx="46650" cy="46550"/>
            </a:xfrm>
            <a:custGeom>
              <a:avLst/>
              <a:gdLst/>
              <a:ahLst/>
              <a:cxnLst/>
              <a:rect l="l" t="t" r="r" b="b"/>
              <a:pathLst>
                <a:path w="1866" h="1862" extrusionOk="0">
                  <a:moveTo>
                    <a:pt x="933" y="0"/>
                  </a:moveTo>
                  <a:cubicBezTo>
                    <a:pt x="428" y="0"/>
                    <a:pt x="5" y="424"/>
                    <a:pt x="2" y="928"/>
                  </a:cubicBezTo>
                  <a:cubicBezTo>
                    <a:pt x="1" y="1434"/>
                    <a:pt x="426" y="1859"/>
                    <a:pt x="930" y="1862"/>
                  </a:cubicBezTo>
                  <a:cubicBezTo>
                    <a:pt x="931" y="1862"/>
                    <a:pt x="932" y="1862"/>
                    <a:pt x="933" y="1862"/>
                  </a:cubicBezTo>
                  <a:cubicBezTo>
                    <a:pt x="1438" y="1862"/>
                    <a:pt x="1861" y="1438"/>
                    <a:pt x="1864" y="934"/>
                  </a:cubicBezTo>
                  <a:cubicBezTo>
                    <a:pt x="1865" y="430"/>
                    <a:pt x="1441" y="3"/>
                    <a:pt x="936" y="0"/>
                  </a:cubicBezTo>
                  <a:cubicBezTo>
                    <a:pt x="935" y="0"/>
                    <a:pt x="934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8" name="Google Shape;14638;p37"/>
            <p:cNvSpPr/>
            <p:nvPr/>
          </p:nvSpPr>
          <p:spPr>
            <a:xfrm>
              <a:off x="2081775" y="3309475"/>
              <a:ext cx="46750" cy="46525"/>
            </a:xfrm>
            <a:custGeom>
              <a:avLst/>
              <a:gdLst/>
              <a:ahLst/>
              <a:cxnLst/>
              <a:rect l="l" t="t" r="r" b="b"/>
              <a:pathLst>
                <a:path w="1870" h="1861" extrusionOk="0">
                  <a:moveTo>
                    <a:pt x="933" y="0"/>
                  </a:moveTo>
                  <a:cubicBezTo>
                    <a:pt x="432" y="0"/>
                    <a:pt x="10" y="420"/>
                    <a:pt x="4" y="923"/>
                  </a:cubicBezTo>
                  <a:cubicBezTo>
                    <a:pt x="0" y="1428"/>
                    <a:pt x="422" y="1855"/>
                    <a:pt x="927" y="1861"/>
                  </a:cubicBezTo>
                  <a:cubicBezTo>
                    <a:pt x="930" y="1861"/>
                    <a:pt x="933" y="1861"/>
                    <a:pt x="937" y="1861"/>
                  </a:cubicBezTo>
                  <a:cubicBezTo>
                    <a:pt x="1438" y="1861"/>
                    <a:pt x="1860" y="1442"/>
                    <a:pt x="1866" y="938"/>
                  </a:cubicBezTo>
                  <a:cubicBezTo>
                    <a:pt x="1870" y="433"/>
                    <a:pt x="1448" y="6"/>
                    <a:pt x="943" y="0"/>
                  </a:cubicBezTo>
                  <a:cubicBezTo>
                    <a:pt x="940" y="0"/>
                    <a:pt x="937" y="0"/>
                    <a:pt x="93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9" name="Google Shape;14639;p37"/>
            <p:cNvSpPr/>
            <p:nvPr/>
          </p:nvSpPr>
          <p:spPr>
            <a:xfrm>
              <a:off x="3384200" y="3403050"/>
              <a:ext cx="46800" cy="46550"/>
            </a:xfrm>
            <a:custGeom>
              <a:avLst/>
              <a:gdLst/>
              <a:ahLst/>
              <a:cxnLst/>
              <a:rect l="l" t="t" r="r" b="b"/>
              <a:pathLst>
                <a:path w="1872" h="1862" extrusionOk="0">
                  <a:moveTo>
                    <a:pt x="935" y="1"/>
                  </a:moveTo>
                  <a:cubicBezTo>
                    <a:pt x="932" y="1"/>
                    <a:pt x="929" y="1"/>
                    <a:pt x="926" y="1"/>
                  </a:cubicBezTo>
                  <a:cubicBezTo>
                    <a:pt x="421" y="5"/>
                    <a:pt x="0" y="435"/>
                    <a:pt x="6" y="940"/>
                  </a:cubicBezTo>
                  <a:cubicBezTo>
                    <a:pt x="13" y="1443"/>
                    <a:pt x="436" y="1861"/>
                    <a:pt x="935" y="1861"/>
                  </a:cubicBezTo>
                  <a:cubicBezTo>
                    <a:pt x="938" y="1861"/>
                    <a:pt x="942" y="1861"/>
                    <a:pt x="945" y="1861"/>
                  </a:cubicBezTo>
                  <a:cubicBezTo>
                    <a:pt x="1451" y="1854"/>
                    <a:pt x="1872" y="1426"/>
                    <a:pt x="1866" y="921"/>
                  </a:cubicBezTo>
                  <a:cubicBezTo>
                    <a:pt x="1859" y="419"/>
                    <a:pt x="1436" y="1"/>
                    <a:pt x="93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0" name="Google Shape;14640;p37"/>
            <p:cNvSpPr/>
            <p:nvPr/>
          </p:nvSpPr>
          <p:spPr>
            <a:xfrm>
              <a:off x="2732775" y="4612450"/>
              <a:ext cx="45675" cy="45450"/>
            </a:xfrm>
            <a:custGeom>
              <a:avLst/>
              <a:gdLst/>
              <a:ahLst/>
              <a:cxnLst/>
              <a:rect l="l" t="t" r="r" b="b"/>
              <a:pathLst>
                <a:path w="1827" h="1818" extrusionOk="0">
                  <a:moveTo>
                    <a:pt x="914" y="0"/>
                  </a:moveTo>
                  <a:cubicBezTo>
                    <a:pt x="912" y="0"/>
                    <a:pt x="909" y="0"/>
                    <a:pt x="907" y="0"/>
                  </a:cubicBezTo>
                  <a:cubicBezTo>
                    <a:pt x="408" y="6"/>
                    <a:pt x="1" y="418"/>
                    <a:pt x="6" y="916"/>
                  </a:cubicBezTo>
                  <a:cubicBezTo>
                    <a:pt x="11" y="1412"/>
                    <a:pt x="417" y="1817"/>
                    <a:pt x="912" y="1817"/>
                  </a:cubicBezTo>
                  <a:cubicBezTo>
                    <a:pt x="915" y="1817"/>
                    <a:pt x="919" y="1817"/>
                    <a:pt x="922" y="1817"/>
                  </a:cubicBezTo>
                  <a:cubicBezTo>
                    <a:pt x="1420" y="1812"/>
                    <a:pt x="1827" y="1401"/>
                    <a:pt x="1823" y="901"/>
                  </a:cubicBezTo>
                  <a:cubicBezTo>
                    <a:pt x="1819" y="406"/>
                    <a:pt x="1410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1" name="Google Shape;14641;p37"/>
            <p:cNvSpPr/>
            <p:nvPr/>
          </p:nvSpPr>
          <p:spPr>
            <a:xfrm>
              <a:off x="1896725" y="3774875"/>
              <a:ext cx="45575" cy="45450"/>
            </a:xfrm>
            <a:custGeom>
              <a:avLst/>
              <a:gdLst/>
              <a:ahLst/>
              <a:cxnLst/>
              <a:rect l="l" t="t" r="r" b="b"/>
              <a:pathLst>
                <a:path w="1823" h="1818" extrusionOk="0">
                  <a:moveTo>
                    <a:pt x="913" y="0"/>
                  </a:moveTo>
                  <a:cubicBezTo>
                    <a:pt x="911" y="0"/>
                    <a:pt x="908" y="0"/>
                    <a:pt x="906" y="0"/>
                  </a:cubicBezTo>
                  <a:cubicBezTo>
                    <a:pt x="405" y="6"/>
                    <a:pt x="1" y="417"/>
                    <a:pt x="3" y="915"/>
                  </a:cubicBezTo>
                  <a:cubicBezTo>
                    <a:pt x="7" y="1412"/>
                    <a:pt x="416" y="1817"/>
                    <a:pt x="913" y="1817"/>
                  </a:cubicBezTo>
                  <a:cubicBezTo>
                    <a:pt x="914" y="1817"/>
                    <a:pt x="916" y="1817"/>
                    <a:pt x="918" y="1817"/>
                  </a:cubicBezTo>
                  <a:cubicBezTo>
                    <a:pt x="1418" y="1813"/>
                    <a:pt x="1823" y="1401"/>
                    <a:pt x="1820" y="903"/>
                  </a:cubicBezTo>
                  <a:cubicBezTo>
                    <a:pt x="1816" y="404"/>
                    <a:pt x="1409" y="0"/>
                    <a:pt x="91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2" name="Google Shape;14642;p37"/>
            <p:cNvSpPr/>
            <p:nvPr/>
          </p:nvSpPr>
          <p:spPr>
            <a:xfrm>
              <a:off x="2640725" y="4612450"/>
              <a:ext cx="45700" cy="45450"/>
            </a:xfrm>
            <a:custGeom>
              <a:avLst/>
              <a:gdLst/>
              <a:ahLst/>
              <a:cxnLst/>
              <a:rect l="l" t="t" r="r" b="b"/>
              <a:pathLst>
                <a:path w="1828" h="1818" extrusionOk="0">
                  <a:moveTo>
                    <a:pt x="914" y="0"/>
                  </a:moveTo>
                  <a:cubicBezTo>
                    <a:pt x="911" y="0"/>
                    <a:pt x="909" y="0"/>
                    <a:pt x="907" y="0"/>
                  </a:cubicBezTo>
                  <a:cubicBezTo>
                    <a:pt x="407" y="6"/>
                    <a:pt x="0" y="418"/>
                    <a:pt x="6" y="916"/>
                  </a:cubicBezTo>
                  <a:cubicBezTo>
                    <a:pt x="11" y="1412"/>
                    <a:pt x="418" y="1817"/>
                    <a:pt x="912" y="1817"/>
                  </a:cubicBezTo>
                  <a:cubicBezTo>
                    <a:pt x="915" y="1817"/>
                    <a:pt x="918" y="1817"/>
                    <a:pt x="921" y="1817"/>
                  </a:cubicBezTo>
                  <a:cubicBezTo>
                    <a:pt x="1421" y="1812"/>
                    <a:pt x="1828" y="1401"/>
                    <a:pt x="1822" y="901"/>
                  </a:cubicBezTo>
                  <a:cubicBezTo>
                    <a:pt x="1817" y="406"/>
                    <a:pt x="1409" y="0"/>
                    <a:pt x="9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3" name="Google Shape;14643;p37"/>
            <p:cNvSpPr/>
            <p:nvPr/>
          </p:nvSpPr>
          <p:spPr>
            <a:xfrm>
              <a:off x="2920325" y="3031200"/>
              <a:ext cx="44875" cy="44725"/>
            </a:xfrm>
            <a:custGeom>
              <a:avLst/>
              <a:gdLst/>
              <a:ahLst/>
              <a:cxnLst/>
              <a:rect l="l" t="t" r="r" b="b"/>
              <a:pathLst>
                <a:path w="1795" h="1789" extrusionOk="0">
                  <a:moveTo>
                    <a:pt x="897" y="1"/>
                  </a:moveTo>
                  <a:cubicBezTo>
                    <a:pt x="391" y="1"/>
                    <a:pt x="1" y="393"/>
                    <a:pt x="3" y="901"/>
                  </a:cubicBezTo>
                  <a:cubicBezTo>
                    <a:pt x="7" y="1401"/>
                    <a:pt x="395" y="1788"/>
                    <a:pt x="896" y="1788"/>
                  </a:cubicBezTo>
                  <a:cubicBezTo>
                    <a:pt x="897" y="1788"/>
                    <a:pt x="898" y="1788"/>
                    <a:pt x="899" y="1788"/>
                  </a:cubicBezTo>
                  <a:cubicBezTo>
                    <a:pt x="1398" y="1788"/>
                    <a:pt x="1786" y="1402"/>
                    <a:pt x="1790" y="903"/>
                  </a:cubicBezTo>
                  <a:cubicBezTo>
                    <a:pt x="1794" y="404"/>
                    <a:pt x="1412" y="8"/>
                    <a:pt x="912" y="1"/>
                  </a:cubicBezTo>
                  <a:cubicBezTo>
                    <a:pt x="907" y="1"/>
                    <a:pt x="902" y="1"/>
                    <a:pt x="89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4" name="Google Shape;14644;p37"/>
            <p:cNvSpPr/>
            <p:nvPr/>
          </p:nvSpPr>
          <p:spPr>
            <a:xfrm>
              <a:off x="3385050" y="4241550"/>
              <a:ext cx="44875" cy="44700"/>
            </a:xfrm>
            <a:custGeom>
              <a:avLst/>
              <a:gdLst/>
              <a:ahLst/>
              <a:cxnLst/>
              <a:rect l="l" t="t" r="r" b="b"/>
              <a:pathLst>
                <a:path w="1795" h="1788" extrusionOk="0">
                  <a:moveTo>
                    <a:pt x="903" y="1"/>
                  </a:moveTo>
                  <a:cubicBezTo>
                    <a:pt x="406" y="1"/>
                    <a:pt x="15" y="382"/>
                    <a:pt x="8" y="879"/>
                  </a:cubicBezTo>
                  <a:cubicBezTo>
                    <a:pt x="0" y="1391"/>
                    <a:pt x="393" y="1788"/>
                    <a:pt x="903" y="1788"/>
                  </a:cubicBezTo>
                  <a:cubicBezTo>
                    <a:pt x="905" y="1788"/>
                    <a:pt x="906" y="1788"/>
                    <a:pt x="908" y="1788"/>
                  </a:cubicBezTo>
                  <a:cubicBezTo>
                    <a:pt x="1407" y="1784"/>
                    <a:pt x="1794" y="1396"/>
                    <a:pt x="1794" y="895"/>
                  </a:cubicBezTo>
                  <a:cubicBezTo>
                    <a:pt x="1794" y="396"/>
                    <a:pt x="1410" y="5"/>
                    <a:pt x="911" y="1"/>
                  </a:cubicBezTo>
                  <a:cubicBezTo>
                    <a:pt x="908" y="1"/>
                    <a:pt x="906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5" name="Google Shape;14645;p37"/>
            <p:cNvSpPr/>
            <p:nvPr/>
          </p:nvSpPr>
          <p:spPr>
            <a:xfrm>
              <a:off x="2082625" y="4333725"/>
              <a:ext cx="44950" cy="44525"/>
            </a:xfrm>
            <a:custGeom>
              <a:avLst/>
              <a:gdLst/>
              <a:ahLst/>
              <a:cxnLst/>
              <a:rect l="l" t="t" r="r" b="b"/>
              <a:pathLst>
                <a:path w="1798" h="1781" extrusionOk="0">
                  <a:moveTo>
                    <a:pt x="908" y="0"/>
                  </a:moveTo>
                  <a:cubicBezTo>
                    <a:pt x="414" y="0"/>
                    <a:pt x="24" y="373"/>
                    <a:pt x="14" y="863"/>
                  </a:cubicBezTo>
                  <a:cubicBezTo>
                    <a:pt x="0" y="1377"/>
                    <a:pt x="387" y="1778"/>
                    <a:pt x="897" y="1780"/>
                  </a:cubicBezTo>
                  <a:cubicBezTo>
                    <a:pt x="900" y="1780"/>
                    <a:pt x="902" y="1780"/>
                    <a:pt x="905" y="1780"/>
                  </a:cubicBezTo>
                  <a:cubicBezTo>
                    <a:pt x="1402" y="1780"/>
                    <a:pt x="1787" y="1398"/>
                    <a:pt x="1792" y="904"/>
                  </a:cubicBezTo>
                  <a:cubicBezTo>
                    <a:pt x="1798" y="402"/>
                    <a:pt x="1419" y="8"/>
                    <a:pt x="924" y="0"/>
                  </a:cubicBezTo>
                  <a:cubicBezTo>
                    <a:pt x="919" y="0"/>
                    <a:pt x="913" y="0"/>
                    <a:pt x="90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6" name="Google Shape;14646;p37"/>
            <p:cNvSpPr/>
            <p:nvPr/>
          </p:nvSpPr>
          <p:spPr>
            <a:xfrm>
              <a:off x="2176325" y="4427300"/>
              <a:ext cx="44950" cy="44500"/>
            </a:xfrm>
            <a:custGeom>
              <a:avLst/>
              <a:gdLst/>
              <a:ahLst/>
              <a:cxnLst/>
              <a:rect l="l" t="t" r="r" b="b"/>
              <a:pathLst>
                <a:path w="1798" h="1780" extrusionOk="0">
                  <a:moveTo>
                    <a:pt x="896" y="0"/>
                  </a:moveTo>
                  <a:cubicBezTo>
                    <a:pt x="397" y="0"/>
                    <a:pt x="9" y="382"/>
                    <a:pt x="6" y="880"/>
                  </a:cubicBezTo>
                  <a:cubicBezTo>
                    <a:pt x="1" y="1381"/>
                    <a:pt x="382" y="1773"/>
                    <a:pt x="880" y="1780"/>
                  </a:cubicBezTo>
                  <a:cubicBezTo>
                    <a:pt x="885" y="1780"/>
                    <a:pt x="889" y="1780"/>
                    <a:pt x="894" y="1780"/>
                  </a:cubicBezTo>
                  <a:cubicBezTo>
                    <a:pt x="1388" y="1780"/>
                    <a:pt x="1776" y="1405"/>
                    <a:pt x="1788" y="914"/>
                  </a:cubicBezTo>
                  <a:cubicBezTo>
                    <a:pt x="1797" y="412"/>
                    <a:pt x="1423" y="14"/>
                    <a:pt x="928" y="1"/>
                  </a:cubicBezTo>
                  <a:cubicBezTo>
                    <a:pt x="917" y="0"/>
                    <a:pt x="907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7" name="Google Shape;14647;p37"/>
            <p:cNvSpPr/>
            <p:nvPr/>
          </p:nvSpPr>
          <p:spPr>
            <a:xfrm>
              <a:off x="2827050" y="4613050"/>
              <a:ext cx="44325" cy="44225"/>
            </a:xfrm>
            <a:custGeom>
              <a:avLst/>
              <a:gdLst/>
              <a:ahLst/>
              <a:cxnLst/>
              <a:rect l="l" t="t" r="r" b="b"/>
              <a:pathLst>
                <a:path w="1773" h="1769" extrusionOk="0">
                  <a:moveTo>
                    <a:pt x="886" y="1"/>
                  </a:moveTo>
                  <a:cubicBezTo>
                    <a:pt x="884" y="1"/>
                    <a:pt x="883" y="1"/>
                    <a:pt x="881" y="1"/>
                  </a:cubicBezTo>
                  <a:cubicBezTo>
                    <a:pt x="383" y="4"/>
                    <a:pt x="0" y="393"/>
                    <a:pt x="2" y="891"/>
                  </a:cubicBezTo>
                  <a:cubicBezTo>
                    <a:pt x="4" y="1386"/>
                    <a:pt x="391" y="1769"/>
                    <a:pt x="886" y="1769"/>
                  </a:cubicBezTo>
                  <a:cubicBezTo>
                    <a:pt x="888" y="1769"/>
                    <a:pt x="890" y="1769"/>
                    <a:pt x="892" y="1769"/>
                  </a:cubicBezTo>
                  <a:cubicBezTo>
                    <a:pt x="1390" y="1766"/>
                    <a:pt x="1772" y="1378"/>
                    <a:pt x="1771" y="879"/>
                  </a:cubicBezTo>
                  <a:cubicBezTo>
                    <a:pt x="1767" y="384"/>
                    <a:pt x="1382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8" name="Google Shape;14648;p37"/>
            <p:cNvSpPr/>
            <p:nvPr/>
          </p:nvSpPr>
          <p:spPr>
            <a:xfrm>
              <a:off x="3478525" y="3589550"/>
              <a:ext cx="45150" cy="44800"/>
            </a:xfrm>
            <a:custGeom>
              <a:avLst/>
              <a:gdLst/>
              <a:ahLst/>
              <a:cxnLst/>
              <a:rect l="l" t="t" r="r" b="b"/>
              <a:pathLst>
                <a:path w="1806" h="1792" extrusionOk="0">
                  <a:moveTo>
                    <a:pt x="903" y="1"/>
                  </a:moveTo>
                  <a:cubicBezTo>
                    <a:pt x="407" y="1"/>
                    <a:pt x="14" y="385"/>
                    <a:pt x="8" y="881"/>
                  </a:cubicBezTo>
                  <a:cubicBezTo>
                    <a:pt x="1" y="1392"/>
                    <a:pt x="394" y="1792"/>
                    <a:pt x="903" y="1792"/>
                  </a:cubicBezTo>
                  <a:cubicBezTo>
                    <a:pt x="1402" y="1792"/>
                    <a:pt x="1793" y="1408"/>
                    <a:pt x="1799" y="913"/>
                  </a:cubicBezTo>
                  <a:cubicBezTo>
                    <a:pt x="1805" y="401"/>
                    <a:pt x="1412" y="1"/>
                    <a:pt x="90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9" name="Google Shape;14649;p37"/>
            <p:cNvSpPr/>
            <p:nvPr/>
          </p:nvSpPr>
          <p:spPr>
            <a:xfrm>
              <a:off x="3479000" y="405467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8" y="1"/>
                  </a:moveTo>
                  <a:cubicBezTo>
                    <a:pt x="886" y="1"/>
                    <a:pt x="884" y="1"/>
                    <a:pt x="883" y="1"/>
                  </a:cubicBezTo>
                  <a:cubicBezTo>
                    <a:pt x="386" y="2"/>
                    <a:pt x="1" y="389"/>
                    <a:pt x="1" y="887"/>
                  </a:cubicBezTo>
                  <a:cubicBezTo>
                    <a:pt x="2" y="1382"/>
                    <a:pt x="386" y="1769"/>
                    <a:pt x="883" y="1769"/>
                  </a:cubicBezTo>
                  <a:cubicBezTo>
                    <a:pt x="885" y="1769"/>
                    <a:pt x="886" y="1769"/>
                    <a:pt x="888" y="1769"/>
                  </a:cubicBezTo>
                  <a:cubicBezTo>
                    <a:pt x="1385" y="1767"/>
                    <a:pt x="1771" y="1381"/>
                    <a:pt x="1770" y="883"/>
                  </a:cubicBezTo>
                  <a:cubicBezTo>
                    <a:pt x="1767" y="387"/>
                    <a:pt x="1383" y="1"/>
                    <a:pt x="8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0" name="Google Shape;14650;p37"/>
            <p:cNvSpPr/>
            <p:nvPr/>
          </p:nvSpPr>
          <p:spPr>
            <a:xfrm>
              <a:off x="1897075" y="3868725"/>
              <a:ext cx="44850" cy="44800"/>
            </a:xfrm>
            <a:custGeom>
              <a:avLst/>
              <a:gdLst/>
              <a:ahLst/>
              <a:cxnLst/>
              <a:rect l="l" t="t" r="r" b="b"/>
              <a:pathLst>
                <a:path w="1794" h="1792" extrusionOk="0">
                  <a:moveTo>
                    <a:pt x="896" y="1"/>
                  </a:moveTo>
                  <a:cubicBezTo>
                    <a:pt x="892" y="1"/>
                    <a:pt x="888" y="1"/>
                    <a:pt x="883" y="1"/>
                  </a:cubicBezTo>
                  <a:cubicBezTo>
                    <a:pt x="388" y="7"/>
                    <a:pt x="3" y="398"/>
                    <a:pt x="1" y="896"/>
                  </a:cubicBezTo>
                  <a:cubicBezTo>
                    <a:pt x="0" y="1401"/>
                    <a:pt x="394" y="1792"/>
                    <a:pt x="898" y="1792"/>
                  </a:cubicBezTo>
                  <a:cubicBezTo>
                    <a:pt x="902" y="1792"/>
                    <a:pt x="906" y="1792"/>
                    <a:pt x="911" y="1792"/>
                  </a:cubicBezTo>
                  <a:cubicBezTo>
                    <a:pt x="1407" y="1785"/>
                    <a:pt x="1793" y="1395"/>
                    <a:pt x="1793" y="896"/>
                  </a:cubicBezTo>
                  <a:cubicBezTo>
                    <a:pt x="1794" y="392"/>
                    <a:pt x="1400" y="1"/>
                    <a:pt x="8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1" name="Google Shape;14651;p37"/>
            <p:cNvSpPr/>
            <p:nvPr/>
          </p:nvSpPr>
          <p:spPr>
            <a:xfrm>
              <a:off x="2269925" y="3124775"/>
              <a:ext cx="44875" cy="44650"/>
            </a:xfrm>
            <a:custGeom>
              <a:avLst/>
              <a:gdLst/>
              <a:ahLst/>
              <a:cxnLst/>
              <a:rect l="l" t="t" r="r" b="b"/>
              <a:pathLst>
                <a:path w="1795" h="1786" extrusionOk="0">
                  <a:moveTo>
                    <a:pt x="896" y="0"/>
                  </a:moveTo>
                  <a:cubicBezTo>
                    <a:pt x="893" y="0"/>
                    <a:pt x="891" y="0"/>
                    <a:pt x="888" y="0"/>
                  </a:cubicBezTo>
                  <a:cubicBezTo>
                    <a:pt x="387" y="3"/>
                    <a:pt x="1" y="392"/>
                    <a:pt x="2" y="892"/>
                  </a:cubicBezTo>
                  <a:cubicBezTo>
                    <a:pt x="2" y="1392"/>
                    <a:pt x="387" y="1783"/>
                    <a:pt x="888" y="1786"/>
                  </a:cubicBezTo>
                  <a:cubicBezTo>
                    <a:pt x="890" y="1786"/>
                    <a:pt x="893" y="1786"/>
                    <a:pt x="896" y="1786"/>
                  </a:cubicBezTo>
                  <a:cubicBezTo>
                    <a:pt x="1403" y="1786"/>
                    <a:pt x="1794" y="1390"/>
                    <a:pt x="1789" y="878"/>
                  </a:cubicBezTo>
                  <a:cubicBezTo>
                    <a:pt x="1781" y="383"/>
                    <a:pt x="1391" y="0"/>
                    <a:pt x="89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2" name="Google Shape;14652;p37"/>
            <p:cNvSpPr/>
            <p:nvPr/>
          </p:nvSpPr>
          <p:spPr>
            <a:xfrm>
              <a:off x="1897400" y="3683425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881" y="0"/>
                  </a:moveTo>
                  <a:cubicBezTo>
                    <a:pt x="386" y="0"/>
                    <a:pt x="2" y="385"/>
                    <a:pt x="1" y="882"/>
                  </a:cubicBezTo>
                  <a:cubicBezTo>
                    <a:pt x="1" y="1380"/>
                    <a:pt x="385" y="1767"/>
                    <a:pt x="883" y="1768"/>
                  </a:cubicBezTo>
                  <a:cubicBezTo>
                    <a:pt x="884" y="1768"/>
                    <a:pt x="884" y="1768"/>
                    <a:pt x="885" y="1768"/>
                  </a:cubicBezTo>
                  <a:cubicBezTo>
                    <a:pt x="1382" y="1768"/>
                    <a:pt x="1767" y="1383"/>
                    <a:pt x="1769" y="886"/>
                  </a:cubicBezTo>
                  <a:cubicBezTo>
                    <a:pt x="1771" y="388"/>
                    <a:pt x="1385" y="2"/>
                    <a:pt x="887" y="0"/>
                  </a:cubicBezTo>
                  <a:cubicBezTo>
                    <a:pt x="885" y="0"/>
                    <a:pt x="883" y="0"/>
                    <a:pt x="8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3" name="Google Shape;14653;p37"/>
            <p:cNvSpPr/>
            <p:nvPr/>
          </p:nvSpPr>
          <p:spPr>
            <a:xfrm>
              <a:off x="2455550" y="3031625"/>
              <a:ext cx="44725" cy="43950"/>
            </a:xfrm>
            <a:custGeom>
              <a:avLst/>
              <a:gdLst/>
              <a:ahLst/>
              <a:cxnLst/>
              <a:rect l="l" t="t" r="r" b="b"/>
              <a:pathLst>
                <a:path w="1789" h="1758" extrusionOk="0">
                  <a:moveTo>
                    <a:pt x="898" y="0"/>
                  </a:moveTo>
                  <a:cubicBezTo>
                    <a:pt x="418" y="0"/>
                    <a:pt x="30" y="372"/>
                    <a:pt x="16" y="850"/>
                  </a:cubicBezTo>
                  <a:cubicBezTo>
                    <a:pt x="0" y="1346"/>
                    <a:pt x="386" y="1751"/>
                    <a:pt x="879" y="1757"/>
                  </a:cubicBezTo>
                  <a:cubicBezTo>
                    <a:pt x="884" y="1758"/>
                    <a:pt x="888" y="1758"/>
                    <a:pt x="892" y="1758"/>
                  </a:cubicBezTo>
                  <a:cubicBezTo>
                    <a:pt x="1372" y="1758"/>
                    <a:pt x="1760" y="1383"/>
                    <a:pt x="1774" y="907"/>
                  </a:cubicBezTo>
                  <a:cubicBezTo>
                    <a:pt x="1788" y="410"/>
                    <a:pt x="1403" y="7"/>
                    <a:pt x="911" y="0"/>
                  </a:cubicBezTo>
                  <a:cubicBezTo>
                    <a:pt x="906" y="0"/>
                    <a:pt x="902" y="0"/>
                    <a:pt x="89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4" name="Google Shape;14654;p37"/>
            <p:cNvSpPr/>
            <p:nvPr/>
          </p:nvSpPr>
          <p:spPr>
            <a:xfrm>
              <a:off x="1897575" y="3962750"/>
              <a:ext cx="43875" cy="43925"/>
            </a:xfrm>
            <a:custGeom>
              <a:avLst/>
              <a:gdLst/>
              <a:ahLst/>
              <a:cxnLst/>
              <a:rect l="l" t="t" r="r" b="b"/>
              <a:pathLst>
                <a:path w="1755" h="1757" extrusionOk="0">
                  <a:moveTo>
                    <a:pt x="877" y="1"/>
                  </a:moveTo>
                  <a:cubicBezTo>
                    <a:pt x="390" y="1"/>
                    <a:pt x="0" y="392"/>
                    <a:pt x="0" y="879"/>
                  </a:cubicBezTo>
                  <a:cubicBezTo>
                    <a:pt x="0" y="1359"/>
                    <a:pt x="383" y="1751"/>
                    <a:pt x="863" y="1757"/>
                  </a:cubicBezTo>
                  <a:cubicBezTo>
                    <a:pt x="868" y="1757"/>
                    <a:pt x="873" y="1757"/>
                    <a:pt x="878" y="1757"/>
                  </a:cubicBezTo>
                  <a:cubicBezTo>
                    <a:pt x="1365" y="1757"/>
                    <a:pt x="1755" y="1366"/>
                    <a:pt x="1755" y="879"/>
                  </a:cubicBezTo>
                  <a:cubicBezTo>
                    <a:pt x="1755" y="397"/>
                    <a:pt x="1372" y="8"/>
                    <a:pt x="892" y="1"/>
                  </a:cubicBezTo>
                  <a:cubicBezTo>
                    <a:pt x="887" y="1"/>
                    <a:pt x="882" y="1"/>
                    <a:pt x="87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5" name="Google Shape;14655;p37"/>
            <p:cNvSpPr/>
            <p:nvPr/>
          </p:nvSpPr>
          <p:spPr>
            <a:xfrm>
              <a:off x="1991050" y="3404350"/>
              <a:ext cx="44100" cy="43925"/>
            </a:xfrm>
            <a:custGeom>
              <a:avLst/>
              <a:gdLst/>
              <a:ahLst/>
              <a:cxnLst/>
              <a:rect l="l" t="t" r="r" b="b"/>
              <a:pathLst>
                <a:path w="1764" h="1757" extrusionOk="0">
                  <a:moveTo>
                    <a:pt x="883" y="0"/>
                  </a:moveTo>
                  <a:cubicBezTo>
                    <a:pt x="393" y="0"/>
                    <a:pt x="1" y="394"/>
                    <a:pt x="4" y="885"/>
                  </a:cubicBezTo>
                  <a:cubicBezTo>
                    <a:pt x="6" y="1364"/>
                    <a:pt x="392" y="1751"/>
                    <a:pt x="872" y="1756"/>
                  </a:cubicBezTo>
                  <a:cubicBezTo>
                    <a:pt x="875" y="1756"/>
                    <a:pt x="879" y="1756"/>
                    <a:pt x="882" y="1756"/>
                  </a:cubicBezTo>
                  <a:cubicBezTo>
                    <a:pt x="1371" y="1756"/>
                    <a:pt x="1763" y="1363"/>
                    <a:pt x="1759" y="873"/>
                  </a:cubicBezTo>
                  <a:cubicBezTo>
                    <a:pt x="1757" y="393"/>
                    <a:pt x="1371" y="4"/>
                    <a:pt x="891" y="0"/>
                  </a:cubicBezTo>
                  <a:cubicBezTo>
                    <a:pt x="888" y="0"/>
                    <a:pt x="886" y="0"/>
                    <a:pt x="88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6" name="Google Shape;14656;p37"/>
            <p:cNvSpPr/>
            <p:nvPr/>
          </p:nvSpPr>
          <p:spPr>
            <a:xfrm>
              <a:off x="3106225" y="4521125"/>
              <a:ext cx="44325" cy="43950"/>
            </a:xfrm>
            <a:custGeom>
              <a:avLst/>
              <a:gdLst/>
              <a:ahLst/>
              <a:cxnLst/>
              <a:rect l="l" t="t" r="r" b="b"/>
              <a:pathLst>
                <a:path w="1773" h="1758" extrusionOk="0">
                  <a:moveTo>
                    <a:pt x="886" y="1"/>
                  </a:moveTo>
                  <a:cubicBezTo>
                    <a:pt x="406" y="1"/>
                    <a:pt x="16" y="383"/>
                    <a:pt x="8" y="862"/>
                  </a:cubicBezTo>
                  <a:cubicBezTo>
                    <a:pt x="0" y="1358"/>
                    <a:pt x="392" y="1755"/>
                    <a:pt x="883" y="1758"/>
                  </a:cubicBezTo>
                  <a:cubicBezTo>
                    <a:pt x="1365" y="1758"/>
                    <a:pt x="1756" y="1375"/>
                    <a:pt x="1764" y="896"/>
                  </a:cubicBezTo>
                  <a:cubicBezTo>
                    <a:pt x="1772" y="401"/>
                    <a:pt x="1380" y="2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7" name="Google Shape;14657;p37"/>
            <p:cNvSpPr/>
            <p:nvPr/>
          </p:nvSpPr>
          <p:spPr>
            <a:xfrm>
              <a:off x="2548000" y="4613225"/>
              <a:ext cx="44000" cy="43925"/>
            </a:xfrm>
            <a:custGeom>
              <a:avLst/>
              <a:gdLst/>
              <a:ahLst/>
              <a:cxnLst/>
              <a:rect l="l" t="t" r="r" b="b"/>
              <a:pathLst>
                <a:path w="1760" h="1757" extrusionOk="0">
                  <a:moveTo>
                    <a:pt x="879" y="1"/>
                  </a:moveTo>
                  <a:cubicBezTo>
                    <a:pt x="393" y="1"/>
                    <a:pt x="1" y="391"/>
                    <a:pt x="1" y="877"/>
                  </a:cubicBezTo>
                  <a:cubicBezTo>
                    <a:pt x="1" y="1358"/>
                    <a:pt x="384" y="1750"/>
                    <a:pt x="864" y="1756"/>
                  </a:cubicBezTo>
                  <a:cubicBezTo>
                    <a:pt x="869" y="1757"/>
                    <a:pt x="874" y="1757"/>
                    <a:pt x="879" y="1757"/>
                  </a:cubicBezTo>
                  <a:cubicBezTo>
                    <a:pt x="1365" y="1757"/>
                    <a:pt x="1758" y="1366"/>
                    <a:pt x="1758" y="879"/>
                  </a:cubicBezTo>
                  <a:cubicBezTo>
                    <a:pt x="1759" y="398"/>
                    <a:pt x="1374" y="7"/>
                    <a:pt x="894" y="1"/>
                  </a:cubicBezTo>
                  <a:cubicBezTo>
                    <a:pt x="889" y="1"/>
                    <a:pt x="884" y="1"/>
                    <a:pt x="87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8" name="Google Shape;14658;p37"/>
            <p:cNvSpPr/>
            <p:nvPr/>
          </p:nvSpPr>
          <p:spPr>
            <a:xfrm>
              <a:off x="1990050" y="4241175"/>
              <a:ext cx="42925" cy="42500"/>
            </a:xfrm>
            <a:custGeom>
              <a:avLst/>
              <a:gdLst/>
              <a:ahLst/>
              <a:cxnLst/>
              <a:rect l="l" t="t" r="r" b="b"/>
              <a:pathLst>
                <a:path w="1717" h="1700" extrusionOk="0">
                  <a:moveTo>
                    <a:pt x="861" y="1"/>
                  </a:moveTo>
                  <a:cubicBezTo>
                    <a:pt x="402" y="1"/>
                    <a:pt x="27" y="367"/>
                    <a:pt x="14" y="827"/>
                  </a:cubicBezTo>
                  <a:cubicBezTo>
                    <a:pt x="0" y="1297"/>
                    <a:pt x="376" y="1689"/>
                    <a:pt x="848" y="1700"/>
                  </a:cubicBezTo>
                  <a:cubicBezTo>
                    <a:pt x="854" y="1700"/>
                    <a:pt x="860" y="1700"/>
                    <a:pt x="865" y="1700"/>
                  </a:cubicBezTo>
                  <a:cubicBezTo>
                    <a:pt x="1326" y="1700"/>
                    <a:pt x="1706" y="1323"/>
                    <a:pt x="1711" y="858"/>
                  </a:cubicBezTo>
                  <a:cubicBezTo>
                    <a:pt x="1717" y="388"/>
                    <a:pt x="1335" y="1"/>
                    <a:pt x="863" y="1"/>
                  </a:cubicBezTo>
                  <a:cubicBezTo>
                    <a:pt x="862" y="1"/>
                    <a:pt x="861" y="1"/>
                    <a:pt x="8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9" name="Google Shape;14659;p37"/>
            <p:cNvSpPr/>
            <p:nvPr/>
          </p:nvSpPr>
          <p:spPr>
            <a:xfrm>
              <a:off x="2921350" y="4613925"/>
              <a:ext cx="42725" cy="42475"/>
            </a:xfrm>
            <a:custGeom>
              <a:avLst/>
              <a:gdLst/>
              <a:ahLst/>
              <a:cxnLst/>
              <a:rect l="l" t="t" r="r" b="b"/>
              <a:pathLst>
                <a:path w="1709" h="1699" extrusionOk="0">
                  <a:moveTo>
                    <a:pt x="852" y="1"/>
                  </a:moveTo>
                  <a:cubicBezTo>
                    <a:pt x="394" y="1"/>
                    <a:pt x="14" y="375"/>
                    <a:pt x="7" y="840"/>
                  </a:cubicBezTo>
                  <a:cubicBezTo>
                    <a:pt x="0" y="1309"/>
                    <a:pt x="382" y="1697"/>
                    <a:pt x="854" y="1699"/>
                  </a:cubicBezTo>
                  <a:cubicBezTo>
                    <a:pt x="855" y="1699"/>
                    <a:pt x="857" y="1699"/>
                    <a:pt x="859" y="1699"/>
                  </a:cubicBezTo>
                  <a:cubicBezTo>
                    <a:pt x="1326" y="1699"/>
                    <a:pt x="1709" y="1316"/>
                    <a:pt x="1705" y="845"/>
                  </a:cubicBezTo>
                  <a:cubicBezTo>
                    <a:pt x="1703" y="387"/>
                    <a:pt x="1335" y="13"/>
                    <a:pt x="874" y="1"/>
                  </a:cubicBezTo>
                  <a:cubicBezTo>
                    <a:pt x="867" y="1"/>
                    <a:pt x="859" y="1"/>
                    <a:pt x="85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0" name="Google Shape;14660;p37"/>
            <p:cNvSpPr/>
            <p:nvPr/>
          </p:nvSpPr>
          <p:spPr>
            <a:xfrm>
              <a:off x="2269450" y="4520425"/>
              <a:ext cx="42725" cy="42450"/>
            </a:xfrm>
            <a:custGeom>
              <a:avLst/>
              <a:gdLst/>
              <a:ahLst/>
              <a:cxnLst/>
              <a:rect l="l" t="t" r="r" b="b"/>
              <a:pathLst>
                <a:path w="1709" h="1698" extrusionOk="0">
                  <a:moveTo>
                    <a:pt x="850" y="0"/>
                  </a:moveTo>
                  <a:cubicBezTo>
                    <a:pt x="383" y="0"/>
                    <a:pt x="1" y="385"/>
                    <a:pt x="5" y="854"/>
                  </a:cubicBezTo>
                  <a:cubicBezTo>
                    <a:pt x="7" y="1314"/>
                    <a:pt x="375" y="1687"/>
                    <a:pt x="836" y="1698"/>
                  </a:cubicBezTo>
                  <a:cubicBezTo>
                    <a:pt x="842" y="1698"/>
                    <a:pt x="848" y="1698"/>
                    <a:pt x="854" y="1698"/>
                  </a:cubicBezTo>
                  <a:cubicBezTo>
                    <a:pt x="1314" y="1698"/>
                    <a:pt x="1697" y="1323"/>
                    <a:pt x="1702" y="858"/>
                  </a:cubicBezTo>
                  <a:cubicBezTo>
                    <a:pt x="1709" y="388"/>
                    <a:pt x="1328" y="2"/>
                    <a:pt x="855" y="0"/>
                  </a:cubicBezTo>
                  <a:cubicBezTo>
                    <a:pt x="854" y="0"/>
                    <a:pt x="852" y="0"/>
                    <a:pt x="8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1" name="Google Shape;14661;p37"/>
            <p:cNvSpPr/>
            <p:nvPr/>
          </p:nvSpPr>
          <p:spPr>
            <a:xfrm>
              <a:off x="3480225" y="3499050"/>
              <a:ext cx="41850" cy="41650"/>
            </a:xfrm>
            <a:custGeom>
              <a:avLst/>
              <a:gdLst/>
              <a:ahLst/>
              <a:cxnLst/>
              <a:rect l="l" t="t" r="r" b="b"/>
              <a:pathLst>
                <a:path w="1674" h="1666" extrusionOk="0">
                  <a:moveTo>
                    <a:pt x="842" y="1"/>
                  </a:moveTo>
                  <a:cubicBezTo>
                    <a:pt x="840" y="1"/>
                    <a:pt x="838" y="1"/>
                    <a:pt x="836" y="1"/>
                  </a:cubicBezTo>
                  <a:cubicBezTo>
                    <a:pt x="368" y="1"/>
                    <a:pt x="7" y="358"/>
                    <a:pt x="5" y="826"/>
                  </a:cubicBezTo>
                  <a:cubicBezTo>
                    <a:pt x="1" y="1302"/>
                    <a:pt x="364" y="1666"/>
                    <a:pt x="840" y="1666"/>
                  </a:cubicBezTo>
                  <a:cubicBezTo>
                    <a:pt x="844" y="1666"/>
                    <a:pt x="848" y="1666"/>
                    <a:pt x="853" y="1666"/>
                  </a:cubicBezTo>
                  <a:cubicBezTo>
                    <a:pt x="1318" y="1659"/>
                    <a:pt x="1674" y="1294"/>
                    <a:pt x="1670" y="824"/>
                  </a:cubicBezTo>
                  <a:cubicBezTo>
                    <a:pt x="1667" y="358"/>
                    <a:pt x="1307" y="1"/>
                    <a:pt x="8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2" name="Google Shape;14662;p37"/>
            <p:cNvSpPr/>
            <p:nvPr/>
          </p:nvSpPr>
          <p:spPr>
            <a:xfrm>
              <a:off x="3294475" y="3219775"/>
              <a:ext cx="41875" cy="41725"/>
            </a:xfrm>
            <a:custGeom>
              <a:avLst/>
              <a:gdLst/>
              <a:ahLst/>
              <a:cxnLst/>
              <a:rect l="l" t="t" r="r" b="b"/>
              <a:pathLst>
                <a:path w="1675" h="1669" extrusionOk="0">
                  <a:moveTo>
                    <a:pt x="845" y="1"/>
                  </a:moveTo>
                  <a:cubicBezTo>
                    <a:pt x="378" y="1"/>
                    <a:pt x="14" y="354"/>
                    <a:pt x="7" y="819"/>
                  </a:cubicBezTo>
                  <a:cubicBezTo>
                    <a:pt x="1" y="1299"/>
                    <a:pt x="364" y="1668"/>
                    <a:pt x="842" y="1668"/>
                  </a:cubicBezTo>
                  <a:cubicBezTo>
                    <a:pt x="844" y="1668"/>
                    <a:pt x="846" y="1668"/>
                    <a:pt x="847" y="1668"/>
                  </a:cubicBezTo>
                  <a:cubicBezTo>
                    <a:pt x="1315" y="1667"/>
                    <a:pt x="1675" y="1305"/>
                    <a:pt x="1675" y="837"/>
                  </a:cubicBezTo>
                  <a:cubicBezTo>
                    <a:pt x="1675" y="369"/>
                    <a:pt x="1317" y="6"/>
                    <a:pt x="850" y="1"/>
                  </a:cubicBezTo>
                  <a:cubicBezTo>
                    <a:pt x="848" y="1"/>
                    <a:pt x="846" y="1"/>
                    <a:pt x="84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3" name="Google Shape;14663;p37"/>
            <p:cNvSpPr/>
            <p:nvPr/>
          </p:nvSpPr>
          <p:spPr>
            <a:xfrm>
              <a:off x="3015450" y="3032800"/>
              <a:ext cx="41750" cy="41525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33" y="1"/>
                  </a:moveTo>
                  <a:cubicBezTo>
                    <a:pt x="367" y="1"/>
                    <a:pt x="7" y="358"/>
                    <a:pt x="3" y="823"/>
                  </a:cubicBezTo>
                  <a:cubicBezTo>
                    <a:pt x="0" y="1293"/>
                    <a:pt x="357" y="1658"/>
                    <a:pt x="825" y="1660"/>
                  </a:cubicBezTo>
                  <a:cubicBezTo>
                    <a:pt x="828" y="1660"/>
                    <a:pt x="830" y="1660"/>
                    <a:pt x="833" y="1660"/>
                  </a:cubicBezTo>
                  <a:cubicBezTo>
                    <a:pt x="1300" y="1660"/>
                    <a:pt x="1660" y="1304"/>
                    <a:pt x="1664" y="838"/>
                  </a:cubicBezTo>
                  <a:cubicBezTo>
                    <a:pt x="1669" y="369"/>
                    <a:pt x="1311" y="4"/>
                    <a:pt x="841" y="1"/>
                  </a:cubicBezTo>
                  <a:cubicBezTo>
                    <a:pt x="839" y="1"/>
                    <a:pt x="836" y="1"/>
                    <a:pt x="8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4" name="Google Shape;14664;p37"/>
            <p:cNvSpPr/>
            <p:nvPr/>
          </p:nvSpPr>
          <p:spPr>
            <a:xfrm>
              <a:off x="1898350" y="3590875"/>
              <a:ext cx="42375" cy="42200"/>
            </a:xfrm>
            <a:custGeom>
              <a:avLst/>
              <a:gdLst/>
              <a:ahLst/>
              <a:cxnLst/>
              <a:rect l="l" t="t" r="r" b="b"/>
              <a:pathLst>
                <a:path w="1695" h="1688" extrusionOk="0">
                  <a:moveTo>
                    <a:pt x="848" y="1"/>
                  </a:moveTo>
                  <a:cubicBezTo>
                    <a:pt x="374" y="1"/>
                    <a:pt x="1" y="376"/>
                    <a:pt x="5" y="849"/>
                  </a:cubicBezTo>
                  <a:cubicBezTo>
                    <a:pt x="7" y="1319"/>
                    <a:pt x="382" y="1687"/>
                    <a:pt x="850" y="1687"/>
                  </a:cubicBezTo>
                  <a:cubicBezTo>
                    <a:pt x="856" y="1687"/>
                    <a:pt x="862" y="1687"/>
                    <a:pt x="868" y="1687"/>
                  </a:cubicBezTo>
                  <a:cubicBezTo>
                    <a:pt x="1333" y="1676"/>
                    <a:pt x="1694" y="1303"/>
                    <a:pt x="1690" y="839"/>
                  </a:cubicBezTo>
                  <a:cubicBezTo>
                    <a:pt x="1687" y="372"/>
                    <a:pt x="1322" y="6"/>
                    <a:pt x="858" y="1"/>
                  </a:cubicBezTo>
                  <a:cubicBezTo>
                    <a:pt x="855" y="1"/>
                    <a:pt x="851" y="1"/>
                    <a:pt x="84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5" name="Google Shape;14665;p37"/>
            <p:cNvSpPr/>
            <p:nvPr/>
          </p:nvSpPr>
          <p:spPr>
            <a:xfrm>
              <a:off x="2457025" y="4614575"/>
              <a:ext cx="41650" cy="41250"/>
            </a:xfrm>
            <a:custGeom>
              <a:avLst/>
              <a:gdLst/>
              <a:ahLst/>
              <a:cxnLst/>
              <a:rect l="l" t="t" r="r" b="b"/>
              <a:pathLst>
                <a:path w="1666" h="1650" extrusionOk="0">
                  <a:moveTo>
                    <a:pt x="836" y="1"/>
                  </a:moveTo>
                  <a:cubicBezTo>
                    <a:pt x="383" y="1"/>
                    <a:pt x="24" y="350"/>
                    <a:pt x="12" y="797"/>
                  </a:cubicBezTo>
                  <a:cubicBezTo>
                    <a:pt x="1" y="1267"/>
                    <a:pt x="354" y="1640"/>
                    <a:pt x="818" y="1650"/>
                  </a:cubicBezTo>
                  <a:cubicBezTo>
                    <a:pt x="823" y="1650"/>
                    <a:pt x="828" y="1650"/>
                    <a:pt x="833" y="1650"/>
                  </a:cubicBezTo>
                  <a:cubicBezTo>
                    <a:pt x="1291" y="1650"/>
                    <a:pt x="1655" y="1296"/>
                    <a:pt x="1660" y="837"/>
                  </a:cubicBezTo>
                  <a:cubicBezTo>
                    <a:pt x="1666" y="369"/>
                    <a:pt x="1306" y="2"/>
                    <a:pt x="841" y="1"/>
                  </a:cubicBezTo>
                  <a:cubicBezTo>
                    <a:pt x="839" y="1"/>
                    <a:pt x="837" y="1"/>
                    <a:pt x="8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6" name="Google Shape;14666;p37"/>
            <p:cNvSpPr/>
            <p:nvPr/>
          </p:nvSpPr>
          <p:spPr>
            <a:xfrm>
              <a:off x="1898825" y="4056200"/>
              <a:ext cx="41575" cy="41225"/>
            </a:xfrm>
            <a:custGeom>
              <a:avLst/>
              <a:gdLst/>
              <a:ahLst/>
              <a:cxnLst/>
              <a:rect l="l" t="t" r="r" b="b"/>
              <a:pathLst>
                <a:path w="1663" h="1649" extrusionOk="0">
                  <a:moveTo>
                    <a:pt x="830" y="1"/>
                  </a:moveTo>
                  <a:cubicBezTo>
                    <a:pt x="368" y="1"/>
                    <a:pt x="7" y="355"/>
                    <a:pt x="5" y="816"/>
                  </a:cubicBezTo>
                  <a:cubicBezTo>
                    <a:pt x="1" y="1283"/>
                    <a:pt x="362" y="1647"/>
                    <a:pt x="828" y="1648"/>
                  </a:cubicBezTo>
                  <a:cubicBezTo>
                    <a:pt x="1283" y="1648"/>
                    <a:pt x="1642" y="1298"/>
                    <a:pt x="1653" y="846"/>
                  </a:cubicBezTo>
                  <a:cubicBezTo>
                    <a:pt x="1663" y="378"/>
                    <a:pt x="1307" y="8"/>
                    <a:pt x="843" y="1"/>
                  </a:cubicBezTo>
                  <a:cubicBezTo>
                    <a:pt x="839" y="1"/>
                    <a:pt x="835" y="1"/>
                    <a:pt x="83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7" name="Google Shape;14667;p37"/>
            <p:cNvSpPr/>
            <p:nvPr/>
          </p:nvSpPr>
          <p:spPr>
            <a:xfrm>
              <a:off x="3386950" y="3312325"/>
              <a:ext cx="41275" cy="40900"/>
            </a:xfrm>
            <a:custGeom>
              <a:avLst/>
              <a:gdLst/>
              <a:ahLst/>
              <a:cxnLst/>
              <a:rect l="l" t="t" r="r" b="b"/>
              <a:pathLst>
                <a:path w="1651" h="1636" extrusionOk="0">
                  <a:moveTo>
                    <a:pt x="823" y="0"/>
                  </a:moveTo>
                  <a:cubicBezTo>
                    <a:pt x="819" y="0"/>
                    <a:pt x="815" y="0"/>
                    <a:pt x="810" y="0"/>
                  </a:cubicBezTo>
                  <a:cubicBezTo>
                    <a:pt x="364" y="7"/>
                    <a:pt x="0" y="382"/>
                    <a:pt x="7" y="831"/>
                  </a:cubicBezTo>
                  <a:cubicBezTo>
                    <a:pt x="14" y="1274"/>
                    <a:pt x="382" y="1635"/>
                    <a:pt x="826" y="1635"/>
                  </a:cubicBezTo>
                  <a:cubicBezTo>
                    <a:pt x="831" y="1635"/>
                    <a:pt x="835" y="1635"/>
                    <a:pt x="839" y="1635"/>
                  </a:cubicBezTo>
                  <a:cubicBezTo>
                    <a:pt x="1288" y="1628"/>
                    <a:pt x="1650" y="1253"/>
                    <a:pt x="1642" y="804"/>
                  </a:cubicBezTo>
                  <a:cubicBezTo>
                    <a:pt x="1635" y="360"/>
                    <a:pt x="1268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8" name="Google Shape;14668;p37"/>
            <p:cNvSpPr/>
            <p:nvPr/>
          </p:nvSpPr>
          <p:spPr>
            <a:xfrm>
              <a:off x="3480750" y="41499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4" y="1"/>
                  </a:moveTo>
                  <a:cubicBezTo>
                    <a:pt x="368" y="2"/>
                    <a:pt x="0" y="373"/>
                    <a:pt x="0" y="819"/>
                  </a:cubicBezTo>
                  <a:cubicBezTo>
                    <a:pt x="1" y="1264"/>
                    <a:pt x="372" y="1633"/>
                    <a:pt x="818" y="1633"/>
                  </a:cubicBezTo>
                  <a:cubicBezTo>
                    <a:pt x="1263" y="1630"/>
                    <a:pt x="1632" y="1261"/>
                    <a:pt x="1632" y="815"/>
                  </a:cubicBezTo>
                  <a:cubicBezTo>
                    <a:pt x="1630" y="370"/>
                    <a:pt x="1261" y="1"/>
                    <a:pt x="81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9" name="Google Shape;14669;p37"/>
            <p:cNvSpPr/>
            <p:nvPr/>
          </p:nvSpPr>
          <p:spPr>
            <a:xfrm>
              <a:off x="3201325" y="3126675"/>
              <a:ext cx="41250" cy="40900"/>
            </a:xfrm>
            <a:custGeom>
              <a:avLst/>
              <a:gdLst/>
              <a:ahLst/>
              <a:cxnLst/>
              <a:rect l="l" t="t" r="r" b="b"/>
              <a:pathLst>
                <a:path w="1650" h="1636" extrusionOk="0">
                  <a:moveTo>
                    <a:pt x="823" y="0"/>
                  </a:moveTo>
                  <a:cubicBezTo>
                    <a:pt x="819" y="0"/>
                    <a:pt x="815" y="0"/>
                    <a:pt x="811" y="0"/>
                  </a:cubicBezTo>
                  <a:cubicBezTo>
                    <a:pt x="363" y="7"/>
                    <a:pt x="1" y="382"/>
                    <a:pt x="7" y="832"/>
                  </a:cubicBezTo>
                  <a:cubicBezTo>
                    <a:pt x="14" y="1276"/>
                    <a:pt x="382" y="1635"/>
                    <a:pt x="825" y="1635"/>
                  </a:cubicBezTo>
                  <a:cubicBezTo>
                    <a:pt x="830" y="1635"/>
                    <a:pt x="834" y="1635"/>
                    <a:pt x="838" y="1635"/>
                  </a:cubicBezTo>
                  <a:cubicBezTo>
                    <a:pt x="1286" y="1628"/>
                    <a:pt x="1649" y="1254"/>
                    <a:pt x="1642" y="805"/>
                  </a:cubicBezTo>
                  <a:cubicBezTo>
                    <a:pt x="1636" y="359"/>
                    <a:pt x="1267" y="0"/>
                    <a:pt x="82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0" name="Google Shape;14670;p37"/>
            <p:cNvSpPr/>
            <p:nvPr/>
          </p:nvSpPr>
          <p:spPr>
            <a:xfrm>
              <a:off x="2363850" y="3033250"/>
              <a:ext cx="40900" cy="40675"/>
            </a:xfrm>
            <a:custGeom>
              <a:avLst/>
              <a:gdLst/>
              <a:ahLst/>
              <a:cxnLst/>
              <a:rect l="l" t="t" r="r" b="b"/>
              <a:pathLst>
                <a:path w="1636" h="1627" extrusionOk="0">
                  <a:moveTo>
                    <a:pt x="819" y="0"/>
                  </a:moveTo>
                  <a:cubicBezTo>
                    <a:pt x="386" y="0"/>
                    <a:pt x="14" y="364"/>
                    <a:pt x="7" y="801"/>
                  </a:cubicBezTo>
                  <a:cubicBezTo>
                    <a:pt x="1" y="1245"/>
                    <a:pt x="372" y="1622"/>
                    <a:pt x="816" y="1626"/>
                  </a:cubicBezTo>
                  <a:cubicBezTo>
                    <a:pt x="817" y="1626"/>
                    <a:pt x="818" y="1626"/>
                    <a:pt x="818" y="1626"/>
                  </a:cubicBezTo>
                  <a:cubicBezTo>
                    <a:pt x="1260" y="1626"/>
                    <a:pt x="1636" y="1252"/>
                    <a:pt x="1632" y="809"/>
                  </a:cubicBezTo>
                  <a:cubicBezTo>
                    <a:pt x="1630" y="378"/>
                    <a:pt x="1272" y="13"/>
                    <a:pt x="838" y="1"/>
                  </a:cubicBezTo>
                  <a:cubicBezTo>
                    <a:pt x="831" y="0"/>
                    <a:pt x="825" y="0"/>
                    <a:pt x="81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1" name="Google Shape;14671;p37"/>
            <p:cNvSpPr/>
            <p:nvPr/>
          </p:nvSpPr>
          <p:spPr>
            <a:xfrm>
              <a:off x="3293925" y="4429450"/>
              <a:ext cx="40225" cy="40150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5" y="0"/>
                  </a:moveTo>
                  <a:cubicBezTo>
                    <a:pt x="804" y="0"/>
                    <a:pt x="804" y="0"/>
                    <a:pt x="803" y="0"/>
                  </a:cubicBezTo>
                  <a:cubicBezTo>
                    <a:pt x="370" y="0"/>
                    <a:pt x="1" y="372"/>
                    <a:pt x="2" y="805"/>
                  </a:cubicBezTo>
                  <a:cubicBezTo>
                    <a:pt x="2" y="1236"/>
                    <a:pt x="373" y="1605"/>
                    <a:pt x="803" y="1605"/>
                  </a:cubicBezTo>
                  <a:cubicBezTo>
                    <a:pt x="804" y="1605"/>
                    <a:pt x="805" y="1605"/>
                    <a:pt x="805" y="1605"/>
                  </a:cubicBezTo>
                  <a:cubicBezTo>
                    <a:pt x="1238" y="1605"/>
                    <a:pt x="1609" y="1234"/>
                    <a:pt x="1606" y="801"/>
                  </a:cubicBezTo>
                  <a:cubicBezTo>
                    <a:pt x="1605" y="370"/>
                    <a:pt x="1234" y="0"/>
                    <a:pt x="80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2" name="Google Shape;14672;p37"/>
            <p:cNvSpPr/>
            <p:nvPr/>
          </p:nvSpPr>
          <p:spPr>
            <a:xfrm>
              <a:off x="2085000" y="3219300"/>
              <a:ext cx="40100" cy="39825"/>
            </a:xfrm>
            <a:custGeom>
              <a:avLst/>
              <a:gdLst/>
              <a:ahLst/>
              <a:cxnLst/>
              <a:rect l="l" t="t" r="r" b="b"/>
              <a:pathLst>
                <a:path w="1604" h="1593" extrusionOk="0">
                  <a:moveTo>
                    <a:pt x="809" y="1"/>
                  </a:moveTo>
                  <a:cubicBezTo>
                    <a:pt x="805" y="1"/>
                    <a:pt x="801" y="1"/>
                    <a:pt x="796" y="1"/>
                  </a:cubicBezTo>
                  <a:cubicBezTo>
                    <a:pt x="360" y="8"/>
                    <a:pt x="0" y="381"/>
                    <a:pt x="14" y="815"/>
                  </a:cubicBezTo>
                  <a:cubicBezTo>
                    <a:pt x="23" y="1242"/>
                    <a:pt x="377" y="1591"/>
                    <a:pt x="803" y="1592"/>
                  </a:cubicBezTo>
                  <a:cubicBezTo>
                    <a:pt x="804" y="1592"/>
                    <a:pt x="805" y="1592"/>
                    <a:pt x="806" y="1592"/>
                  </a:cubicBezTo>
                  <a:cubicBezTo>
                    <a:pt x="1240" y="1592"/>
                    <a:pt x="1604" y="1228"/>
                    <a:pt x="1602" y="793"/>
                  </a:cubicBezTo>
                  <a:cubicBezTo>
                    <a:pt x="1601" y="359"/>
                    <a:pt x="1238" y="1"/>
                    <a:pt x="80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3" name="Google Shape;14673;p37"/>
            <p:cNvSpPr/>
            <p:nvPr/>
          </p:nvSpPr>
          <p:spPr>
            <a:xfrm>
              <a:off x="2179225" y="312785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780" y="1"/>
                  </a:moveTo>
                  <a:cubicBezTo>
                    <a:pt x="779" y="1"/>
                    <a:pt x="777" y="1"/>
                    <a:pt x="775" y="1"/>
                  </a:cubicBezTo>
                  <a:cubicBezTo>
                    <a:pt x="349" y="2"/>
                    <a:pt x="15" y="328"/>
                    <a:pt x="10" y="754"/>
                  </a:cubicBezTo>
                  <a:cubicBezTo>
                    <a:pt x="0" y="1195"/>
                    <a:pt x="331" y="1538"/>
                    <a:pt x="770" y="1542"/>
                  </a:cubicBezTo>
                  <a:cubicBezTo>
                    <a:pt x="772" y="1542"/>
                    <a:pt x="775" y="1542"/>
                    <a:pt x="778" y="1542"/>
                  </a:cubicBezTo>
                  <a:cubicBezTo>
                    <a:pt x="1215" y="1542"/>
                    <a:pt x="1550" y="1211"/>
                    <a:pt x="1551" y="774"/>
                  </a:cubicBezTo>
                  <a:cubicBezTo>
                    <a:pt x="1553" y="335"/>
                    <a:pt x="1219" y="1"/>
                    <a:pt x="7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4" name="Google Shape;14674;p37"/>
            <p:cNvSpPr/>
            <p:nvPr/>
          </p:nvSpPr>
          <p:spPr>
            <a:xfrm>
              <a:off x="3388100" y="4336525"/>
              <a:ext cx="39000" cy="38900"/>
            </a:xfrm>
            <a:custGeom>
              <a:avLst/>
              <a:gdLst/>
              <a:ahLst/>
              <a:cxnLst/>
              <a:rect l="l" t="t" r="r" b="b"/>
              <a:pathLst>
                <a:path w="1560" h="1556" extrusionOk="0">
                  <a:moveTo>
                    <a:pt x="781" y="1"/>
                  </a:moveTo>
                  <a:cubicBezTo>
                    <a:pt x="344" y="1"/>
                    <a:pt x="6" y="338"/>
                    <a:pt x="3" y="773"/>
                  </a:cubicBezTo>
                  <a:cubicBezTo>
                    <a:pt x="0" y="1213"/>
                    <a:pt x="338" y="1553"/>
                    <a:pt x="775" y="1556"/>
                  </a:cubicBezTo>
                  <a:cubicBezTo>
                    <a:pt x="777" y="1556"/>
                    <a:pt x="779" y="1556"/>
                    <a:pt x="780" y="1556"/>
                  </a:cubicBezTo>
                  <a:cubicBezTo>
                    <a:pt x="1218" y="1556"/>
                    <a:pt x="1555" y="1219"/>
                    <a:pt x="1557" y="784"/>
                  </a:cubicBezTo>
                  <a:cubicBezTo>
                    <a:pt x="1559" y="344"/>
                    <a:pt x="1222" y="4"/>
                    <a:pt x="786" y="1"/>
                  </a:cubicBezTo>
                  <a:cubicBezTo>
                    <a:pt x="784" y="1"/>
                    <a:pt x="783" y="1"/>
                    <a:pt x="7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5" name="Google Shape;14675;p37"/>
            <p:cNvSpPr/>
            <p:nvPr/>
          </p:nvSpPr>
          <p:spPr>
            <a:xfrm>
              <a:off x="3015350" y="4615775"/>
              <a:ext cx="39025" cy="38875"/>
            </a:xfrm>
            <a:custGeom>
              <a:avLst/>
              <a:gdLst/>
              <a:ahLst/>
              <a:cxnLst/>
              <a:rect l="l" t="t" r="r" b="b"/>
              <a:pathLst>
                <a:path w="1561" h="1555" extrusionOk="0">
                  <a:moveTo>
                    <a:pt x="779" y="0"/>
                  </a:moveTo>
                  <a:cubicBezTo>
                    <a:pt x="343" y="0"/>
                    <a:pt x="7" y="336"/>
                    <a:pt x="4" y="770"/>
                  </a:cubicBezTo>
                  <a:cubicBezTo>
                    <a:pt x="0" y="1209"/>
                    <a:pt x="337" y="1550"/>
                    <a:pt x="774" y="1554"/>
                  </a:cubicBezTo>
                  <a:cubicBezTo>
                    <a:pt x="775" y="1554"/>
                    <a:pt x="777" y="1554"/>
                    <a:pt x="779" y="1554"/>
                  </a:cubicBezTo>
                  <a:cubicBezTo>
                    <a:pt x="1216" y="1554"/>
                    <a:pt x="1554" y="1220"/>
                    <a:pt x="1558" y="783"/>
                  </a:cubicBezTo>
                  <a:cubicBezTo>
                    <a:pt x="1560" y="345"/>
                    <a:pt x="1225" y="2"/>
                    <a:pt x="787" y="0"/>
                  </a:cubicBezTo>
                  <a:cubicBezTo>
                    <a:pt x="784" y="0"/>
                    <a:pt x="782" y="0"/>
                    <a:pt x="77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6" name="Google Shape;14676;p37"/>
            <p:cNvSpPr/>
            <p:nvPr/>
          </p:nvSpPr>
          <p:spPr>
            <a:xfrm>
              <a:off x="1899950" y="3499200"/>
              <a:ext cx="38975" cy="38450"/>
            </a:xfrm>
            <a:custGeom>
              <a:avLst/>
              <a:gdLst/>
              <a:ahLst/>
              <a:cxnLst/>
              <a:rect l="l" t="t" r="r" b="b"/>
              <a:pathLst>
                <a:path w="1559" h="1538" extrusionOk="0">
                  <a:moveTo>
                    <a:pt x="783" y="1"/>
                  </a:moveTo>
                  <a:cubicBezTo>
                    <a:pt x="358" y="1"/>
                    <a:pt x="27" y="315"/>
                    <a:pt x="14" y="737"/>
                  </a:cubicBezTo>
                  <a:cubicBezTo>
                    <a:pt x="0" y="1178"/>
                    <a:pt x="323" y="1528"/>
                    <a:pt x="758" y="1537"/>
                  </a:cubicBezTo>
                  <a:cubicBezTo>
                    <a:pt x="765" y="1538"/>
                    <a:pt x="772" y="1538"/>
                    <a:pt x="779" y="1538"/>
                  </a:cubicBezTo>
                  <a:cubicBezTo>
                    <a:pt x="1210" y="1538"/>
                    <a:pt x="1545" y="1213"/>
                    <a:pt x="1551" y="786"/>
                  </a:cubicBezTo>
                  <a:cubicBezTo>
                    <a:pt x="1558" y="357"/>
                    <a:pt x="1242" y="18"/>
                    <a:pt x="820" y="2"/>
                  </a:cubicBezTo>
                  <a:cubicBezTo>
                    <a:pt x="807" y="1"/>
                    <a:pt x="795" y="1"/>
                    <a:pt x="7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7" name="Google Shape;14677;p37"/>
            <p:cNvSpPr/>
            <p:nvPr/>
          </p:nvSpPr>
          <p:spPr>
            <a:xfrm>
              <a:off x="3574025" y="3780000"/>
              <a:ext cx="38275" cy="38100"/>
            </a:xfrm>
            <a:custGeom>
              <a:avLst/>
              <a:gdLst/>
              <a:ahLst/>
              <a:cxnLst/>
              <a:rect l="l" t="t" r="r" b="b"/>
              <a:pathLst>
                <a:path w="1531" h="1524" extrusionOk="0">
                  <a:moveTo>
                    <a:pt x="768" y="0"/>
                  </a:moveTo>
                  <a:cubicBezTo>
                    <a:pt x="340" y="0"/>
                    <a:pt x="0" y="344"/>
                    <a:pt x="6" y="774"/>
                  </a:cubicBezTo>
                  <a:cubicBezTo>
                    <a:pt x="13" y="1192"/>
                    <a:pt x="350" y="1524"/>
                    <a:pt x="770" y="1524"/>
                  </a:cubicBezTo>
                  <a:cubicBezTo>
                    <a:pt x="771" y="1524"/>
                    <a:pt x="772" y="1524"/>
                    <a:pt x="772" y="1524"/>
                  </a:cubicBezTo>
                  <a:cubicBezTo>
                    <a:pt x="1193" y="1521"/>
                    <a:pt x="1528" y="1186"/>
                    <a:pt x="1528" y="765"/>
                  </a:cubicBezTo>
                  <a:cubicBezTo>
                    <a:pt x="1531" y="345"/>
                    <a:pt x="1198" y="6"/>
                    <a:pt x="778" y="0"/>
                  </a:cubicBezTo>
                  <a:cubicBezTo>
                    <a:pt x="774" y="0"/>
                    <a:pt x="771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8" name="Google Shape;14678;p37"/>
            <p:cNvSpPr/>
            <p:nvPr/>
          </p:nvSpPr>
          <p:spPr>
            <a:xfrm>
              <a:off x="3202800" y="4524025"/>
              <a:ext cx="38300" cy="38125"/>
            </a:xfrm>
            <a:custGeom>
              <a:avLst/>
              <a:gdLst/>
              <a:ahLst/>
              <a:cxnLst/>
              <a:rect l="l" t="t" r="r" b="b"/>
              <a:pathLst>
                <a:path w="1532" h="1525" extrusionOk="0">
                  <a:moveTo>
                    <a:pt x="767" y="0"/>
                  </a:moveTo>
                  <a:cubicBezTo>
                    <a:pt x="343" y="0"/>
                    <a:pt x="7" y="333"/>
                    <a:pt x="4" y="755"/>
                  </a:cubicBezTo>
                  <a:cubicBezTo>
                    <a:pt x="0" y="1185"/>
                    <a:pt x="338" y="1524"/>
                    <a:pt x="767" y="1524"/>
                  </a:cubicBezTo>
                  <a:cubicBezTo>
                    <a:pt x="772" y="1524"/>
                    <a:pt x="776" y="1524"/>
                    <a:pt x="780" y="1524"/>
                  </a:cubicBezTo>
                  <a:cubicBezTo>
                    <a:pt x="1201" y="1519"/>
                    <a:pt x="1532" y="1179"/>
                    <a:pt x="1529" y="755"/>
                  </a:cubicBezTo>
                  <a:cubicBezTo>
                    <a:pt x="1525" y="333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9" name="Google Shape;14679;p37"/>
            <p:cNvSpPr/>
            <p:nvPr/>
          </p:nvSpPr>
          <p:spPr>
            <a:xfrm>
              <a:off x="1993650" y="3313700"/>
              <a:ext cx="38675" cy="38125"/>
            </a:xfrm>
            <a:custGeom>
              <a:avLst/>
              <a:gdLst/>
              <a:ahLst/>
              <a:cxnLst/>
              <a:rect l="l" t="t" r="r" b="b"/>
              <a:pathLst>
                <a:path w="1547" h="1525" extrusionOk="0">
                  <a:moveTo>
                    <a:pt x="778" y="1"/>
                  </a:moveTo>
                  <a:cubicBezTo>
                    <a:pt x="367" y="1"/>
                    <a:pt x="31" y="321"/>
                    <a:pt x="15" y="732"/>
                  </a:cubicBezTo>
                  <a:cubicBezTo>
                    <a:pt x="0" y="1153"/>
                    <a:pt x="320" y="1504"/>
                    <a:pt x="738" y="1523"/>
                  </a:cubicBezTo>
                  <a:cubicBezTo>
                    <a:pt x="751" y="1524"/>
                    <a:pt x="763" y="1524"/>
                    <a:pt x="776" y="1524"/>
                  </a:cubicBezTo>
                  <a:cubicBezTo>
                    <a:pt x="1193" y="1524"/>
                    <a:pt x="1531" y="1197"/>
                    <a:pt x="1539" y="780"/>
                  </a:cubicBezTo>
                  <a:cubicBezTo>
                    <a:pt x="1547" y="359"/>
                    <a:pt x="1220" y="13"/>
                    <a:pt x="801" y="1"/>
                  </a:cubicBezTo>
                  <a:cubicBezTo>
                    <a:pt x="793" y="1"/>
                    <a:pt x="785" y="1"/>
                    <a:pt x="7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0" name="Google Shape;14680;p37"/>
            <p:cNvSpPr/>
            <p:nvPr/>
          </p:nvSpPr>
          <p:spPr>
            <a:xfrm>
              <a:off x="3573975" y="3872225"/>
              <a:ext cx="38325" cy="37850"/>
            </a:xfrm>
            <a:custGeom>
              <a:avLst/>
              <a:gdLst/>
              <a:ahLst/>
              <a:cxnLst/>
              <a:rect l="l" t="t" r="r" b="b"/>
              <a:pathLst>
                <a:path w="1533" h="1514" extrusionOk="0">
                  <a:moveTo>
                    <a:pt x="773" y="0"/>
                  </a:moveTo>
                  <a:cubicBezTo>
                    <a:pt x="369" y="0"/>
                    <a:pt x="28" y="331"/>
                    <a:pt x="15" y="734"/>
                  </a:cubicBezTo>
                  <a:cubicBezTo>
                    <a:pt x="1" y="1147"/>
                    <a:pt x="342" y="1505"/>
                    <a:pt x="755" y="1513"/>
                  </a:cubicBezTo>
                  <a:cubicBezTo>
                    <a:pt x="761" y="1513"/>
                    <a:pt x="766" y="1513"/>
                    <a:pt x="772" y="1513"/>
                  </a:cubicBezTo>
                  <a:cubicBezTo>
                    <a:pt x="1177" y="1513"/>
                    <a:pt x="1522" y="1173"/>
                    <a:pt x="1527" y="764"/>
                  </a:cubicBezTo>
                  <a:cubicBezTo>
                    <a:pt x="1533" y="352"/>
                    <a:pt x="1184" y="0"/>
                    <a:pt x="77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1" name="Google Shape;14681;p37"/>
            <p:cNvSpPr/>
            <p:nvPr/>
          </p:nvSpPr>
          <p:spPr>
            <a:xfrm>
              <a:off x="2365350" y="46162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2" y="1"/>
                  </a:moveTo>
                  <a:cubicBezTo>
                    <a:pt x="758" y="1"/>
                    <a:pt x="753" y="1"/>
                    <a:pt x="748" y="1"/>
                  </a:cubicBezTo>
                  <a:cubicBezTo>
                    <a:pt x="344" y="8"/>
                    <a:pt x="10" y="345"/>
                    <a:pt x="4" y="748"/>
                  </a:cubicBezTo>
                  <a:cubicBezTo>
                    <a:pt x="0" y="1162"/>
                    <a:pt x="348" y="1514"/>
                    <a:pt x="762" y="1514"/>
                  </a:cubicBezTo>
                  <a:cubicBezTo>
                    <a:pt x="1175" y="1514"/>
                    <a:pt x="1521" y="1164"/>
                    <a:pt x="1517" y="750"/>
                  </a:cubicBezTo>
                  <a:cubicBezTo>
                    <a:pt x="1513" y="339"/>
                    <a:pt x="1169" y="1"/>
                    <a:pt x="76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2" name="Google Shape;14682;p37"/>
            <p:cNvSpPr/>
            <p:nvPr/>
          </p:nvSpPr>
          <p:spPr>
            <a:xfrm>
              <a:off x="2738025" y="2942575"/>
              <a:ext cx="38050" cy="37850"/>
            </a:xfrm>
            <a:custGeom>
              <a:avLst/>
              <a:gdLst/>
              <a:ahLst/>
              <a:cxnLst/>
              <a:rect l="l" t="t" r="r" b="b"/>
              <a:pathLst>
                <a:path w="1522" h="1514" extrusionOk="0">
                  <a:moveTo>
                    <a:pt x="768" y="0"/>
                  </a:moveTo>
                  <a:cubicBezTo>
                    <a:pt x="762" y="0"/>
                    <a:pt x="757" y="1"/>
                    <a:pt x="751" y="1"/>
                  </a:cubicBezTo>
                  <a:cubicBezTo>
                    <a:pt x="347" y="7"/>
                    <a:pt x="12" y="343"/>
                    <a:pt x="6" y="747"/>
                  </a:cubicBezTo>
                  <a:cubicBezTo>
                    <a:pt x="1" y="1161"/>
                    <a:pt x="347" y="1511"/>
                    <a:pt x="761" y="1514"/>
                  </a:cubicBezTo>
                  <a:cubicBezTo>
                    <a:pt x="762" y="1514"/>
                    <a:pt x="762" y="1514"/>
                    <a:pt x="763" y="1514"/>
                  </a:cubicBezTo>
                  <a:cubicBezTo>
                    <a:pt x="1176" y="1514"/>
                    <a:pt x="1522" y="1164"/>
                    <a:pt x="1519" y="751"/>
                  </a:cubicBezTo>
                  <a:cubicBezTo>
                    <a:pt x="1518" y="341"/>
                    <a:pt x="1175" y="0"/>
                    <a:pt x="76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3" name="Google Shape;14683;p37"/>
            <p:cNvSpPr/>
            <p:nvPr/>
          </p:nvSpPr>
          <p:spPr>
            <a:xfrm>
              <a:off x="2644575" y="2942575"/>
              <a:ext cx="38150" cy="37850"/>
            </a:xfrm>
            <a:custGeom>
              <a:avLst/>
              <a:gdLst/>
              <a:ahLst/>
              <a:cxnLst/>
              <a:rect l="l" t="t" r="r" b="b"/>
              <a:pathLst>
                <a:path w="1526" h="1514" extrusionOk="0">
                  <a:moveTo>
                    <a:pt x="760" y="1"/>
                  </a:moveTo>
                  <a:cubicBezTo>
                    <a:pt x="348" y="1"/>
                    <a:pt x="1" y="348"/>
                    <a:pt x="2" y="760"/>
                  </a:cubicBezTo>
                  <a:cubicBezTo>
                    <a:pt x="5" y="1171"/>
                    <a:pt x="350" y="1514"/>
                    <a:pt x="759" y="1514"/>
                  </a:cubicBezTo>
                  <a:cubicBezTo>
                    <a:pt x="762" y="1514"/>
                    <a:pt x="766" y="1514"/>
                    <a:pt x="769" y="1514"/>
                  </a:cubicBezTo>
                  <a:cubicBezTo>
                    <a:pt x="1183" y="1507"/>
                    <a:pt x="1526" y="1151"/>
                    <a:pt x="1515" y="740"/>
                  </a:cubicBezTo>
                  <a:cubicBezTo>
                    <a:pt x="1506" y="336"/>
                    <a:pt x="1168" y="3"/>
                    <a:pt x="765" y="1"/>
                  </a:cubicBezTo>
                  <a:cubicBezTo>
                    <a:pt x="763" y="1"/>
                    <a:pt x="762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4" name="Google Shape;14684;p37"/>
            <p:cNvSpPr/>
            <p:nvPr/>
          </p:nvSpPr>
          <p:spPr>
            <a:xfrm>
              <a:off x="2086050" y="4430625"/>
              <a:ext cx="38200" cy="37775"/>
            </a:xfrm>
            <a:custGeom>
              <a:avLst/>
              <a:gdLst/>
              <a:ahLst/>
              <a:cxnLst/>
              <a:rect l="l" t="t" r="r" b="b"/>
              <a:pathLst>
                <a:path w="1528" h="1511" extrusionOk="0">
                  <a:moveTo>
                    <a:pt x="760" y="1"/>
                  </a:moveTo>
                  <a:cubicBezTo>
                    <a:pt x="347" y="1"/>
                    <a:pt x="0" y="358"/>
                    <a:pt x="8" y="769"/>
                  </a:cubicBezTo>
                  <a:cubicBezTo>
                    <a:pt x="16" y="1173"/>
                    <a:pt x="361" y="1511"/>
                    <a:pt x="763" y="1511"/>
                  </a:cubicBezTo>
                  <a:cubicBezTo>
                    <a:pt x="763" y="1511"/>
                    <a:pt x="764" y="1511"/>
                    <a:pt x="765" y="1511"/>
                  </a:cubicBezTo>
                  <a:cubicBezTo>
                    <a:pt x="1180" y="1511"/>
                    <a:pt x="1528" y="1153"/>
                    <a:pt x="1520" y="743"/>
                  </a:cubicBezTo>
                  <a:cubicBezTo>
                    <a:pt x="1512" y="339"/>
                    <a:pt x="1168" y="1"/>
                    <a:pt x="763" y="1"/>
                  </a:cubicBezTo>
                  <a:cubicBezTo>
                    <a:pt x="762" y="1"/>
                    <a:pt x="761" y="1"/>
                    <a:pt x="7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5" name="Google Shape;14685;p37"/>
            <p:cNvSpPr/>
            <p:nvPr/>
          </p:nvSpPr>
          <p:spPr>
            <a:xfrm>
              <a:off x="1900550" y="41514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58" y="1"/>
                  </a:moveTo>
                  <a:cubicBezTo>
                    <a:pt x="756" y="1"/>
                    <a:pt x="754" y="1"/>
                    <a:pt x="751" y="1"/>
                  </a:cubicBezTo>
                  <a:cubicBezTo>
                    <a:pt x="347" y="6"/>
                    <a:pt x="8" y="346"/>
                    <a:pt x="5" y="750"/>
                  </a:cubicBezTo>
                  <a:cubicBezTo>
                    <a:pt x="1" y="1160"/>
                    <a:pt x="350" y="1511"/>
                    <a:pt x="760" y="1511"/>
                  </a:cubicBezTo>
                  <a:cubicBezTo>
                    <a:pt x="763" y="1511"/>
                    <a:pt x="765" y="1511"/>
                    <a:pt x="767" y="1511"/>
                  </a:cubicBezTo>
                  <a:cubicBezTo>
                    <a:pt x="1169" y="1506"/>
                    <a:pt x="1511" y="1166"/>
                    <a:pt x="1514" y="762"/>
                  </a:cubicBezTo>
                  <a:cubicBezTo>
                    <a:pt x="1518" y="351"/>
                    <a:pt x="1169" y="1"/>
                    <a:pt x="7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6" name="Google Shape;14686;p37"/>
            <p:cNvSpPr/>
            <p:nvPr/>
          </p:nvSpPr>
          <p:spPr>
            <a:xfrm>
              <a:off x="3574400" y="3686875"/>
              <a:ext cx="37625" cy="37200"/>
            </a:xfrm>
            <a:custGeom>
              <a:avLst/>
              <a:gdLst/>
              <a:ahLst/>
              <a:cxnLst/>
              <a:rect l="l" t="t" r="r" b="b"/>
              <a:pathLst>
                <a:path w="1505" h="1488" extrusionOk="0">
                  <a:moveTo>
                    <a:pt x="754" y="0"/>
                  </a:moveTo>
                  <a:cubicBezTo>
                    <a:pt x="749" y="0"/>
                    <a:pt x="744" y="0"/>
                    <a:pt x="740" y="1"/>
                  </a:cubicBezTo>
                  <a:cubicBezTo>
                    <a:pt x="338" y="9"/>
                    <a:pt x="0" y="360"/>
                    <a:pt x="10" y="758"/>
                  </a:cubicBezTo>
                  <a:cubicBezTo>
                    <a:pt x="18" y="1154"/>
                    <a:pt x="357" y="1488"/>
                    <a:pt x="749" y="1488"/>
                  </a:cubicBezTo>
                  <a:cubicBezTo>
                    <a:pt x="755" y="1488"/>
                    <a:pt x="760" y="1488"/>
                    <a:pt x="765" y="1488"/>
                  </a:cubicBezTo>
                  <a:cubicBezTo>
                    <a:pt x="1167" y="1480"/>
                    <a:pt x="1505" y="1131"/>
                    <a:pt x="1497" y="732"/>
                  </a:cubicBezTo>
                  <a:cubicBezTo>
                    <a:pt x="1489" y="335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7" name="Google Shape;14687;p37"/>
            <p:cNvSpPr/>
            <p:nvPr/>
          </p:nvSpPr>
          <p:spPr>
            <a:xfrm>
              <a:off x="3109575" y="3034900"/>
              <a:ext cx="37600" cy="37350"/>
            </a:xfrm>
            <a:custGeom>
              <a:avLst/>
              <a:gdLst/>
              <a:ahLst/>
              <a:cxnLst/>
              <a:rect l="l" t="t" r="r" b="b"/>
              <a:pathLst>
                <a:path w="1504" h="1494" extrusionOk="0">
                  <a:moveTo>
                    <a:pt x="750" y="1"/>
                  </a:moveTo>
                  <a:cubicBezTo>
                    <a:pt x="356" y="1"/>
                    <a:pt x="11" y="341"/>
                    <a:pt x="7" y="739"/>
                  </a:cubicBezTo>
                  <a:cubicBezTo>
                    <a:pt x="0" y="1138"/>
                    <a:pt x="342" y="1487"/>
                    <a:pt x="744" y="1494"/>
                  </a:cubicBezTo>
                  <a:cubicBezTo>
                    <a:pt x="748" y="1494"/>
                    <a:pt x="752" y="1494"/>
                    <a:pt x="756" y="1494"/>
                  </a:cubicBezTo>
                  <a:cubicBezTo>
                    <a:pt x="1150" y="1494"/>
                    <a:pt x="1493" y="1154"/>
                    <a:pt x="1500" y="755"/>
                  </a:cubicBezTo>
                  <a:cubicBezTo>
                    <a:pt x="1504" y="355"/>
                    <a:pt x="1163" y="6"/>
                    <a:pt x="762" y="1"/>
                  </a:cubicBezTo>
                  <a:cubicBezTo>
                    <a:pt x="758" y="1"/>
                    <a:pt x="754" y="1"/>
                    <a:pt x="7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8" name="Google Shape;14688;p37"/>
            <p:cNvSpPr/>
            <p:nvPr/>
          </p:nvSpPr>
          <p:spPr>
            <a:xfrm>
              <a:off x="3482300" y="3407625"/>
              <a:ext cx="37650" cy="37375"/>
            </a:xfrm>
            <a:custGeom>
              <a:avLst/>
              <a:gdLst/>
              <a:ahLst/>
              <a:cxnLst/>
              <a:rect l="l" t="t" r="r" b="b"/>
              <a:pathLst>
                <a:path w="1506" h="1495" extrusionOk="0">
                  <a:moveTo>
                    <a:pt x="751" y="1"/>
                  </a:moveTo>
                  <a:cubicBezTo>
                    <a:pt x="355" y="1"/>
                    <a:pt x="11" y="341"/>
                    <a:pt x="6" y="741"/>
                  </a:cubicBezTo>
                  <a:cubicBezTo>
                    <a:pt x="0" y="1141"/>
                    <a:pt x="344" y="1489"/>
                    <a:pt x="745" y="1495"/>
                  </a:cubicBezTo>
                  <a:cubicBezTo>
                    <a:pt x="748" y="1495"/>
                    <a:pt x="752" y="1495"/>
                    <a:pt x="755" y="1495"/>
                  </a:cubicBezTo>
                  <a:cubicBezTo>
                    <a:pt x="1150" y="1495"/>
                    <a:pt x="1496" y="1154"/>
                    <a:pt x="1500" y="755"/>
                  </a:cubicBezTo>
                  <a:cubicBezTo>
                    <a:pt x="1505" y="355"/>
                    <a:pt x="1163" y="5"/>
                    <a:pt x="760" y="1"/>
                  </a:cubicBezTo>
                  <a:cubicBezTo>
                    <a:pt x="757" y="1"/>
                    <a:pt x="754" y="1"/>
                    <a:pt x="75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9" name="Google Shape;14689;p37"/>
            <p:cNvSpPr/>
            <p:nvPr/>
          </p:nvSpPr>
          <p:spPr>
            <a:xfrm>
              <a:off x="2830600" y="2942950"/>
              <a:ext cx="37200" cy="37000"/>
            </a:xfrm>
            <a:custGeom>
              <a:avLst/>
              <a:gdLst/>
              <a:ahLst/>
              <a:cxnLst/>
              <a:rect l="l" t="t" r="r" b="b"/>
              <a:pathLst>
                <a:path w="1488" h="1480" extrusionOk="0">
                  <a:moveTo>
                    <a:pt x="746" y="0"/>
                  </a:moveTo>
                  <a:cubicBezTo>
                    <a:pt x="739" y="0"/>
                    <a:pt x="733" y="0"/>
                    <a:pt x="727" y="1"/>
                  </a:cubicBezTo>
                  <a:cubicBezTo>
                    <a:pt x="333" y="13"/>
                    <a:pt x="8" y="341"/>
                    <a:pt x="3" y="735"/>
                  </a:cubicBezTo>
                  <a:cubicBezTo>
                    <a:pt x="1" y="1135"/>
                    <a:pt x="340" y="1480"/>
                    <a:pt x="743" y="1480"/>
                  </a:cubicBezTo>
                  <a:cubicBezTo>
                    <a:pt x="744" y="1480"/>
                    <a:pt x="745" y="1480"/>
                    <a:pt x="746" y="1480"/>
                  </a:cubicBezTo>
                  <a:cubicBezTo>
                    <a:pt x="1149" y="1478"/>
                    <a:pt x="1488" y="1134"/>
                    <a:pt x="1482" y="732"/>
                  </a:cubicBezTo>
                  <a:cubicBezTo>
                    <a:pt x="1478" y="334"/>
                    <a:pt x="1139" y="0"/>
                    <a:pt x="7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0" name="Google Shape;14690;p37"/>
            <p:cNvSpPr/>
            <p:nvPr/>
          </p:nvSpPr>
          <p:spPr>
            <a:xfrm>
              <a:off x="2180550" y="4523550"/>
              <a:ext cx="36450" cy="36250"/>
            </a:xfrm>
            <a:custGeom>
              <a:avLst/>
              <a:gdLst/>
              <a:ahLst/>
              <a:cxnLst/>
              <a:rect l="l" t="t" r="r" b="b"/>
              <a:pathLst>
                <a:path w="1458" h="1450" extrusionOk="0">
                  <a:moveTo>
                    <a:pt x="730" y="0"/>
                  </a:moveTo>
                  <a:cubicBezTo>
                    <a:pt x="729" y="0"/>
                    <a:pt x="728" y="0"/>
                    <a:pt x="728" y="0"/>
                  </a:cubicBezTo>
                  <a:cubicBezTo>
                    <a:pt x="325" y="0"/>
                    <a:pt x="7" y="314"/>
                    <a:pt x="3" y="718"/>
                  </a:cubicBezTo>
                  <a:cubicBezTo>
                    <a:pt x="0" y="1127"/>
                    <a:pt x="319" y="1449"/>
                    <a:pt x="727" y="1449"/>
                  </a:cubicBezTo>
                  <a:cubicBezTo>
                    <a:pt x="732" y="1449"/>
                    <a:pt x="737" y="1449"/>
                    <a:pt x="742" y="1449"/>
                  </a:cubicBezTo>
                  <a:cubicBezTo>
                    <a:pt x="1145" y="1440"/>
                    <a:pt x="1457" y="1120"/>
                    <a:pt x="1452" y="717"/>
                  </a:cubicBezTo>
                  <a:cubicBezTo>
                    <a:pt x="1447" y="312"/>
                    <a:pt x="1131" y="0"/>
                    <a:pt x="73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1" name="Google Shape;14691;p37"/>
            <p:cNvSpPr/>
            <p:nvPr/>
          </p:nvSpPr>
          <p:spPr>
            <a:xfrm>
              <a:off x="3574700" y="3966550"/>
              <a:ext cx="36825" cy="3630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42" y="1"/>
                  </a:moveTo>
                  <a:cubicBezTo>
                    <a:pt x="347" y="1"/>
                    <a:pt x="29" y="303"/>
                    <a:pt x="15" y="698"/>
                  </a:cubicBezTo>
                  <a:cubicBezTo>
                    <a:pt x="0" y="1113"/>
                    <a:pt x="319" y="1447"/>
                    <a:pt x="735" y="1451"/>
                  </a:cubicBezTo>
                  <a:cubicBezTo>
                    <a:pt x="736" y="1451"/>
                    <a:pt x="738" y="1451"/>
                    <a:pt x="740" y="1451"/>
                  </a:cubicBezTo>
                  <a:cubicBezTo>
                    <a:pt x="1142" y="1451"/>
                    <a:pt x="1459" y="1140"/>
                    <a:pt x="1466" y="739"/>
                  </a:cubicBezTo>
                  <a:cubicBezTo>
                    <a:pt x="1473" y="335"/>
                    <a:pt x="1165" y="10"/>
                    <a:pt x="760" y="1"/>
                  </a:cubicBezTo>
                  <a:cubicBezTo>
                    <a:pt x="754" y="1"/>
                    <a:pt x="748" y="1"/>
                    <a:pt x="74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2" name="Google Shape;14692;p37"/>
            <p:cNvSpPr/>
            <p:nvPr/>
          </p:nvSpPr>
          <p:spPr>
            <a:xfrm>
              <a:off x="2551675" y="2943450"/>
              <a:ext cx="36625" cy="36025"/>
            </a:xfrm>
            <a:custGeom>
              <a:avLst/>
              <a:gdLst/>
              <a:ahLst/>
              <a:cxnLst/>
              <a:rect l="l" t="t" r="r" b="b"/>
              <a:pathLst>
                <a:path w="1465" h="1441" extrusionOk="0">
                  <a:moveTo>
                    <a:pt x="734" y="1"/>
                  </a:moveTo>
                  <a:cubicBezTo>
                    <a:pt x="337" y="1"/>
                    <a:pt x="25" y="300"/>
                    <a:pt x="13" y="696"/>
                  </a:cubicBezTo>
                  <a:cubicBezTo>
                    <a:pt x="0" y="1105"/>
                    <a:pt x="304" y="1428"/>
                    <a:pt x="709" y="1441"/>
                  </a:cubicBezTo>
                  <a:cubicBezTo>
                    <a:pt x="717" y="1441"/>
                    <a:pt x="725" y="1441"/>
                    <a:pt x="733" y="1441"/>
                  </a:cubicBezTo>
                  <a:cubicBezTo>
                    <a:pt x="1130" y="1441"/>
                    <a:pt x="1442" y="1142"/>
                    <a:pt x="1452" y="746"/>
                  </a:cubicBezTo>
                  <a:cubicBezTo>
                    <a:pt x="1464" y="336"/>
                    <a:pt x="1161" y="13"/>
                    <a:pt x="758" y="1"/>
                  </a:cubicBezTo>
                  <a:cubicBezTo>
                    <a:pt x="750" y="1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3" name="Google Shape;14693;p37"/>
            <p:cNvSpPr/>
            <p:nvPr/>
          </p:nvSpPr>
          <p:spPr>
            <a:xfrm>
              <a:off x="3483275" y="4246200"/>
              <a:ext cx="35675" cy="35450"/>
            </a:xfrm>
            <a:custGeom>
              <a:avLst/>
              <a:gdLst/>
              <a:ahLst/>
              <a:cxnLst/>
              <a:rect l="l" t="t" r="r" b="b"/>
              <a:pathLst>
                <a:path w="1427" h="1418" extrusionOk="0">
                  <a:moveTo>
                    <a:pt x="718" y="0"/>
                  </a:moveTo>
                  <a:cubicBezTo>
                    <a:pt x="319" y="0"/>
                    <a:pt x="9" y="302"/>
                    <a:pt x="6" y="699"/>
                  </a:cubicBezTo>
                  <a:cubicBezTo>
                    <a:pt x="1" y="1094"/>
                    <a:pt x="298" y="1406"/>
                    <a:pt x="690" y="1417"/>
                  </a:cubicBezTo>
                  <a:cubicBezTo>
                    <a:pt x="697" y="1417"/>
                    <a:pt x="704" y="1417"/>
                    <a:pt x="711" y="1417"/>
                  </a:cubicBezTo>
                  <a:cubicBezTo>
                    <a:pt x="1109" y="1417"/>
                    <a:pt x="1419" y="1114"/>
                    <a:pt x="1423" y="718"/>
                  </a:cubicBezTo>
                  <a:cubicBezTo>
                    <a:pt x="1427" y="322"/>
                    <a:pt x="1128" y="10"/>
                    <a:pt x="739" y="1"/>
                  </a:cubicBezTo>
                  <a:cubicBezTo>
                    <a:pt x="732" y="0"/>
                    <a:pt x="725" y="0"/>
                    <a:pt x="71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4" name="Google Shape;14694;p37"/>
            <p:cNvSpPr/>
            <p:nvPr/>
          </p:nvSpPr>
          <p:spPr>
            <a:xfrm>
              <a:off x="1993475" y="4338175"/>
              <a:ext cx="36100" cy="35675"/>
            </a:xfrm>
            <a:custGeom>
              <a:avLst/>
              <a:gdLst/>
              <a:ahLst/>
              <a:cxnLst/>
              <a:rect l="l" t="t" r="r" b="b"/>
              <a:pathLst>
                <a:path w="1444" h="1427" extrusionOk="0">
                  <a:moveTo>
                    <a:pt x="728" y="0"/>
                  </a:moveTo>
                  <a:cubicBezTo>
                    <a:pt x="331" y="0"/>
                    <a:pt x="25" y="294"/>
                    <a:pt x="12" y="687"/>
                  </a:cubicBezTo>
                  <a:cubicBezTo>
                    <a:pt x="0" y="1098"/>
                    <a:pt x="300" y="1418"/>
                    <a:pt x="706" y="1426"/>
                  </a:cubicBezTo>
                  <a:cubicBezTo>
                    <a:pt x="711" y="1426"/>
                    <a:pt x="717" y="1426"/>
                    <a:pt x="722" y="1426"/>
                  </a:cubicBezTo>
                  <a:cubicBezTo>
                    <a:pt x="1125" y="1426"/>
                    <a:pt x="1433" y="1126"/>
                    <a:pt x="1439" y="725"/>
                  </a:cubicBezTo>
                  <a:cubicBezTo>
                    <a:pt x="1444" y="313"/>
                    <a:pt x="1139" y="1"/>
                    <a:pt x="730" y="0"/>
                  </a:cubicBezTo>
                  <a:cubicBezTo>
                    <a:pt x="729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5" name="Google Shape;14695;p37"/>
            <p:cNvSpPr/>
            <p:nvPr/>
          </p:nvSpPr>
          <p:spPr>
            <a:xfrm>
              <a:off x="2274550" y="3035975"/>
              <a:ext cx="35450" cy="35225"/>
            </a:xfrm>
            <a:custGeom>
              <a:avLst/>
              <a:gdLst/>
              <a:ahLst/>
              <a:cxnLst/>
              <a:rect l="l" t="t" r="r" b="b"/>
              <a:pathLst>
                <a:path w="1418" h="1409" extrusionOk="0">
                  <a:moveTo>
                    <a:pt x="707" y="0"/>
                  </a:moveTo>
                  <a:cubicBezTo>
                    <a:pt x="704" y="0"/>
                    <a:pt x="701" y="0"/>
                    <a:pt x="699" y="0"/>
                  </a:cubicBezTo>
                  <a:cubicBezTo>
                    <a:pt x="307" y="5"/>
                    <a:pt x="0" y="322"/>
                    <a:pt x="5" y="715"/>
                  </a:cubicBezTo>
                  <a:cubicBezTo>
                    <a:pt x="11" y="1102"/>
                    <a:pt x="320" y="1409"/>
                    <a:pt x="709" y="1409"/>
                  </a:cubicBezTo>
                  <a:cubicBezTo>
                    <a:pt x="712" y="1409"/>
                    <a:pt x="716" y="1409"/>
                    <a:pt x="719" y="1408"/>
                  </a:cubicBezTo>
                  <a:cubicBezTo>
                    <a:pt x="1111" y="1403"/>
                    <a:pt x="1418" y="1088"/>
                    <a:pt x="1413" y="695"/>
                  </a:cubicBezTo>
                  <a:cubicBezTo>
                    <a:pt x="1408" y="305"/>
                    <a:pt x="1096" y="0"/>
                    <a:pt x="70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6" name="Google Shape;14696;p37"/>
            <p:cNvSpPr/>
            <p:nvPr/>
          </p:nvSpPr>
          <p:spPr>
            <a:xfrm>
              <a:off x="3575550" y="3594575"/>
              <a:ext cx="35125" cy="34800"/>
            </a:xfrm>
            <a:custGeom>
              <a:avLst/>
              <a:gdLst/>
              <a:ahLst/>
              <a:cxnLst/>
              <a:rect l="l" t="t" r="r" b="b"/>
              <a:pathLst>
                <a:path w="1405" h="1392" extrusionOk="0">
                  <a:moveTo>
                    <a:pt x="706" y="0"/>
                  </a:moveTo>
                  <a:cubicBezTo>
                    <a:pt x="341" y="0"/>
                    <a:pt x="25" y="309"/>
                    <a:pt x="13" y="678"/>
                  </a:cubicBezTo>
                  <a:cubicBezTo>
                    <a:pt x="0" y="1058"/>
                    <a:pt x="326" y="1391"/>
                    <a:pt x="709" y="1391"/>
                  </a:cubicBezTo>
                  <a:cubicBezTo>
                    <a:pt x="710" y="1391"/>
                    <a:pt x="711" y="1391"/>
                    <a:pt x="711" y="1391"/>
                  </a:cubicBezTo>
                  <a:cubicBezTo>
                    <a:pt x="1083" y="1387"/>
                    <a:pt x="1402" y="1071"/>
                    <a:pt x="1403" y="699"/>
                  </a:cubicBezTo>
                  <a:cubicBezTo>
                    <a:pt x="1405" y="328"/>
                    <a:pt x="1091" y="7"/>
                    <a:pt x="718" y="1"/>
                  </a:cubicBezTo>
                  <a:cubicBezTo>
                    <a:pt x="714" y="1"/>
                    <a:pt x="710" y="0"/>
                    <a:pt x="70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7" name="Google Shape;14697;p37"/>
            <p:cNvSpPr/>
            <p:nvPr/>
          </p:nvSpPr>
          <p:spPr>
            <a:xfrm>
              <a:off x="2738000" y="4711325"/>
              <a:ext cx="35025" cy="34800"/>
            </a:xfrm>
            <a:custGeom>
              <a:avLst/>
              <a:gdLst/>
              <a:ahLst/>
              <a:cxnLst/>
              <a:rect l="l" t="t" r="r" b="b"/>
              <a:pathLst>
                <a:path w="1401" h="1392" extrusionOk="0">
                  <a:moveTo>
                    <a:pt x="702" y="1"/>
                  </a:moveTo>
                  <a:cubicBezTo>
                    <a:pt x="338" y="1"/>
                    <a:pt x="21" y="310"/>
                    <a:pt x="10" y="679"/>
                  </a:cubicBezTo>
                  <a:cubicBezTo>
                    <a:pt x="1" y="1059"/>
                    <a:pt x="324" y="1392"/>
                    <a:pt x="705" y="1392"/>
                  </a:cubicBezTo>
                  <a:cubicBezTo>
                    <a:pt x="707" y="1392"/>
                    <a:pt x="709" y="1391"/>
                    <a:pt x="712" y="1391"/>
                  </a:cubicBezTo>
                  <a:cubicBezTo>
                    <a:pt x="1085" y="1389"/>
                    <a:pt x="1399" y="1070"/>
                    <a:pt x="1401" y="698"/>
                  </a:cubicBezTo>
                  <a:cubicBezTo>
                    <a:pt x="1401" y="326"/>
                    <a:pt x="1087" y="6"/>
                    <a:pt x="714" y="1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8" name="Google Shape;14698;p37"/>
            <p:cNvSpPr/>
            <p:nvPr/>
          </p:nvSpPr>
          <p:spPr>
            <a:xfrm>
              <a:off x="2925425" y="2944150"/>
              <a:ext cx="34850" cy="34625"/>
            </a:xfrm>
            <a:custGeom>
              <a:avLst/>
              <a:gdLst/>
              <a:ahLst/>
              <a:cxnLst/>
              <a:rect l="l" t="t" r="r" b="b"/>
              <a:pathLst>
                <a:path w="1394" h="1385" extrusionOk="0">
                  <a:moveTo>
                    <a:pt x="692" y="0"/>
                  </a:moveTo>
                  <a:cubicBezTo>
                    <a:pt x="690" y="0"/>
                    <a:pt x="688" y="0"/>
                    <a:pt x="685" y="0"/>
                  </a:cubicBezTo>
                  <a:cubicBezTo>
                    <a:pt x="315" y="5"/>
                    <a:pt x="0" y="322"/>
                    <a:pt x="0" y="692"/>
                  </a:cubicBezTo>
                  <a:cubicBezTo>
                    <a:pt x="0" y="1063"/>
                    <a:pt x="325" y="1384"/>
                    <a:pt x="691" y="1384"/>
                  </a:cubicBezTo>
                  <a:cubicBezTo>
                    <a:pt x="699" y="1384"/>
                    <a:pt x="706" y="1384"/>
                    <a:pt x="714" y="1384"/>
                  </a:cubicBezTo>
                  <a:cubicBezTo>
                    <a:pt x="1086" y="1370"/>
                    <a:pt x="1394" y="1045"/>
                    <a:pt x="1385" y="678"/>
                  </a:cubicBezTo>
                  <a:cubicBezTo>
                    <a:pt x="1376" y="313"/>
                    <a:pt x="1057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9" name="Google Shape;14699;p37"/>
            <p:cNvSpPr/>
            <p:nvPr/>
          </p:nvSpPr>
          <p:spPr>
            <a:xfrm>
              <a:off x="2646325" y="4711575"/>
              <a:ext cx="34550" cy="34300"/>
            </a:xfrm>
            <a:custGeom>
              <a:avLst/>
              <a:gdLst/>
              <a:ahLst/>
              <a:cxnLst/>
              <a:rect l="l" t="t" r="r" b="b"/>
              <a:pathLst>
                <a:path w="1382" h="1372" extrusionOk="0">
                  <a:moveTo>
                    <a:pt x="690" y="0"/>
                  </a:moveTo>
                  <a:cubicBezTo>
                    <a:pt x="324" y="0"/>
                    <a:pt x="7" y="313"/>
                    <a:pt x="4" y="681"/>
                  </a:cubicBezTo>
                  <a:cubicBezTo>
                    <a:pt x="0" y="1052"/>
                    <a:pt x="320" y="1372"/>
                    <a:pt x="690" y="1372"/>
                  </a:cubicBezTo>
                  <a:cubicBezTo>
                    <a:pt x="690" y="1372"/>
                    <a:pt x="691" y="1372"/>
                    <a:pt x="692" y="1372"/>
                  </a:cubicBezTo>
                  <a:cubicBezTo>
                    <a:pt x="1064" y="1371"/>
                    <a:pt x="1381" y="1045"/>
                    <a:pt x="1376" y="675"/>
                  </a:cubicBezTo>
                  <a:cubicBezTo>
                    <a:pt x="1369" y="314"/>
                    <a:pt x="1062" y="6"/>
                    <a:pt x="702" y="0"/>
                  </a:cubicBezTo>
                  <a:cubicBezTo>
                    <a:pt x="698" y="0"/>
                    <a:pt x="694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0" name="Google Shape;14700;p37"/>
            <p:cNvSpPr/>
            <p:nvPr/>
          </p:nvSpPr>
          <p:spPr>
            <a:xfrm>
              <a:off x="1808725" y="3873950"/>
              <a:ext cx="34525" cy="34325"/>
            </a:xfrm>
            <a:custGeom>
              <a:avLst/>
              <a:gdLst/>
              <a:ahLst/>
              <a:cxnLst/>
              <a:rect l="l" t="t" r="r" b="b"/>
              <a:pathLst>
                <a:path w="1381" h="1373" extrusionOk="0">
                  <a:moveTo>
                    <a:pt x="692" y="0"/>
                  </a:moveTo>
                  <a:cubicBezTo>
                    <a:pt x="687" y="0"/>
                    <a:pt x="683" y="0"/>
                    <a:pt x="678" y="1"/>
                  </a:cubicBezTo>
                  <a:cubicBezTo>
                    <a:pt x="316" y="11"/>
                    <a:pt x="10" y="318"/>
                    <a:pt x="6" y="679"/>
                  </a:cubicBezTo>
                  <a:cubicBezTo>
                    <a:pt x="1" y="1051"/>
                    <a:pt x="320" y="1372"/>
                    <a:pt x="692" y="1372"/>
                  </a:cubicBezTo>
                  <a:cubicBezTo>
                    <a:pt x="692" y="1372"/>
                    <a:pt x="693" y="1372"/>
                    <a:pt x="694" y="1372"/>
                  </a:cubicBezTo>
                  <a:cubicBezTo>
                    <a:pt x="1063" y="1372"/>
                    <a:pt x="1381" y="1050"/>
                    <a:pt x="1377" y="680"/>
                  </a:cubicBezTo>
                  <a:cubicBezTo>
                    <a:pt x="1371" y="315"/>
                    <a:pt x="1052" y="0"/>
                    <a:pt x="69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1" name="Google Shape;14701;p37"/>
            <p:cNvSpPr/>
            <p:nvPr/>
          </p:nvSpPr>
          <p:spPr>
            <a:xfrm>
              <a:off x="3111175" y="4618025"/>
              <a:ext cx="34550" cy="34325"/>
            </a:xfrm>
            <a:custGeom>
              <a:avLst/>
              <a:gdLst/>
              <a:ahLst/>
              <a:cxnLst/>
              <a:rect l="l" t="t" r="r" b="b"/>
              <a:pathLst>
                <a:path w="1382" h="1373" extrusionOk="0">
                  <a:moveTo>
                    <a:pt x="690" y="0"/>
                  </a:moveTo>
                  <a:cubicBezTo>
                    <a:pt x="319" y="0"/>
                    <a:pt x="0" y="318"/>
                    <a:pt x="3" y="691"/>
                  </a:cubicBezTo>
                  <a:cubicBezTo>
                    <a:pt x="6" y="1052"/>
                    <a:pt x="307" y="1360"/>
                    <a:pt x="670" y="1372"/>
                  </a:cubicBezTo>
                  <a:cubicBezTo>
                    <a:pt x="677" y="1372"/>
                    <a:pt x="684" y="1372"/>
                    <a:pt x="691" y="1372"/>
                  </a:cubicBezTo>
                  <a:cubicBezTo>
                    <a:pt x="1050" y="1372"/>
                    <a:pt x="1368" y="1062"/>
                    <a:pt x="1375" y="697"/>
                  </a:cubicBezTo>
                  <a:cubicBezTo>
                    <a:pt x="1381" y="327"/>
                    <a:pt x="1064" y="4"/>
                    <a:pt x="692" y="0"/>
                  </a:cubicBezTo>
                  <a:cubicBezTo>
                    <a:pt x="691" y="0"/>
                    <a:pt x="691" y="0"/>
                    <a:pt x="6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2" name="Google Shape;14702;p37"/>
            <p:cNvSpPr/>
            <p:nvPr/>
          </p:nvSpPr>
          <p:spPr>
            <a:xfrm>
              <a:off x="1902350" y="3409225"/>
              <a:ext cx="34350" cy="34150"/>
            </a:xfrm>
            <a:custGeom>
              <a:avLst/>
              <a:gdLst/>
              <a:ahLst/>
              <a:cxnLst/>
              <a:rect l="l" t="t" r="r" b="b"/>
              <a:pathLst>
                <a:path w="1374" h="1366" extrusionOk="0">
                  <a:moveTo>
                    <a:pt x="690" y="1"/>
                  </a:moveTo>
                  <a:cubicBezTo>
                    <a:pt x="685" y="1"/>
                    <a:pt x="679" y="1"/>
                    <a:pt x="674" y="1"/>
                  </a:cubicBezTo>
                  <a:cubicBezTo>
                    <a:pt x="312" y="12"/>
                    <a:pt x="10" y="314"/>
                    <a:pt x="6" y="677"/>
                  </a:cubicBezTo>
                  <a:cubicBezTo>
                    <a:pt x="1" y="1047"/>
                    <a:pt x="316" y="1366"/>
                    <a:pt x="687" y="1366"/>
                  </a:cubicBezTo>
                  <a:cubicBezTo>
                    <a:pt x="1059" y="1366"/>
                    <a:pt x="1374" y="1047"/>
                    <a:pt x="1370" y="677"/>
                  </a:cubicBezTo>
                  <a:cubicBezTo>
                    <a:pt x="1364" y="309"/>
                    <a:pt x="1051" y="1"/>
                    <a:pt x="6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3" name="Google Shape;14703;p37"/>
            <p:cNvSpPr/>
            <p:nvPr/>
          </p:nvSpPr>
          <p:spPr>
            <a:xfrm>
              <a:off x="1808775" y="3780450"/>
              <a:ext cx="34650" cy="34325"/>
            </a:xfrm>
            <a:custGeom>
              <a:avLst/>
              <a:gdLst/>
              <a:ahLst/>
              <a:cxnLst/>
              <a:rect l="l" t="t" r="r" b="b"/>
              <a:pathLst>
                <a:path w="1386" h="1373" extrusionOk="0">
                  <a:moveTo>
                    <a:pt x="683" y="1"/>
                  </a:moveTo>
                  <a:cubicBezTo>
                    <a:pt x="321" y="1"/>
                    <a:pt x="6" y="317"/>
                    <a:pt x="4" y="682"/>
                  </a:cubicBezTo>
                  <a:cubicBezTo>
                    <a:pt x="0" y="1042"/>
                    <a:pt x="300" y="1354"/>
                    <a:pt x="664" y="1372"/>
                  </a:cubicBezTo>
                  <a:cubicBezTo>
                    <a:pt x="673" y="1372"/>
                    <a:pt x="682" y="1372"/>
                    <a:pt x="691" y="1372"/>
                  </a:cubicBezTo>
                  <a:cubicBezTo>
                    <a:pt x="1047" y="1372"/>
                    <a:pt x="1363" y="1068"/>
                    <a:pt x="1375" y="704"/>
                  </a:cubicBezTo>
                  <a:cubicBezTo>
                    <a:pt x="1386" y="336"/>
                    <a:pt x="1071" y="8"/>
                    <a:pt x="699" y="1"/>
                  </a:cubicBezTo>
                  <a:cubicBezTo>
                    <a:pt x="694" y="1"/>
                    <a:pt x="688" y="1"/>
                    <a:pt x="6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4" name="Google Shape;14704;p37"/>
            <p:cNvSpPr/>
            <p:nvPr/>
          </p:nvSpPr>
          <p:spPr>
            <a:xfrm>
              <a:off x="3298850" y="3130500"/>
              <a:ext cx="33300" cy="33275"/>
            </a:xfrm>
            <a:custGeom>
              <a:avLst/>
              <a:gdLst/>
              <a:ahLst/>
              <a:cxnLst/>
              <a:rect l="l" t="t" r="r" b="b"/>
              <a:pathLst>
                <a:path w="1332" h="1331" extrusionOk="0">
                  <a:moveTo>
                    <a:pt x="663" y="1"/>
                  </a:moveTo>
                  <a:cubicBezTo>
                    <a:pt x="291" y="1"/>
                    <a:pt x="2" y="290"/>
                    <a:pt x="2" y="663"/>
                  </a:cubicBezTo>
                  <a:cubicBezTo>
                    <a:pt x="1" y="1039"/>
                    <a:pt x="290" y="1330"/>
                    <a:pt x="665" y="1330"/>
                  </a:cubicBezTo>
                  <a:cubicBezTo>
                    <a:pt x="666" y="1330"/>
                    <a:pt x="667" y="1330"/>
                    <a:pt x="668" y="1330"/>
                  </a:cubicBezTo>
                  <a:cubicBezTo>
                    <a:pt x="1041" y="1330"/>
                    <a:pt x="1332" y="1040"/>
                    <a:pt x="1332" y="667"/>
                  </a:cubicBezTo>
                  <a:cubicBezTo>
                    <a:pt x="1332" y="292"/>
                    <a:pt x="1041" y="1"/>
                    <a:pt x="668" y="1"/>
                  </a:cubicBezTo>
                  <a:cubicBezTo>
                    <a:pt x="666" y="1"/>
                    <a:pt x="665" y="1"/>
                    <a:pt x="66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5" name="Google Shape;14705;p37"/>
            <p:cNvSpPr/>
            <p:nvPr/>
          </p:nvSpPr>
          <p:spPr>
            <a:xfrm>
              <a:off x="3390850" y="3224025"/>
              <a:ext cx="33425" cy="33300"/>
            </a:xfrm>
            <a:custGeom>
              <a:avLst/>
              <a:gdLst/>
              <a:ahLst/>
              <a:cxnLst/>
              <a:rect l="l" t="t" r="r" b="b"/>
              <a:pathLst>
                <a:path w="1337" h="1332" extrusionOk="0">
                  <a:moveTo>
                    <a:pt x="671" y="0"/>
                  </a:moveTo>
                  <a:cubicBezTo>
                    <a:pt x="297" y="0"/>
                    <a:pt x="6" y="286"/>
                    <a:pt x="2" y="660"/>
                  </a:cubicBezTo>
                  <a:cubicBezTo>
                    <a:pt x="0" y="1036"/>
                    <a:pt x="287" y="1329"/>
                    <a:pt x="663" y="1331"/>
                  </a:cubicBezTo>
                  <a:cubicBezTo>
                    <a:pt x="664" y="1331"/>
                    <a:pt x="666" y="1331"/>
                    <a:pt x="668" y="1331"/>
                  </a:cubicBezTo>
                  <a:cubicBezTo>
                    <a:pt x="1040" y="1331"/>
                    <a:pt x="1330" y="1045"/>
                    <a:pt x="1334" y="672"/>
                  </a:cubicBezTo>
                  <a:cubicBezTo>
                    <a:pt x="1337" y="298"/>
                    <a:pt x="1049" y="4"/>
                    <a:pt x="673" y="0"/>
                  </a:cubicBezTo>
                  <a:cubicBezTo>
                    <a:pt x="672" y="0"/>
                    <a:pt x="672" y="0"/>
                    <a:pt x="67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6" name="Google Shape;14706;p37"/>
            <p:cNvSpPr/>
            <p:nvPr/>
          </p:nvSpPr>
          <p:spPr>
            <a:xfrm>
              <a:off x="2461200" y="2944850"/>
              <a:ext cx="33450" cy="33275"/>
            </a:xfrm>
            <a:custGeom>
              <a:avLst/>
              <a:gdLst/>
              <a:ahLst/>
              <a:cxnLst/>
              <a:rect l="l" t="t" r="r" b="b"/>
              <a:pathLst>
                <a:path w="1338" h="1331" extrusionOk="0">
                  <a:moveTo>
                    <a:pt x="670" y="1"/>
                  </a:moveTo>
                  <a:cubicBezTo>
                    <a:pt x="668" y="1"/>
                    <a:pt x="666" y="1"/>
                    <a:pt x="664" y="1"/>
                  </a:cubicBezTo>
                  <a:cubicBezTo>
                    <a:pt x="288" y="5"/>
                    <a:pt x="1" y="296"/>
                    <a:pt x="3" y="671"/>
                  </a:cubicBezTo>
                  <a:cubicBezTo>
                    <a:pt x="8" y="1043"/>
                    <a:pt x="295" y="1330"/>
                    <a:pt x="666" y="1330"/>
                  </a:cubicBezTo>
                  <a:cubicBezTo>
                    <a:pt x="669" y="1330"/>
                    <a:pt x="671" y="1330"/>
                    <a:pt x="674" y="1330"/>
                  </a:cubicBezTo>
                  <a:cubicBezTo>
                    <a:pt x="1048" y="1328"/>
                    <a:pt x="1337" y="1036"/>
                    <a:pt x="1333" y="660"/>
                  </a:cubicBezTo>
                  <a:cubicBezTo>
                    <a:pt x="1330" y="287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7" name="Google Shape;14707;p37"/>
            <p:cNvSpPr/>
            <p:nvPr/>
          </p:nvSpPr>
          <p:spPr>
            <a:xfrm>
              <a:off x="3576500" y="4060175"/>
              <a:ext cx="33425" cy="33275"/>
            </a:xfrm>
            <a:custGeom>
              <a:avLst/>
              <a:gdLst/>
              <a:ahLst/>
              <a:cxnLst/>
              <a:rect l="l" t="t" r="r" b="b"/>
              <a:pathLst>
                <a:path w="1337" h="1331" extrusionOk="0">
                  <a:moveTo>
                    <a:pt x="666" y="1"/>
                  </a:moveTo>
                  <a:cubicBezTo>
                    <a:pt x="296" y="1"/>
                    <a:pt x="7" y="288"/>
                    <a:pt x="3" y="660"/>
                  </a:cubicBezTo>
                  <a:cubicBezTo>
                    <a:pt x="0" y="1033"/>
                    <a:pt x="288" y="1326"/>
                    <a:pt x="663" y="1330"/>
                  </a:cubicBezTo>
                  <a:cubicBezTo>
                    <a:pt x="663" y="1330"/>
                    <a:pt x="664" y="1330"/>
                    <a:pt x="665" y="1330"/>
                  </a:cubicBezTo>
                  <a:cubicBezTo>
                    <a:pt x="1040" y="1330"/>
                    <a:pt x="1331" y="1043"/>
                    <a:pt x="1333" y="671"/>
                  </a:cubicBezTo>
                  <a:cubicBezTo>
                    <a:pt x="1337" y="298"/>
                    <a:pt x="1048" y="5"/>
                    <a:pt x="673" y="1"/>
                  </a:cubicBezTo>
                  <a:cubicBezTo>
                    <a:pt x="671" y="1"/>
                    <a:pt x="668" y="1"/>
                    <a:pt x="6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8" name="Google Shape;14708;p37"/>
            <p:cNvSpPr/>
            <p:nvPr/>
          </p:nvSpPr>
          <p:spPr>
            <a:xfrm>
              <a:off x="1809475" y="3689075"/>
              <a:ext cx="33025" cy="32875"/>
            </a:xfrm>
            <a:custGeom>
              <a:avLst/>
              <a:gdLst/>
              <a:ahLst/>
              <a:cxnLst/>
              <a:rect l="l" t="t" r="r" b="b"/>
              <a:pathLst>
                <a:path w="1321" h="1315" extrusionOk="0">
                  <a:moveTo>
                    <a:pt x="658" y="1"/>
                  </a:moveTo>
                  <a:cubicBezTo>
                    <a:pt x="287" y="1"/>
                    <a:pt x="5" y="282"/>
                    <a:pt x="3" y="652"/>
                  </a:cubicBezTo>
                  <a:cubicBezTo>
                    <a:pt x="1" y="1028"/>
                    <a:pt x="284" y="1314"/>
                    <a:pt x="660" y="1314"/>
                  </a:cubicBezTo>
                  <a:cubicBezTo>
                    <a:pt x="661" y="1314"/>
                    <a:pt x="662" y="1314"/>
                    <a:pt x="663" y="1314"/>
                  </a:cubicBezTo>
                  <a:cubicBezTo>
                    <a:pt x="1039" y="1314"/>
                    <a:pt x="1321" y="1025"/>
                    <a:pt x="1316" y="649"/>
                  </a:cubicBezTo>
                  <a:cubicBezTo>
                    <a:pt x="1313" y="284"/>
                    <a:pt x="1035" y="6"/>
                    <a:pt x="671" y="1"/>
                  </a:cubicBezTo>
                  <a:cubicBezTo>
                    <a:pt x="667" y="1"/>
                    <a:pt x="662" y="1"/>
                    <a:pt x="6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9" name="Google Shape;14709;p37"/>
            <p:cNvSpPr/>
            <p:nvPr/>
          </p:nvSpPr>
          <p:spPr>
            <a:xfrm>
              <a:off x="2832650" y="4712175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658" y="0"/>
                  </a:moveTo>
                  <a:cubicBezTo>
                    <a:pt x="652" y="0"/>
                    <a:pt x="645" y="0"/>
                    <a:pt x="639" y="1"/>
                  </a:cubicBezTo>
                  <a:cubicBezTo>
                    <a:pt x="277" y="11"/>
                    <a:pt x="0" y="296"/>
                    <a:pt x="0" y="663"/>
                  </a:cubicBezTo>
                  <a:cubicBezTo>
                    <a:pt x="0" y="1036"/>
                    <a:pt x="285" y="1324"/>
                    <a:pt x="660" y="1324"/>
                  </a:cubicBezTo>
                  <a:cubicBezTo>
                    <a:pt x="662" y="1324"/>
                    <a:pt x="665" y="1324"/>
                    <a:pt x="668" y="1324"/>
                  </a:cubicBezTo>
                  <a:cubicBezTo>
                    <a:pt x="1045" y="1319"/>
                    <a:pt x="1330" y="1025"/>
                    <a:pt x="1323" y="648"/>
                  </a:cubicBezTo>
                  <a:cubicBezTo>
                    <a:pt x="1316" y="278"/>
                    <a:pt x="1028" y="0"/>
                    <a:pt x="65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0" name="Google Shape;14710;p37"/>
            <p:cNvSpPr/>
            <p:nvPr/>
          </p:nvSpPr>
          <p:spPr>
            <a:xfrm>
              <a:off x="1809625" y="3968525"/>
              <a:ext cx="32675" cy="32350"/>
            </a:xfrm>
            <a:custGeom>
              <a:avLst/>
              <a:gdLst/>
              <a:ahLst/>
              <a:cxnLst/>
              <a:rect l="l" t="t" r="r" b="b"/>
              <a:pathLst>
                <a:path w="1307" h="1294" extrusionOk="0">
                  <a:moveTo>
                    <a:pt x="653" y="0"/>
                  </a:moveTo>
                  <a:cubicBezTo>
                    <a:pt x="295" y="0"/>
                    <a:pt x="11" y="278"/>
                    <a:pt x="6" y="635"/>
                  </a:cubicBezTo>
                  <a:cubicBezTo>
                    <a:pt x="0" y="999"/>
                    <a:pt x="280" y="1289"/>
                    <a:pt x="642" y="1294"/>
                  </a:cubicBezTo>
                  <a:cubicBezTo>
                    <a:pt x="645" y="1294"/>
                    <a:pt x="649" y="1294"/>
                    <a:pt x="652" y="1294"/>
                  </a:cubicBezTo>
                  <a:cubicBezTo>
                    <a:pt x="1010" y="1294"/>
                    <a:pt x="1295" y="1016"/>
                    <a:pt x="1300" y="659"/>
                  </a:cubicBezTo>
                  <a:cubicBezTo>
                    <a:pt x="1307" y="295"/>
                    <a:pt x="1025" y="7"/>
                    <a:pt x="664" y="0"/>
                  </a:cubicBezTo>
                  <a:cubicBezTo>
                    <a:pt x="660" y="0"/>
                    <a:pt x="657" y="0"/>
                    <a:pt x="65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1" name="Google Shape;14711;p37"/>
            <p:cNvSpPr/>
            <p:nvPr/>
          </p:nvSpPr>
          <p:spPr>
            <a:xfrm>
              <a:off x="2553650" y="4712450"/>
              <a:ext cx="32625" cy="32500"/>
            </a:xfrm>
            <a:custGeom>
              <a:avLst/>
              <a:gdLst/>
              <a:ahLst/>
              <a:cxnLst/>
              <a:rect l="l" t="t" r="r" b="b"/>
              <a:pathLst>
                <a:path w="1305" h="1300" extrusionOk="0">
                  <a:moveTo>
                    <a:pt x="656" y="0"/>
                  </a:moveTo>
                  <a:cubicBezTo>
                    <a:pt x="293" y="0"/>
                    <a:pt x="10" y="277"/>
                    <a:pt x="6" y="640"/>
                  </a:cubicBezTo>
                  <a:cubicBezTo>
                    <a:pt x="0" y="1013"/>
                    <a:pt x="282" y="1299"/>
                    <a:pt x="655" y="1299"/>
                  </a:cubicBezTo>
                  <a:cubicBezTo>
                    <a:pt x="658" y="1299"/>
                    <a:pt x="661" y="1299"/>
                    <a:pt x="665" y="1299"/>
                  </a:cubicBezTo>
                  <a:cubicBezTo>
                    <a:pt x="1027" y="1295"/>
                    <a:pt x="1304" y="1010"/>
                    <a:pt x="1303" y="646"/>
                  </a:cubicBezTo>
                  <a:cubicBezTo>
                    <a:pt x="1300" y="285"/>
                    <a:pt x="1019" y="3"/>
                    <a:pt x="65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2" name="Google Shape;14712;p37"/>
            <p:cNvSpPr/>
            <p:nvPr/>
          </p:nvSpPr>
          <p:spPr>
            <a:xfrm>
              <a:off x="2274425" y="4619125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1304" h="1286" extrusionOk="0">
                  <a:moveTo>
                    <a:pt x="654" y="1"/>
                  </a:moveTo>
                  <a:cubicBezTo>
                    <a:pt x="310" y="1"/>
                    <a:pt x="25" y="277"/>
                    <a:pt x="15" y="620"/>
                  </a:cubicBezTo>
                  <a:cubicBezTo>
                    <a:pt x="1" y="976"/>
                    <a:pt x="283" y="1278"/>
                    <a:pt x="640" y="1286"/>
                  </a:cubicBezTo>
                  <a:cubicBezTo>
                    <a:pt x="645" y="1286"/>
                    <a:pt x="650" y="1286"/>
                    <a:pt x="655" y="1286"/>
                  </a:cubicBezTo>
                  <a:cubicBezTo>
                    <a:pt x="1004" y="1286"/>
                    <a:pt x="1293" y="1003"/>
                    <a:pt x="1298" y="652"/>
                  </a:cubicBezTo>
                  <a:cubicBezTo>
                    <a:pt x="1304" y="294"/>
                    <a:pt x="1013" y="1"/>
                    <a:pt x="659" y="1"/>
                  </a:cubicBezTo>
                  <a:cubicBezTo>
                    <a:pt x="657" y="1"/>
                    <a:pt x="656" y="1"/>
                    <a:pt x="6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3" name="Google Shape;14713;p37"/>
            <p:cNvSpPr/>
            <p:nvPr/>
          </p:nvSpPr>
          <p:spPr>
            <a:xfrm>
              <a:off x="1903400" y="4246375"/>
              <a:ext cx="32425" cy="32125"/>
            </a:xfrm>
            <a:custGeom>
              <a:avLst/>
              <a:gdLst/>
              <a:ahLst/>
              <a:cxnLst/>
              <a:rect l="l" t="t" r="r" b="b"/>
              <a:pathLst>
                <a:path w="1297" h="1285" extrusionOk="0">
                  <a:moveTo>
                    <a:pt x="644" y="0"/>
                  </a:moveTo>
                  <a:cubicBezTo>
                    <a:pt x="291" y="0"/>
                    <a:pt x="2" y="286"/>
                    <a:pt x="2" y="639"/>
                  </a:cubicBezTo>
                  <a:cubicBezTo>
                    <a:pt x="1" y="985"/>
                    <a:pt x="278" y="1272"/>
                    <a:pt x="622" y="1284"/>
                  </a:cubicBezTo>
                  <a:cubicBezTo>
                    <a:pt x="631" y="1284"/>
                    <a:pt x="639" y="1284"/>
                    <a:pt x="647" y="1284"/>
                  </a:cubicBezTo>
                  <a:cubicBezTo>
                    <a:pt x="993" y="1284"/>
                    <a:pt x="1281" y="1006"/>
                    <a:pt x="1288" y="658"/>
                  </a:cubicBezTo>
                  <a:cubicBezTo>
                    <a:pt x="1297" y="302"/>
                    <a:pt x="1010" y="6"/>
                    <a:pt x="653" y="0"/>
                  </a:cubicBezTo>
                  <a:cubicBezTo>
                    <a:pt x="650" y="0"/>
                    <a:pt x="647" y="0"/>
                    <a:pt x="6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4" name="Google Shape;14714;p37"/>
            <p:cNvSpPr/>
            <p:nvPr/>
          </p:nvSpPr>
          <p:spPr>
            <a:xfrm>
              <a:off x="3392175" y="4434125"/>
              <a:ext cx="30950" cy="30800"/>
            </a:xfrm>
            <a:custGeom>
              <a:avLst/>
              <a:gdLst/>
              <a:ahLst/>
              <a:cxnLst/>
              <a:rect l="l" t="t" r="r" b="b"/>
              <a:pathLst>
                <a:path w="1238" h="1232" extrusionOk="0">
                  <a:moveTo>
                    <a:pt x="615" y="0"/>
                  </a:moveTo>
                  <a:cubicBezTo>
                    <a:pt x="280" y="0"/>
                    <a:pt x="0" y="279"/>
                    <a:pt x="2" y="618"/>
                  </a:cubicBezTo>
                  <a:cubicBezTo>
                    <a:pt x="2" y="953"/>
                    <a:pt x="277" y="1228"/>
                    <a:pt x="611" y="1231"/>
                  </a:cubicBezTo>
                  <a:cubicBezTo>
                    <a:pt x="613" y="1231"/>
                    <a:pt x="616" y="1231"/>
                    <a:pt x="618" y="1231"/>
                  </a:cubicBezTo>
                  <a:cubicBezTo>
                    <a:pt x="949" y="1231"/>
                    <a:pt x="1224" y="961"/>
                    <a:pt x="1231" y="627"/>
                  </a:cubicBezTo>
                  <a:cubicBezTo>
                    <a:pt x="1238" y="294"/>
                    <a:pt x="970" y="13"/>
                    <a:pt x="637" y="1"/>
                  </a:cubicBezTo>
                  <a:cubicBezTo>
                    <a:pt x="629" y="0"/>
                    <a:pt x="622" y="0"/>
                    <a:pt x="61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5" name="Google Shape;14715;p37"/>
            <p:cNvSpPr/>
            <p:nvPr/>
          </p:nvSpPr>
          <p:spPr>
            <a:xfrm>
              <a:off x="3577550" y="3504475"/>
              <a:ext cx="31125" cy="30775"/>
            </a:xfrm>
            <a:custGeom>
              <a:avLst/>
              <a:gdLst/>
              <a:ahLst/>
              <a:cxnLst/>
              <a:rect l="l" t="t" r="r" b="b"/>
              <a:pathLst>
                <a:path w="1245" h="1231" extrusionOk="0">
                  <a:moveTo>
                    <a:pt x="625" y="1"/>
                  </a:moveTo>
                  <a:cubicBezTo>
                    <a:pt x="281" y="1"/>
                    <a:pt x="0" y="291"/>
                    <a:pt x="13" y="634"/>
                  </a:cubicBezTo>
                  <a:cubicBezTo>
                    <a:pt x="23" y="964"/>
                    <a:pt x="299" y="1230"/>
                    <a:pt x="627" y="1230"/>
                  </a:cubicBezTo>
                  <a:cubicBezTo>
                    <a:pt x="631" y="1230"/>
                    <a:pt x="635" y="1230"/>
                    <a:pt x="639" y="1230"/>
                  </a:cubicBezTo>
                  <a:cubicBezTo>
                    <a:pt x="973" y="1223"/>
                    <a:pt x="1245" y="945"/>
                    <a:pt x="1242" y="611"/>
                  </a:cubicBezTo>
                  <a:cubicBezTo>
                    <a:pt x="1238" y="276"/>
                    <a:pt x="964" y="2"/>
                    <a:pt x="630" y="1"/>
                  </a:cubicBezTo>
                  <a:cubicBezTo>
                    <a:pt x="628" y="1"/>
                    <a:pt x="627" y="1"/>
                    <a:pt x="62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6" name="Google Shape;14716;p37"/>
            <p:cNvSpPr/>
            <p:nvPr/>
          </p:nvSpPr>
          <p:spPr>
            <a:xfrm>
              <a:off x="2089575" y="3131750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3" y="1"/>
                  </a:moveTo>
                  <a:cubicBezTo>
                    <a:pt x="295" y="1"/>
                    <a:pt x="20" y="268"/>
                    <a:pt x="10" y="598"/>
                  </a:cubicBezTo>
                  <a:cubicBezTo>
                    <a:pt x="0" y="940"/>
                    <a:pt x="279" y="1230"/>
                    <a:pt x="621" y="1230"/>
                  </a:cubicBezTo>
                  <a:cubicBezTo>
                    <a:pt x="624" y="1230"/>
                    <a:pt x="626" y="1230"/>
                    <a:pt x="628" y="1230"/>
                  </a:cubicBezTo>
                  <a:cubicBezTo>
                    <a:pt x="964" y="1227"/>
                    <a:pt x="1238" y="952"/>
                    <a:pt x="1239" y="618"/>
                  </a:cubicBezTo>
                  <a:cubicBezTo>
                    <a:pt x="1242" y="284"/>
                    <a:pt x="968" y="6"/>
                    <a:pt x="635" y="1"/>
                  </a:cubicBezTo>
                  <a:cubicBezTo>
                    <a:pt x="631" y="1"/>
                    <a:pt x="627" y="1"/>
                    <a:pt x="62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7" name="Google Shape;14717;p37"/>
            <p:cNvSpPr/>
            <p:nvPr/>
          </p:nvSpPr>
          <p:spPr>
            <a:xfrm>
              <a:off x="3485625" y="3317400"/>
              <a:ext cx="30950" cy="30775"/>
            </a:xfrm>
            <a:custGeom>
              <a:avLst/>
              <a:gdLst/>
              <a:ahLst/>
              <a:cxnLst/>
              <a:rect l="l" t="t" r="r" b="b"/>
              <a:pathLst>
                <a:path w="1238" h="1231" extrusionOk="0">
                  <a:moveTo>
                    <a:pt x="618" y="1"/>
                  </a:moveTo>
                  <a:cubicBezTo>
                    <a:pt x="285" y="1"/>
                    <a:pt x="10" y="274"/>
                    <a:pt x="6" y="606"/>
                  </a:cubicBezTo>
                  <a:cubicBezTo>
                    <a:pt x="0" y="947"/>
                    <a:pt x="280" y="1230"/>
                    <a:pt x="621" y="1230"/>
                  </a:cubicBezTo>
                  <a:cubicBezTo>
                    <a:pt x="625" y="1230"/>
                    <a:pt x="629" y="1230"/>
                    <a:pt x="633" y="1230"/>
                  </a:cubicBezTo>
                  <a:cubicBezTo>
                    <a:pt x="966" y="1222"/>
                    <a:pt x="1238" y="944"/>
                    <a:pt x="1235" y="609"/>
                  </a:cubicBezTo>
                  <a:cubicBezTo>
                    <a:pt x="1234" y="275"/>
                    <a:pt x="957" y="1"/>
                    <a:pt x="623" y="1"/>
                  </a:cubicBezTo>
                  <a:cubicBezTo>
                    <a:pt x="622" y="1"/>
                    <a:pt x="620" y="1"/>
                    <a:pt x="61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8" name="Google Shape;14718;p37"/>
            <p:cNvSpPr/>
            <p:nvPr/>
          </p:nvSpPr>
          <p:spPr>
            <a:xfrm>
              <a:off x="2927125" y="4713375"/>
              <a:ext cx="31050" cy="30775"/>
            </a:xfrm>
            <a:custGeom>
              <a:avLst/>
              <a:gdLst/>
              <a:ahLst/>
              <a:cxnLst/>
              <a:rect l="l" t="t" r="r" b="b"/>
              <a:pathLst>
                <a:path w="1242" h="1231" extrusionOk="0">
                  <a:moveTo>
                    <a:pt x="627" y="0"/>
                  </a:moveTo>
                  <a:cubicBezTo>
                    <a:pt x="284" y="0"/>
                    <a:pt x="0" y="290"/>
                    <a:pt x="9" y="634"/>
                  </a:cubicBezTo>
                  <a:cubicBezTo>
                    <a:pt x="20" y="963"/>
                    <a:pt x="294" y="1231"/>
                    <a:pt x="624" y="1231"/>
                  </a:cubicBezTo>
                  <a:cubicBezTo>
                    <a:pt x="628" y="1231"/>
                    <a:pt x="632" y="1231"/>
                    <a:pt x="636" y="1231"/>
                  </a:cubicBezTo>
                  <a:cubicBezTo>
                    <a:pt x="970" y="1224"/>
                    <a:pt x="1241" y="946"/>
                    <a:pt x="1240" y="613"/>
                  </a:cubicBezTo>
                  <a:cubicBezTo>
                    <a:pt x="1237" y="278"/>
                    <a:pt x="963" y="4"/>
                    <a:pt x="630" y="0"/>
                  </a:cubicBezTo>
                  <a:cubicBezTo>
                    <a:pt x="629" y="0"/>
                    <a:pt x="628" y="0"/>
                    <a:pt x="62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9" name="Google Shape;14719;p37"/>
            <p:cNvSpPr/>
            <p:nvPr/>
          </p:nvSpPr>
          <p:spPr>
            <a:xfrm>
              <a:off x="2463050" y="4714000"/>
              <a:ext cx="29725" cy="29525"/>
            </a:xfrm>
            <a:custGeom>
              <a:avLst/>
              <a:gdLst/>
              <a:ahLst/>
              <a:cxnLst/>
              <a:rect l="l" t="t" r="r" b="b"/>
              <a:pathLst>
                <a:path w="1189" h="1181" extrusionOk="0">
                  <a:moveTo>
                    <a:pt x="595" y="1"/>
                  </a:moveTo>
                  <a:cubicBezTo>
                    <a:pt x="592" y="1"/>
                    <a:pt x="588" y="1"/>
                    <a:pt x="585" y="1"/>
                  </a:cubicBezTo>
                  <a:cubicBezTo>
                    <a:pt x="252" y="5"/>
                    <a:pt x="0" y="265"/>
                    <a:pt x="4" y="599"/>
                  </a:cubicBezTo>
                  <a:cubicBezTo>
                    <a:pt x="8" y="928"/>
                    <a:pt x="263" y="1180"/>
                    <a:pt x="593" y="1180"/>
                  </a:cubicBezTo>
                  <a:cubicBezTo>
                    <a:pt x="597" y="1180"/>
                    <a:pt x="600" y="1180"/>
                    <a:pt x="604" y="1180"/>
                  </a:cubicBezTo>
                  <a:cubicBezTo>
                    <a:pt x="936" y="1175"/>
                    <a:pt x="1189" y="914"/>
                    <a:pt x="1183" y="582"/>
                  </a:cubicBezTo>
                  <a:cubicBezTo>
                    <a:pt x="1181" y="253"/>
                    <a:pt x="924" y="1"/>
                    <a:pt x="59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0" name="Google Shape;14720;p37"/>
            <p:cNvSpPr/>
            <p:nvPr/>
          </p:nvSpPr>
          <p:spPr>
            <a:xfrm>
              <a:off x="1810675" y="3596675"/>
              <a:ext cx="30625" cy="30525"/>
            </a:xfrm>
            <a:custGeom>
              <a:avLst/>
              <a:gdLst/>
              <a:ahLst/>
              <a:cxnLst/>
              <a:rect l="l" t="t" r="r" b="b"/>
              <a:pathLst>
                <a:path w="1225" h="1221" extrusionOk="0">
                  <a:moveTo>
                    <a:pt x="612" y="1"/>
                  </a:moveTo>
                  <a:cubicBezTo>
                    <a:pt x="611" y="1"/>
                    <a:pt x="610" y="1"/>
                    <a:pt x="609" y="1"/>
                  </a:cubicBezTo>
                  <a:cubicBezTo>
                    <a:pt x="270" y="3"/>
                    <a:pt x="0" y="272"/>
                    <a:pt x="3" y="614"/>
                  </a:cubicBezTo>
                  <a:cubicBezTo>
                    <a:pt x="4" y="952"/>
                    <a:pt x="274" y="1221"/>
                    <a:pt x="612" y="1221"/>
                  </a:cubicBezTo>
                  <a:cubicBezTo>
                    <a:pt x="613" y="1221"/>
                    <a:pt x="614" y="1221"/>
                    <a:pt x="615" y="1221"/>
                  </a:cubicBezTo>
                  <a:cubicBezTo>
                    <a:pt x="955" y="1219"/>
                    <a:pt x="1224" y="948"/>
                    <a:pt x="1221" y="609"/>
                  </a:cubicBezTo>
                  <a:cubicBezTo>
                    <a:pt x="1220" y="270"/>
                    <a:pt x="950" y="1"/>
                    <a:pt x="61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1" name="Google Shape;14721;p37"/>
            <p:cNvSpPr/>
            <p:nvPr/>
          </p:nvSpPr>
          <p:spPr>
            <a:xfrm>
              <a:off x="3298725" y="4527825"/>
              <a:ext cx="30625" cy="30500"/>
            </a:xfrm>
            <a:custGeom>
              <a:avLst/>
              <a:gdLst/>
              <a:ahLst/>
              <a:cxnLst/>
              <a:rect l="l" t="t" r="r" b="b"/>
              <a:pathLst>
                <a:path w="1225" h="1220" extrusionOk="0">
                  <a:moveTo>
                    <a:pt x="614" y="0"/>
                  </a:moveTo>
                  <a:cubicBezTo>
                    <a:pt x="273" y="0"/>
                    <a:pt x="3" y="266"/>
                    <a:pt x="2" y="607"/>
                  </a:cubicBezTo>
                  <a:cubicBezTo>
                    <a:pt x="0" y="947"/>
                    <a:pt x="266" y="1219"/>
                    <a:pt x="607" y="1220"/>
                  </a:cubicBezTo>
                  <a:cubicBezTo>
                    <a:pt x="608" y="1220"/>
                    <a:pt x="608" y="1220"/>
                    <a:pt x="609" y="1220"/>
                  </a:cubicBezTo>
                  <a:cubicBezTo>
                    <a:pt x="949" y="1220"/>
                    <a:pt x="1219" y="953"/>
                    <a:pt x="1221" y="615"/>
                  </a:cubicBezTo>
                  <a:cubicBezTo>
                    <a:pt x="1224" y="276"/>
                    <a:pt x="957" y="4"/>
                    <a:pt x="616" y="0"/>
                  </a:cubicBezTo>
                  <a:cubicBezTo>
                    <a:pt x="615" y="0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2" name="Google Shape;14722;p37"/>
            <p:cNvSpPr/>
            <p:nvPr/>
          </p:nvSpPr>
          <p:spPr>
            <a:xfrm>
              <a:off x="1998025" y="3224325"/>
              <a:ext cx="30175" cy="29775"/>
            </a:xfrm>
            <a:custGeom>
              <a:avLst/>
              <a:gdLst/>
              <a:ahLst/>
              <a:cxnLst/>
              <a:rect l="l" t="t" r="r" b="b"/>
              <a:pathLst>
                <a:path w="1207" h="1191" extrusionOk="0">
                  <a:moveTo>
                    <a:pt x="601" y="1"/>
                  </a:moveTo>
                  <a:cubicBezTo>
                    <a:pt x="266" y="1"/>
                    <a:pt x="14" y="248"/>
                    <a:pt x="7" y="580"/>
                  </a:cubicBezTo>
                  <a:cubicBezTo>
                    <a:pt x="0" y="929"/>
                    <a:pt x="257" y="1191"/>
                    <a:pt x="603" y="1191"/>
                  </a:cubicBezTo>
                  <a:cubicBezTo>
                    <a:pt x="938" y="1191"/>
                    <a:pt x="1193" y="944"/>
                    <a:pt x="1200" y="611"/>
                  </a:cubicBezTo>
                  <a:cubicBezTo>
                    <a:pt x="1206" y="264"/>
                    <a:pt x="950" y="1"/>
                    <a:pt x="604" y="1"/>
                  </a:cubicBezTo>
                  <a:cubicBezTo>
                    <a:pt x="603" y="1"/>
                    <a:pt x="602" y="1"/>
                    <a:pt x="60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3" name="Google Shape;14723;p37"/>
            <p:cNvSpPr/>
            <p:nvPr/>
          </p:nvSpPr>
          <p:spPr>
            <a:xfrm>
              <a:off x="3020900" y="2946200"/>
              <a:ext cx="30875" cy="30525"/>
            </a:xfrm>
            <a:custGeom>
              <a:avLst/>
              <a:gdLst/>
              <a:ahLst/>
              <a:cxnLst/>
              <a:rect l="l" t="t" r="r" b="b"/>
              <a:pathLst>
                <a:path w="1235" h="1221" extrusionOk="0">
                  <a:moveTo>
                    <a:pt x="617" y="1"/>
                  </a:moveTo>
                  <a:cubicBezTo>
                    <a:pt x="281" y="1"/>
                    <a:pt x="14" y="263"/>
                    <a:pt x="7" y="598"/>
                  </a:cubicBezTo>
                  <a:cubicBezTo>
                    <a:pt x="1" y="937"/>
                    <a:pt x="265" y="1214"/>
                    <a:pt x="604" y="1221"/>
                  </a:cubicBezTo>
                  <a:cubicBezTo>
                    <a:pt x="609" y="1221"/>
                    <a:pt x="613" y="1221"/>
                    <a:pt x="617" y="1221"/>
                  </a:cubicBezTo>
                  <a:cubicBezTo>
                    <a:pt x="951" y="1221"/>
                    <a:pt x="1221" y="959"/>
                    <a:pt x="1227" y="624"/>
                  </a:cubicBezTo>
                  <a:cubicBezTo>
                    <a:pt x="1234" y="284"/>
                    <a:pt x="969" y="8"/>
                    <a:pt x="630" y="1"/>
                  </a:cubicBezTo>
                  <a:cubicBezTo>
                    <a:pt x="626" y="1"/>
                    <a:pt x="622" y="1"/>
                    <a:pt x="61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4" name="Google Shape;14724;p37"/>
            <p:cNvSpPr/>
            <p:nvPr/>
          </p:nvSpPr>
          <p:spPr>
            <a:xfrm>
              <a:off x="3206475" y="3038300"/>
              <a:ext cx="30900" cy="30525"/>
            </a:xfrm>
            <a:custGeom>
              <a:avLst/>
              <a:gdLst/>
              <a:ahLst/>
              <a:cxnLst/>
              <a:rect l="l" t="t" r="r" b="b"/>
              <a:pathLst>
                <a:path w="1236" h="1221" extrusionOk="0">
                  <a:moveTo>
                    <a:pt x="620" y="0"/>
                  </a:moveTo>
                  <a:cubicBezTo>
                    <a:pt x="615" y="0"/>
                    <a:pt x="610" y="1"/>
                    <a:pt x="605" y="1"/>
                  </a:cubicBezTo>
                  <a:cubicBezTo>
                    <a:pt x="266" y="9"/>
                    <a:pt x="1" y="286"/>
                    <a:pt x="9" y="625"/>
                  </a:cubicBezTo>
                  <a:cubicBezTo>
                    <a:pt x="18" y="959"/>
                    <a:pt x="286" y="1221"/>
                    <a:pt x="618" y="1221"/>
                  </a:cubicBezTo>
                  <a:cubicBezTo>
                    <a:pt x="623" y="1221"/>
                    <a:pt x="628" y="1221"/>
                    <a:pt x="633" y="1220"/>
                  </a:cubicBezTo>
                  <a:cubicBezTo>
                    <a:pt x="971" y="1212"/>
                    <a:pt x="1236" y="936"/>
                    <a:pt x="1229" y="596"/>
                  </a:cubicBezTo>
                  <a:cubicBezTo>
                    <a:pt x="1221" y="262"/>
                    <a:pt x="952" y="0"/>
                    <a:pt x="62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5" name="Google Shape;14725;p37"/>
            <p:cNvSpPr/>
            <p:nvPr/>
          </p:nvSpPr>
          <p:spPr>
            <a:xfrm>
              <a:off x="3578525" y="4155700"/>
              <a:ext cx="29550" cy="29300"/>
            </a:xfrm>
            <a:custGeom>
              <a:avLst/>
              <a:gdLst/>
              <a:ahLst/>
              <a:cxnLst/>
              <a:rect l="l" t="t" r="r" b="b"/>
              <a:pathLst>
                <a:path w="1182" h="1172" extrusionOk="0">
                  <a:moveTo>
                    <a:pt x="586" y="0"/>
                  </a:moveTo>
                  <a:cubicBezTo>
                    <a:pt x="580" y="0"/>
                    <a:pt x="574" y="0"/>
                    <a:pt x="568" y="1"/>
                  </a:cubicBezTo>
                  <a:cubicBezTo>
                    <a:pt x="253" y="10"/>
                    <a:pt x="3" y="268"/>
                    <a:pt x="2" y="583"/>
                  </a:cubicBezTo>
                  <a:cubicBezTo>
                    <a:pt x="1" y="912"/>
                    <a:pt x="264" y="1172"/>
                    <a:pt x="590" y="1172"/>
                  </a:cubicBezTo>
                  <a:cubicBezTo>
                    <a:pt x="591" y="1172"/>
                    <a:pt x="592" y="1172"/>
                    <a:pt x="592" y="1172"/>
                  </a:cubicBezTo>
                  <a:cubicBezTo>
                    <a:pt x="921" y="1170"/>
                    <a:pt x="1181" y="902"/>
                    <a:pt x="1174" y="575"/>
                  </a:cubicBezTo>
                  <a:cubicBezTo>
                    <a:pt x="1168" y="252"/>
                    <a:pt x="90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6" name="Google Shape;14726;p37"/>
            <p:cNvSpPr/>
            <p:nvPr/>
          </p:nvSpPr>
          <p:spPr>
            <a:xfrm>
              <a:off x="1811275" y="4062175"/>
              <a:ext cx="29500" cy="29275"/>
            </a:xfrm>
            <a:custGeom>
              <a:avLst/>
              <a:gdLst/>
              <a:ahLst/>
              <a:cxnLst/>
              <a:rect l="l" t="t" r="r" b="b"/>
              <a:pathLst>
                <a:path w="1180" h="1171" extrusionOk="0">
                  <a:moveTo>
                    <a:pt x="585" y="1"/>
                  </a:moveTo>
                  <a:cubicBezTo>
                    <a:pt x="264" y="1"/>
                    <a:pt x="3" y="259"/>
                    <a:pt x="2" y="583"/>
                  </a:cubicBezTo>
                  <a:cubicBezTo>
                    <a:pt x="1" y="908"/>
                    <a:pt x="263" y="1170"/>
                    <a:pt x="587" y="1170"/>
                  </a:cubicBezTo>
                  <a:cubicBezTo>
                    <a:pt x="589" y="1170"/>
                    <a:pt x="591" y="1170"/>
                    <a:pt x="592" y="1170"/>
                  </a:cubicBezTo>
                  <a:cubicBezTo>
                    <a:pt x="919" y="1168"/>
                    <a:pt x="1180" y="900"/>
                    <a:pt x="1173" y="573"/>
                  </a:cubicBezTo>
                  <a:cubicBezTo>
                    <a:pt x="1168" y="259"/>
                    <a:pt x="912" y="6"/>
                    <a:pt x="598" y="1"/>
                  </a:cubicBezTo>
                  <a:cubicBezTo>
                    <a:pt x="594" y="1"/>
                    <a:pt x="589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7" name="Google Shape;14727;p37"/>
            <p:cNvSpPr/>
            <p:nvPr/>
          </p:nvSpPr>
          <p:spPr>
            <a:xfrm>
              <a:off x="2369700" y="2946925"/>
              <a:ext cx="29275" cy="29100"/>
            </a:xfrm>
            <a:custGeom>
              <a:avLst/>
              <a:gdLst/>
              <a:ahLst/>
              <a:cxnLst/>
              <a:rect l="l" t="t" r="r" b="b"/>
              <a:pathLst>
                <a:path w="1171" h="1164" extrusionOk="0">
                  <a:moveTo>
                    <a:pt x="586" y="0"/>
                  </a:moveTo>
                  <a:cubicBezTo>
                    <a:pt x="275" y="0"/>
                    <a:pt x="11" y="262"/>
                    <a:pt x="5" y="573"/>
                  </a:cubicBezTo>
                  <a:cubicBezTo>
                    <a:pt x="0" y="892"/>
                    <a:pt x="270" y="1163"/>
                    <a:pt x="588" y="1163"/>
                  </a:cubicBezTo>
                  <a:cubicBezTo>
                    <a:pt x="592" y="1163"/>
                    <a:pt x="596" y="1163"/>
                    <a:pt x="600" y="1163"/>
                  </a:cubicBezTo>
                  <a:cubicBezTo>
                    <a:pt x="910" y="1154"/>
                    <a:pt x="1171" y="888"/>
                    <a:pt x="1167" y="576"/>
                  </a:cubicBezTo>
                  <a:cubicBezTo>
                    <a:pt x="1164" y="265"/>
                    <a:pt x="900" y="3"/>
                    <a:pt x="589" y="0"/>
                  </a:cubicBezTo>
                  <a:cubicBezTo>
                    <a:pt x="588" y="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8" name="Google Shape;14728;p37"/>
            <p:cNvSpPr/>
            <p:nvPr/>
          </p:nvSpPr>
          <p:spPr>
            <a:xfrm>
              <a:off x="3486425" y="4341550"/>
              <a:ext cx="29150" cy="28825"/>
            </a:xfrm>
            <a:custGeom>
              <a:avLst/>
              <a:gdLst/>
              <a:ahLst/>
              <a:cxnLst/>
              <a:rect l="l" t="t" r="r" b="b"/>
              <a:pathLst>
                <a:path w="1166" h="1153" extrusionOk="0">
                  <a:moveTo>
                    <a:pt x="585" y="1"/>
                  </a:moveTo>
                  <a:cubicBezTo>
                    <a:pt x="585" y="1"/>
                    <a:pt x="584" y="1"/>
                    <a:pt x="583" y="1"/>
                  </a:cubicBezTo>
                  <a:cubicBezTo>
                    <a:pt x="286" y="3"/>
                    <a:pt x="24" y="260"/>
                    <a:pt x="12" y="558"/>
                  </a:cubicBezTo>
                  <a:cubicBezTo>
                    <a:pt x="1" y="866"/>
                    <a:pt x="267" y="1146"/>
                    <a:pt x="578" y="1153"/>
                  </a:cubicBezTo>
                  <a:cubicBezTo>
                    <a:pt x="581" y="1153"/>
                    <a:pt x="585" y="1153"/>
                    <a:pt x="589" y="1153"/>
                  </a:cubicBezTo>
                  <a:cubicBezTo>
                    <a:pt x="892" y="1153"/>
                    <a:pt x="1162" y="887"/>
                    <a:pt x="1164" y="580"/>
                  </a:cubicBezTo>
                  <a:cubicBezTo>
                    <a:pt x="1165" y="273"/>
                    <a:pt x="894" y="1"/>
                    <a:pt x="5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9" name="Google Shape;14729;p37"/>
            <p:cNvSpPr/>
            <p:nvPr/>
          </p:nvSpPr>
          <p:spPr>
            <a:xfrm>
              <a:off x="2184300" y="3039325"/>
              <a:ext cx="28825" cy="28400"/>
            </a:xfrm>
            <a:custGeom>
              <a:avLst/>
              <a:gdLst/>
              <a:ahLst/>
              <a:cxnLst/>
              <a:rect l="l" t="t" r="r" b="b"/>
              <a:pathLst>
                <a:path w="1153" h="1136" extrusionOk="0">
                  <a:moveTo>
                    <a:pt x="575" y="1"/>
                  </a:moveTo>
                  <a:cubicBezTo>
                    <a:pt x="282" y="1"/>
                    <a:pt x="18" y="255"/>
                    <a:pt x="10" y="555"/>
                  </a:cubicBezTo>
                  <a:cubicBezTo>
                    <a:pt x="1" y="852"/>
                    <a:pt x="249" y="1118"/>
                    <a:pt x="549" y="1135"/>
                  </a:cubicBezTo>
                  <a:cubicBezTo>
                    <a:pt x="560" y="1135"/>
                    <a:pt x="570" y="1136"/>
                    <a:pt x="580" y="1136"/>
                  </a:cubicBezTo>
                  <a:cubicBezTo>
                    <a:pt x="873" y="1136"/>
                    <a:pt x="1137" y="882"/>
                    <a:pt x="1145" y="582"/>
                  </a:cubicBezTo>
                  <a:cubicBezTo>
                    <a:pt x="1153" y="287"/>
                    <a:pt x="906" y="21"/>
                    <a:pt x="605" y="2"/>
                  </a:cubicBezTo>
                  <a:cubicBezTo>
                    <a:pt x="595" y="1"/>
                    <a:pt x="585" y="1"/>
                    <a:pt x="57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0" name="Google Shape;14730;p37"/>
            <p:cNvSpPr/>
            <p:nvPr/>
          </p:nvSpPr>
          <p:spPr>
            <a:xfrm>
              <a:off x="2091125" y="4527675"/>
              <a:ext cx="28050" cy="27825"/>
            </a:xfrm>
            <a:custGeom>
              <a:avLst/>
              <a:gdLst/>
              <a:ahLst/>
              <a:cxnLst/>
              <a:rect l="l" t="t" r="r" b="b"/>
              <a:pathLst>
                <a:path w="1122" h="1113" extrusionOk="0">
                  <a:moveTo>
                    <a:pt x="560" y="1"/>
                  </a:moveTo>
                  <a:cubicBezTo>
                    <a:pt x="256" y="1"/>
                    <a:pt x="9" y="243"/>
                    <a:pt x="6" y="549"/>
                  </a:cubicBezTo>
                  <a:cubicBezTo>
                    <a:pt x="1" y="856"/>
                    <a:pt x="245" y="1109"/>
                    <a:pt x="553" y="1112"/>
                  </a:cubicBezTo>
                  <a:cubicBezTo>
                    <a:pt x="556" y="1112"/>
                    <a:pt x="560" y="1112"/>
                    <a:pt x="563" y="1112"/>
                  </a:cubicBezTo>
                  <a:cubicBezTo>
                    <a:pt x="866" y="1112"/>
                    <a:pt x="1113" y="870"/>
                    <a:pt x="1116" y="564"/>
                  </a:cubicBezTo>
                  <a:cubicBezTo>
                    <a:pt x="1121" y="257"/>
                    <a:pt x="877" y="6"/>
                    <a:pt x="568" y="1"/>
                  </a:cubicBezTo>
                  <a:cubicBezTo>
                    <a:pt x="565" y="1"/>
                    <a:pt x="563" y="1"/>
                    <a:pt x="56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1" name="Google Shape;14731;p37"/>
            <p:cNvSpPr/>
            <p:nvPr/>
          </p:nvSpPr>
          <p:spPr>
            <a:xfrm>
              <a:off x="1997650" y="4435750"/>
              <a:ext cx="27775" cy="27500"/>
            </a:xfrm>
            <a:custGeom>
              <a:avLst/>
              <a:gdLst/>
              <a:ahLst/>
              <a:cxnLst/>
              <a:rect l="l" t="t" r="r" b="b"/>
              <a:pathLst>
                <a:path w="1111" h="1100" extrusionOk="0">
                  <a:moveTo>
                    <a:pt x="558" y="1"/>
                  </a:moveTo>
                  <a:cubicBezTo>
                    <a:pt x="555" y="1"/>
                    <a:pt x="552" y="1"/>
                    <a:pt x="550" y="1"/>
                  </a:cubicBezTo>
                  <a:cubicBezTo>
                    <a:pt x="238" y="6"/>
                    <a:pt x="0" y="256"/>
                    <a:pt x="10" y="568"/>
                  </a:cubicBezTo>
                  <a:cubicBezTo>
                    <a:pt x="18" y="868"/>
                    <a:pt x="253" y="1097"/>
                    <a:pt x="554" y="1100"/>
                  </a:cubicBezTo>
                  <a:cubicBezTo>
                    <a:pt x="556" y="1100"/>
                    <a:pt x="559" y="1100"/>
                    <a:pt x="562" y="1100"/>
                  </a:cubicBezTo>
                  <a:cubicBezTo>
                    <a:pt x="873" y="1100"/>
                    <a:pt x="1110" y="858"/>
                    <a:pt x="1109" y="549"/>
                  </a:cubicBezTo>
                  <a:cubicBezTo>
                    <a:pt x="1107" y="238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2" name="Google Shape;14732;p37"/>
            <p:cNvSpPr/>
            <p:nvPr/>
          </p:nvSpPr>
          <p:spPr>
            <a:xfrm>
              <a:off x="1906125" y="33193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9" y="1"/>
                  </a:moveTo>
                  <a:cubicBezTo>
                    <a:pt x="232" y="1"/>
                    <a:pt x="4" y="228"/>
                    <a:pt x="2" y="532"/>
                  </a:cubicBezTo>
                  <a:cubicBezTo>
                    <a:pt x="0" y="839"/>
                    <a:pt x="228" y="1070"/>
                    <a:pt x="534" y="1071"/>
                  </a:cubicBezTo>
                  <a:cubicBezTo>
                    <a:pt x="535" y="1071"/>
                    <a:pt x="535" y="1071"/>
                    <a:pt x="536" y="1071"/>
                  </a:cubicBezTo>
                  <a:cubicBezTo>
                    <a:pt x="840" y="1071"/>
                    <a:pt x="1070" y="844"/>
                    <a:pt x="1072" y="541"/>
                  </a:cubicBezTo>
                  <a:cubicBezTo>
                    <a:pt x="1074" y="234"/>
                    <a:pt x="847" y="3"/>
                    <a:pt x="542" y="1"/>
                  </a:cubicBezTo>
                  <a:cubicBezTo>
                    <a:pt x="541" y="1"/>
                    <a:pt x="540" y="1"/>
                    <a:pt x="53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3" name="Google Shape;14733;p37"/>
            <p:cNvSpPr/>
            <p:nvPr/>
          </p:nvSpPr>
          <p:spPr>
            <a:xfrm>
              <a:off x="3208525" y="4621775"/>
              <a:ext cx="26850" cy="26800"/>
            </a:xfrm>
            <a:custGeom>
              <a:avLst/>
              <a:gdLst/>
              <a:ahLst/>
              <a:cxnLst/>
              <a:rect l="l" t="t" r="r" b="b"/>
              <a:pathLst>
                <a:path w="1074" h="1072" extrusionOk="0">
                  <a:moveTo>
                    <a:pt x="538" y="1"/>
                  </a:moveTo>
                  <a:cubicBezTo>
                    <a:pt x="537" y="1"/>
                    <a:pt x="536" y="1"/>
                    <a:pt x="535" y="1"/>
                  </a:cubicBezTo>
                  <a:cubicBezTo>
                    <a:pt x="230" y="1"/>
                    <a:pt x="0" y="234"/>
                    <a:pt x="2" y="539"/>
                  </a:cubicBezTo>
                  <a:cubicBezTo>
                    <a:pt x="2" y="844"/>
                    <a:pt x="234" y="1071"/>
                    <a:pt x="538" y="1071"/>
                  </a:cubicBezTo>
                  <a:cubicBezTo>
                    <a:pt x="539" y="1071"/>
                    <a:pt x="539" y="1071"/>
                    <a:pt x="540" y="1071"/>
                  </a:cubicBezTo>
                  <a:cubicBezTo>
                    <a:pt x="846" y="1070"/>
                    <a:pt x="1074" y="839"/>
                    <a:pt x="1072" y="534"/>
                  </a:cubicBezTo>
                  <a:cubicBezTo>
                    <a:pt x="1072" y="229"/>
                    <a:pt x="842" y="1"/>
                    <a:pt x="53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4" name="Google Shape;14734;p37"/>
            <p:cNvSpPr/>
            <p:nvPr/>
          </p:nvSpPr>
          <p:spPr>
            <a:xfrm>
              <a:off x="1812600" y="3505250"/>
              <a:ext cx="26550" cy="26300"/>
            </a:xfrm>
            <a:custGeom>
              <a:avLst/>
              <a:gdLst/>
              <a:ahLst/>
              <a:cxnLst/>
              <a:rect l="l" t="t" r="r" b="b"/>
              <a:pathLst>
                <a:path w="1062" h="1052" extrusionOk="0">
                  <a:moveTo>
                    <a:pt x="537" y="1"/>
                  </a:moveTo>
                  <a:cubicBezTo>
                    <a:pt x="257" y="1"/>
                    <a:pt x="21" y="227"/>
                    <a:pt x="10" y="508"/>
                  </a:cubicBezTo>
                  <a:cubicBezTo>
                    <a:pt x="1" y="802"/>
                    <a:pt x="241" y="1051"/>
                    <a:pt x="532" y="1051"/>
                  </a:cubicBezTo>
                  <a:cubicBezTo>
                    <a:pt x="535" y="1051"/>
                    <a:pt x="537" y="1051"/>
                    <a:pt x="539" y="1051"/>
                  </a:cubicBezTo>
                  <a:cubicBezTo>
                    <a:pt x="823" y="1049"/>
                    <a:pt x="1059" y="812"/>
                    <a:pt x="1060" y="529"/>
                  </a:cubicBezTo>
                  <a:cubicBezTo>
                    <a:pt x="1062" y="245"/>
                    <a:pt x="828" y="6"/>
                    <a:pt x="545" y="1"/>
                  </a:cubicBezTo>
                  <a:cubicBezTo>
                    <a:pt x="542" y="1"/>
                    <a:pt x="540" y="1"/>
                    <a:pt x="53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5" name="Google Shape;14735;p37"/>
            <p:cNvSpPr/>
            <p:nvPr/>
          </p:nvSpPr>
          <p:spPr>
            <a:xfrm>
              <a:off x="3021725" y="4715550"/>
              <a:ext cx="26450" cy="26300"/>
            </a:xfrm>
            <a:custGeom>
              <a:avLst/>
              <a:gdLst/>
              <a:ahLst/>
              <a:cxnLst/>
              <a:rect l="l" t="t" r="r" b="b"/>
              <a:pathLst>
                <a:path w="1058" h="1052" extrusionOk="0">
                  <a:moveTo>
                    <a:pt x="527" y="1"/>
                  </a:moveTo>
                  <a:cubicBezTo>
                    <a:pt x="240" y="1"/>
                    <a:pt x="0" y="238"/>
                    <a:pt x="0" y="528"/>
                  </a:cubicBezTo>
                  <a:cubicBezTo>
                    <a:pt x="2" y="811"/>
                    <a:pt x="235" y="1049"/>
                    <a:pt x="519" y="1052"/>
                  </a:cubicBezTo>
                  <a:cubicBezTo>
                    <a:pt x="521" y="1052"/>
                    <a:pt x="523" y="1052"/>
                    <a:pt x="526" y="1052"/>
                  </a:cubicBezTo>
                  <a:cubicBezTo>
                    <a:pt x="806" y="1052"/>
                    <a:pt x="1042" y="822"/>
                    <a:pt x="1049" y="540"/>
                  </a:cubicBezTo>
                  <a:cubicBezTo>
                    <a:pt x="1057" y="258"/>
                    <a:pt x="829" y="14"/>
                    <a:pt x="546" y="1"/>
                  </a:cubicBezTo>
                  <a:cubicBezTo>
                    <a:pt x="539" y="1"/>
                    <a:pt x="533" y="1"/>
                    <a:pt x="52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6" name="Google Shape;14736;p37"/>
            <p:cNvSpPr/>
            <p:nvPr/>
          </p:nvSpPr>
          <p:spPr>
            <a:xfrm>
              <a:off x="2186300" y="4623025"/>
              <a:ext cx="24625" cy="24300"/>
            </a:xfrm>
            <a:custGeom>
              <a:avLst/>
              <a:gdLst/>
              <a:ahLst/>
              <a:cxnLst/>
              <a:rect l="l" t="t" r="r" b="b"/>
              <a:pathLst>
                <a:path w="985" h="972" extrusionOk="0">
                  <a:moveTo>
                    <a:pt x="496" y="1"/>
                  </a:moveTo>
                  <a:cubicBezTo>
                    <a:pt x="213" y="1"/>
                    <a:pt x="1" y="221"/>
                    <a:pt x="12" y="506"/>
                  </a:cubicBezTo>
                  <a:cubicBezTo>
                    <a:pt x="21" y="772"/>
                    <a:pt x="230" y="971"/>
                    <a:pt x="496" y="971"/>
                  </a:cubicBezTo>
                  <a:cubicBezTo>
                    <a:pt x="501" y="971"/>
                    <a:pt x="505" y="971"/>
                    <a:pt x="510" y="971"/>
                  </a:cubicBezTo>
                  <a:cubicBezTo>
                    <a:pt x="781" y="966"/>
                    <a:pt x="985" y="753"/>
                    <a:pt x="979" y="478"/>
                  </a:cubicBezTo>
                  <a:cubicBezTo>
                    <a:pt x="976" y="207"/>
                    <a:pt x="769" y="1"/>
                    <a:pt x="49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7" name="Google Shape;14737;p37"/>
            <p:cNvSpPr/>
            <p:nvPr/>
          </p:nvSpPr>
          <p:spPr>
            <a:xfrm>
              <a:off x="1813700" y="4158200"/>
              <a:ext cx="24425" cy="24275"/>
            </a:xfrm>
            <a:custGeom>
              <a:avLst/>
              <a:gdLst/>
              <a:ahLst/>
              <a:cxnLst/>
              <a:rect l="l" t="t" r="r" b="b"/>
              <a:pathLst>
                <a:path w="977" h="971" extrusionOk="0">
                  <a:moveTo>
                    <a:pt x="490" y="1"/>
                  </a:moveTo>
                  <a:cubicBezTo>
                    <a:pt x="220" y="1"/>
                    <a:pt x="12" y="204"/>
                    <a:pt x="7" y="473"/>
                  </a:cubicBezTo>
                  <a:cubicBezTo>
                    <a:pt x="0" y="746"/>
                    <a:pt x="201" y="959"/>
                    <a:pt x="472" y="970"/>
                  </a:cubicBezTo>
                  <a:cubicBezTo>
                    <a:pt x="478" y="970"/>
                    <a:pt x="484" y="970"/>
                    <a:pt x="490" y="970"/>
                  </a:cubicBezTo>
                  <a:cubicBezTo>
                    <a:pt x="764" y="970"/>
                    <a:pt x="977" y="760"/>
                    <a:pt x="976" y="483"/>
                  </a:cubicBezTo>
                  <a:cubicBezTo>
                    <a:pt x="974" y="211"/>
                    <a:pt x="768" y="2"/>
                    <a:pt x="495" y="1"/>
                  </a:cubicBezTo>
                  <a:cubicBezTo>
                    <a:pt x="493" y="1"/>
                    <a:pt x="492" y="1"/>
                    <a:pt x="49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8" name="Google Shape;14738;p37"/>
            <p:cNvSpPr/>
            <p:nvPr/>
          </p:nvSpPr>
          <p:spPr>
            <a:xfrm>
              <a:off x="1907175" y="4343800"/>
              <a:ext cx="24525" cy="24275"/>
            </a:xfrm>
            <a:custGeom>
              <a:avLst/>
              <a:gdLst/>
              <a:ahLst/>
              <a:cxnLst/>
              <a:rect l="l" t="t" r="r" b="b"/>
              <a:pathLst>
                <a:path w="981" h="971" extrusionOk="0">
                  <a:moveTo>
                    <a:pt x="497" y="0"/>
                  </a:moveTo>
                  <a:cubicBezTo>
                    <a:pt x="226" y="0"/>
                    <a:pt x="18" y="200"/>
                    <a:pt x="10" y="468"/>
                  </a:cubicBezTo>
                  <a:cubicBezTo>
                    <a:pt x="1" y="751"/>
                    <a:pt x="211" y="970"/>
                    <a:pt x="492" y="970"/>
                  </a:cubicBezTo>
                  <a:cubicBezTo>
                    <a:pt x="495" y="970"/>
                    <a:pt x="497" y="970"/>
                    <a:pt x="500" y="970"/>
                  </a:cubicBezTo>
                  <a:cubicBezTo>
                    <a:pt x="773" y="969"/>
                    <a:pt x="977" y="763"/>
                    <a:pt x="980" y="489"/>
                  </a:cubicBezTo>
                  <a:cubicBezTo>
                    <a:pt x="980" y="217"/>
                    <a:pt x="777" y="7"/>
                    <a:pt x="505" y="0"/>
                  </a:cubicBezTo>
                  <a:cubicBezTo>
                    <a:pt x="502" y="0"/>
                    <a:pt x="500" y="0"/>
                    <a:pt x="49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9" name="Google Shape;14739;p37"/>
            <p:cNvSpPr/>
            <p:nvPr/>
          </p:nvSpPr>
          <p:spPr>
            <a:xfrm>
              <a:off x="3116125" y="2949350"/>
              <a:ext cx="24450" cy="24225"/>
            </a:xfrm>
            <a:custGeom>
              <a:avLst/>
              <a:gdLst/>
              <a:ahLst/>
              <a:cxnLst/>
              <a:rect l="l" t="t" r="r" b="b"/>
              <a:pathLst>
                <a:path w="978" h="969" extrusionOk="0">
                  <a:moveTo>
                    <a:pt x="488" y="1"/>
                  </a:moveTo>
                  <a:cubicBezTo>
                    <a:pt x="219" y="1"/>
                    <a:pt x="11" y="203"/>
                    <a:pt x="7" y="472"/>
                  </a:cubicBezTo>
                  <a:cubicBezTo>
                    <a:pt x="0" y="745"/>
                    <a:pt x="201" y="959"/>
                    <a:pt x="472" y="968"/>
                  </a:cubicBezTo>
                  <a:cubicBezTo>
                    <a:pt x="479" y="969"/>
                    <a:pt x="486" y="969"/>
                    <a:pt x="493" y="969"/>
                  </a:cubicBezTo>
                  <a:cubicBezTo>
                    <a:pt x="767" y="969"/>
                    <a:pt x="977" y="758"/>
                    <a:pt x="976" y="483"/>
                  </a:cubicBezTo>
                  <a:cubicBezTo>
                    <a:pt x="975" y="211"/>
                    <a:pt x="770" y="2"/>
                    <a:pt x="496" y="1"/>
                  </a:cubicBezTo>
                  <a:cubicBezTo>
                    <a:pt x="493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0" name="Google Shape;14740;p37"/>
            <p:cNvSpPr/>
            <p:nvPr/>
          </p:nvSpPr>
          <p:spPr>
            <a:xfrm>
              <a:off x="3580900" y="34141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3" y="1"/>
                  </a:moveTo>
                  <a:cubicBezTo>
                    <a:pt x="222" y="1"/>
                    <a:pt x="13" y="203"/>
                    <a:pt x="6" y="473"/>
                  </a:cubicBezTo>
                  <a:cubicBezTo>
                    <a:pt x="1" y="755"/>
                    <a:pt x="210" y="971"/>
                    <a:pt x="490" y="971"/>
                  </a:cubicBezTo>
                  <a:cubicBezTo>
                    <a:pt x="493" y="971"/>
                    <a:pt x="497" y="971"/>
                    <a:pt x="500" y="971"/>
                  </a:cubicBezTo>
                  <a:cubicBezTo>
                    <a:pt x="771" y="967"/>
                    <a:pt x="978" y="758"/>
                    <a:pt x="978" y="485"/>
                  </a:cubicBezTo>
                  <a:cubicBezTo>
                    <a:pt x="978" y="211"/>
                    <a:pt x="771" y="4"/>
                    <a:pt x="499" y="1"/>
                  </a:cubicBezTo>
                  <a:cubicBezTo>
                    <a:pt x="497" y="1"/>
                    <a:pt x="495" y="1"/>
                    <a:pt x="49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1" name="Google Shape;14741;p37"/>
            <p:cNvSpPr/>
            <p:nvPr/>
          </p:nvSpPr>
          <p:spPr>
            <a:xfrm>
              <a:off x="2372025" y="4716575"/>
              <a:ext cx="24450" cy="24300"/>
            </a:xfrm>
            <a:custGeom>
              <a:avLst/>
              <a:gdLst/>
              <a:ahLst/>
              <a:cxnLst/>
              <a:rect l="l" t="t" r="r" b="b"/>
              <a:pathLst>
                <a:path w="978" h="972" extrusionOk="0">
                  <a:moveTo>
                    <a:pt x="491" y="1"/>
                  </a:moveTo>
                  <a:cubicBezTo>
                    <a:pt x="485" y="1"/>
                    <a:pt x="479" y="1"/>
                    <a:pt x="473" y="1"/>
                  </a:cubicBezTo>
                  <a:cubicBezTo>
                    <a:pt x="201" y="12"/>
                    <a:pt x="1" y="228"/>
                    <a:pt x="7" y="500"/>
                  </a:cubicBezTo>
                  <a:cubicBezTo>
                    <a:pt x="14" y="769"/>
                    <a:pt x="222" y="971"/>
                    <a:pt x="492" y="971"/>
                  </a:cubicBezTo>
                  <a:cubicBezTo>
                    <a:pt x="495" y="971"/>
                    <a:pt x="497" y="971"/>
                    <a:pt x="500" y="971"/>
                  </a:cubicBezTo>
                  <a:cubicBezTo>
                    <a:pt x="773" y="968"/>
                    <a:pt x="978" y="759"/>
                    <a:pt x="978" y="487"/>
                  </a:cubicBezTo>
                  <a:cubicBezTo>
                    <a:pt x="978" y="209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2" name="Google Shape;14742;p37"/>
            <p:cNvSpPr/>
            <p:nvPr/>
          </p:nvSpPr>
          <p:spPr>
            <a:xfrm>
              <a:off x="3674925" y="3879375"/>
              <a:ext cx="23700" cy="23550"/>
            </a:xfrm>
            <a:custGeom>
              <a:avLst/>
              <a:gdLst/>
              <a:ahLst/>
              <a:cxnLst/>
              <a:rect l="l" t="t" r="r" b="b"/>
              <a:pathLst>
                <a:path w="948" h="942" extrusionOk="0">
                  <a:moveTo>
                    <a:pt x="472" y="0"/>
                  </a:moveTo>
                  <a:cubicBezTo>
                    <a:pt x="213" y="0"/>
                    <a:pt x="8" y="204"/>
                    <a:pt x="5" y="463"/>
                  </a:cubicBezTo>
                  <a:cubicBezTo>
                    <a:pt x="1" y="724"/>
                    <a:pt x="198" y="930"/>
                    <a:pt x="454" y="941"/>
                  </a:cubicBezTo>
                  <a:cubicBezTo>
                    <a:pt x="461" y="941"/>
                    <a:pt x="468" y="941"/>
                    <a:pt x="474" y="941"/>
                  </a:cubicBezTo>
                  <a:cubicBezTo>
                    <a:pt x="735" y="941"/>
                    <a:pt x="941" y="739"/>
                    <a:pt x="944" y="477"/>
                  </a:cubicBezTo>
                  <a:cubicBezTo>
                    <a:pt x="948" y="219"/>
                    <a:pt x="751" y="12"/>
                    <a:pt x="495" y="1"/>
                  </a:cubicBezTo>
                  <a:cubicBezTo>
                    <a:pt x="487" y="0"/>
                    <a:pt x="480" y="0"/>
                    <a:pt x="47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3" name="Google Shape;14743;p37"/>
            <p:cNvSpPr/>
            <p:nvPr/>
          </p:nvSpPr>
          <p:spPr>
            <a:xfrm>
              <a:off x="3395875" y="3135500"/>
              <a:ext cx="23425" cy="23250"/>
            </a:xfrm>
            <a:custGeom>
              <a:avLst/>
              <a:gdLst/>
              <a:ahLst/>
              <a:cxnLst/>
              <a:rect l="l" t="t" r="r" b="b"/>
              <a:pathLst>
                <a:path w="937" h="930" extrusionOk="0">
                  <a:moveTo>
                    <a:pt x="470" y="0"/>
                  </a:moveTo>
                  <a:cubicBezTo>
                    <a:pt x="221" y="0"/>
                    <a:pt x="8" y="209"/>
                    <a:pt x="3" y="459"/>
                  </a:cubicBezTo>
                  <a:cubicBezTo>
                    <a:pt x="0" y="711"/>
                    <a:pt x="210" y="927"/>
                    <a:pt x="462" y="929"/>
                  </a:cubicBezTo>
                  <a:cubicBezTo>
                    <a:pt x="464" y="930"/>
                    <a:pt x="466" y="930"/>
                    <a:pt x="469" y="930"/>
                  </a:cubicBezTo>
                  <a:cubicBezTo>
                    <a:pt x="718" y="930"/>
                    <a:pt x="930" y="721"/>
                    <a:pt x="932" y="472"/>
                  </a:cubicBezTo>
                  <a:cubicBezTo>
                    <a:pt x="936" y="218"/>
                    <a:pt x="726" y="4"/>
                    <a:pt x="475" y="0"/>
                  </a:cubicBezTo>
                  <a:cubicBezTo>
                    <a:pt x="473" y="0"/>
                    <a:pt x="472" y="0"/>
                    <a:pt x="47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4" name="Google Shape;14744;p37"/>
            <p:cNvSpPr/>
            <p:nvPr/>
          </p:nvSpPr>
          <p:spPr>
            <a:xfrm>
              <a:off x="2651575" y="2856150"/>
              <a:ext cx="23925" cy="23525"/>
            </a:xfrm>
            <a:custGeom>
              <a:avLst/>
              <a:gdLst/>
              <a:ahLst/>
              <a:cxnLst/>
              <a:rect l="l" t="t" r="r" b="b"/>
              <a:pathLst>
                <a:path w="957" h="941" extrusionOk="0">
                  <a:moveTo>
                    <a:pt x="481" y="0"/>
                  </a:moveTo>
                  <a:cubicBezTo>
                    <a:pt x="222" y="0"/>
                    <a:pt x="18" y="197"/>
                    <a:pt x="10" y="455"/>
                  </a:cubicBezTo>
                  <a:cubicBezTo>
                    <a:pt x="0" y="725"/>
                    <a:pt x="208" y="941"/>
                    <a:pt x="478" y="941"/>
                  </a:cubicBezTo>
                  <a:cubicBezTo>
                    <a:pt x="479" y="941"/>
                    <a:pt x="480" y="941"/>
                    <a:pt x="481" y="941"/>
                  </a:cubicBezTo>
                  <a:cubicBezTo>
                    <a:pt x="739" y="941"/>
                    <a:pt x="941" y="743"/>
                    <a:pt x="949" y="486"/>
                  </a:cubicBezTo>
                  <a:cubicBezTo>
                    <a:pt x="957" y="216"/>
                    <a:pt x="751" y="0"/>
                    <a:pt x="48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5" name="Google Shape;14745;p37"/>
            <p:cNvSpPr/>
            <p:nvPr/>
          </p:nvSpPr>
          <p:spPr>
            <a:xfrm>
              <a:off x="3675025" y="3787275"/>
              <a:ext cx="23500" cy="23550"/>
            </a:xfrm>
            <a:custGeom>
              <a:avLst/>
              <a:gdLst/>
              <a:ahLst/>
              <a:cxnLst/>
              <a:rect l="l" t="t" r="r" b="b"/>
              <a:pathLst>
                <a:path w="940" h="942" extrusionOk="0">
                  <a:moveTo>
                    <a:pt x="469" y="1"/>
                  </a:moveTo>
                  <a:cubicBezTo>
                    <a:pt x="206" y="1"/>
                    <a:pt x="1" y="207"/>
                    <a:pt x="1" y="470"/>
                  </a:cubicBezTo>
                  <a:cubicBezTo>
                    <a:pt x="1" y="731"/>
                    <a:pt x="199" y="934"/>
                    <a:pt x="457" y="941"/>
                  </a:cubicBezTo>
                  <a:cubicBezTo>
                    <a:pt x="462" y="941"/>
                    <a:pt x="467" y="941"/>
                    <a:pt x="472" y="941"/>
                  </a:cubicBezTo>
                  <a:cubicBezTo>
                    <a:pt x="735" y="941"/>
                    <a:pt x="940" y="735"/>
                    <a:pt x="940" y="470"/>
                  </a:cubicBezTo>
                  <a:cubicBezTo>
                    <a:pt x="940" y="213"/>
                    <a:pt x="742" y="9"/>
                    <a:pt x="484" y="1"/>
                  </a:cubicBezTo>
                  <a:cubicBezTo>
                    <a:pt x="479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6" name="Google Shape;14746;p37"/>
            <p:cNvSpPr/>
            <p:nvPr/>
          </p:nvSpPr>
          <p:spPr>
            <a:xfrm>
              <a:off x="2745300" y="2856150"/>
              <a:ext cx="23600" cy="23500"/>
            </a:xfrm>
            <a:custGeom>
              <a:avLst/>
              <a:gdLst/>
              <a:ahLst/>
              <a:cxnLst/>
              <a:rect l="l" t="t" r="r" b="b"/>
              <a:pathLst>
                <a:path w="944" h="940" extrusionOk="0">
                  <a:moveTo>
                    <a:pt x="469" y="0"/>
                  </a:moveTo>
                  <a:cubicBezTo>
                    <a:pt x="205" y="0"/>
                    <a:pt x="0" y="208"/>
                    <a:pt x="2" y="474"/>
                  </a:cubicBezTo>
                  <a:cubicBezTo>
                    <a:pt x="3" y="736"/>
                    <a:pt x="209" y="940"/>
                    <a:pt x="470" y="940"/>
                  </a:cubicBezTo>
                  <a:cubicBezTo>
                    <a:pt x="477" y="940"/>
                    <a:pt x="483" y="940"/>
                    <a:pt x="490" y="939"/>
                  </a:cubicBezTo>
                  <a:cubicBezTo>
                    <a:pt x="747" y="931"/>
                    <a:pt x="943" y="725"/>
                    <a:pt x="942" y="467"/>
                  </a:cubicBezTo>
                  <a:cubicBezTo>
                    <a:pt x="939" y="209"/>
                    <a:pt x="740" y="7"/>
                    <a:pt x="482" y="0"/>
                  </a:cubicBezTo>
                  <a:cubicBezTo>
                    <a:pt x="478" y="0"/>
                    <a:pt x="474" y="0"/>
                    <a:pt x="46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7" name="Google Shape;14747;p37"/>
            <p:cNvSpPr/>
            <p:nvPr/>
          </p:nvSpPr>
          <p:spPr>
            <a:xfrm>
              <a:off x="3675150" y="3694025"/>
              <a:ext cx="23325" cy="22900"/>
            </a:xfrm>
            <a:custGeom>
              <a:avLst/>
              <a:gdLst/>
              <a:ahLst/>
              <a:cxnLst/>
              <a:rect l="l" t="t" r="r" b="b"/>
              <a:pathLst>
                <a:path w="933" h="916" extrusionOk="0">
                  <a:moveTo>
                    <a:pt x="465" y="1"/>
                  </a:moveTo>
                  <a:cubicBezTo>
                    <a:pt x="220" y="1"/>
                    <a:pt x="0" y="225"/>
                    <a:pt x="10" y="472"/>
                  </a:cubicBezTo>
                  <a:cubicBezTo>
                    <a:pt x="18" y="706"/>
                    <a:pt x="229" y="915"/>
                    <a:pt x="465" y="915"/>
                  </a:cubicBezTo>
                  <a:cubicBezTo>
                    <a:pt x="466" y="915"/>
                    <a:pt x="467" y="915"/>
                    <a:pt x="468" y="915"/>
                  </a:cubicBezTo>
                  <a:cubicBezTo>
                    <a:pt x="712" y="915"/>
                    <a:pt x="932" y="691"/>
                    <a:pt x="923" y="446"/>
                  </a:cubicBezTo>
                  <a:cubicBezTo>
                    <a:pt x="915" y="210"/>
                    <a:pt x="702" y="4"/>
                    <a:pt x="467" y="1"/>
                  </a:cubicBezTo>
                  <a:cubicBezTo>
                    <a:pt x="466" y="1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8" name="Google Shape;14748;p37"/>
            <p:cNvSpPr/>
            <p:nvPr/>
          </p:nvSpPr>
          <p:spPr>
            <a:xfrm>
              <a:off x="3581650" y="4252475"/>
              <a:ext cx="23200" cy="22900"/>
            </a:xfrm>
            <a:custGeom>
              <a:avLst/>
              <a:gdLst/>
              <a:ahLst/>
              <a:cxnLst/>
              <a:rect l="l" t="t" r="r" b="b"/>
              <a:pathLst>
                <a:path w="928" h="916" extrusionOk="0">
                  <a:moveTo>
                    <a:pt x="466" y="1"/>
                  </a:moveTo>
                  <a:cubicBezTo>
                    <a:pt x="464" y="1"/>
                    <a:pt x="461" y="1"/>
                    <a:pt x="459" y="1"/>
                  </a:cubicBezTo>
                  <a:cubicBezTo>
                    <a:pt x="223" y="2"/>
                    <a:pt x="11" y="212"/>
                    <a:pt x="6" y="448"/>
                  </a:cubicBezTo>
                  <a:cubicBezTo>
                    <a:pt x="1" y="693"/>
                    <a:pt x="220" y="915"/>
                    <a:pt x="464" y="915"/>
                  </a:cubicBezTo>
                  <a:cubicBezTo>
                    <a:pt x="466" y="915"/>
                    <a:pt x="467" y="915"/>
                    <a:pt x="469" y="915"/>
                  </a:cubicBezTo>
                  <a:cubicBezTo>
                    <a:pt x="705" y="911"/>
                    <a:pt x="916" y="702"/>
                    <a:pt x="922" y="467"/>
                  </a:cubicBezTo>
                  <a:cubicBezTo>
                    <a:pt x="927" y="223"/>
                    <a:pt x="709" y="1"/>
                    <a:pt x="46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9" name="Google Shape;14749;p37"/>
            <p:cNvSpPr/>
            <p:nvPr/>
          </p:nvSpPr>
          <p:spPr>
            <a:xfrm>
              <a:off x="2280925" y="2950150"/>
              <a:ext cx="22850" cy="22700"/>
            </a:xfrm>
            <a:custGeom>
              <a:avLst/>
              <a:gdLst/>
              <a:ahLst/>
              <a:cxnLst/>
              <a:rect l="l" t="t" r="r" b="b"/>
              <a:pathLst>
                <a:path w="914" h="908" extrusionOk="0">
                  <a:moveTo>
                    <a:pt x="455" y="0"/>
                  </a:moveTo>
                  <a:cubicBezTo>
                    <a:pt x="454" y="0"/>
                    <a:pt x="452" y="0"/>
                    <a:pt x="451" y="0"/>
                  </a:cubicBezTo>
                  <a:cubicBezTo>
                    <a:pt x="213" y="3"/>
                    <a:pt x="3" y="213"/>
                    <a:pt x="1" y="451"/>
                  </a:cubicBezTo>
                  <a:cubicBezTo>
                    <a:pt x="0" y="691"/>
                    <a:pt x="215" y="907"/>
                    <a:pt x="453" y="907"/>
                  </a:cubicBezTo>
                  <a:cubicBezTo>
                    <a:pt x="459" y="907"/>
                    <a:pt x="466" y="907"/>
                    <a:pt x="472" y="907"/>
                  </a:cubicBezTo>
                  <a:cubicBezTo>
                    <a:pt x="710" y="894"/>
                    <a:pt x="913" y="677"/>
                    <a:pt x="908" y="441"/>
                  </a:cubicBezTo>
                  <a:cubicBezTo>
                    <a:pt x="901" y="205"/>
                    <a:pt x="688" y="0"/>
                    <a:pt x="455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0" name="Google Shape;14750;p37"/>
            <p:cNvSpPr/>
            <p:nvPr/>
          </p:nvSpPr>
          <p:spPr>
            <a:xfrm>
              <a:off x="2837925" y="2856750"/>
              <a:ext cx="22525" cy="22325"/>
            </a:xfrm>
            <a:custGeom>
              <a:avLst/>
              <a:gdLst/>
              <a:ahLst/>
              <a:cxnLst/>
              <a:rect l="l" t="t" r="r" b="b"/>
              <a:pathLst>
                <a:path w="901" h="893" extrusionOk="0">
                  <a:moveTo>
                    <a:pt x="450" y="1"/>
                  </a:moveTo>
                  <a:cubicBezTo>
                    <a:pt x="448" y="1"/>
                    <a:pt x="446" y="1"/>
                    <a:pt x="443" y="1"/>
                  </a:cubicBezTo>
                  <a:cubicBezTo>
                    <a:pt x="203" y="5"/>
                    <a:pt x="1" y="214"/>
                    <a:pt x="5" y="453"/>
                  </a:cubicBezTo>
                  <a:cubicBezTo>
                    <a:pt x="9" y="692"/>
                    <a:pt x="214" y="892"/>
                    <a:pt x="450" y="892"/>
                  </a:cubicBezTo>
                  <a:cubicBezTo>
                    <a:pt x="452" y="892"/>
                    <a:pt x="454" y="892"/>
                    <a:pt x="457" y="892"/>
                  </a:cubicBezTo>
                  <a:cubicBezTo>
                    <a:pt x="698" y="890"/>
                    <a:pt x="900" y="679"/>
                    <a:pt x="896" y="439"/>
                  </a:cubicBezTo>
                  <a:cubicBezTo>
                    <a:pt x="891" y="201"/>
                    <a:pt x="687" y="1"/>
                    <a:pt x="4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1" name="Google Shape;14751;p37"/>
            <p:cNvSpPr/>
            <p:nvPr/>
          </p:nvSpPr>
          <p:spPr>
            <a:xfrm>
              <a:off x="3490250" y="3229925"/>
              <a:ext cx="21675" cy="21475"/>
            </a:xfrm>
            <a:custGeom>
              <a:avLst/>
              <a:gdLst/>
              <a:ahLst/>
              <a:cxnLst/>
              <a:rect l="l" t="t" r="r" b="b"/>
              <a:pathLst>
                <a:path w="867" h="859" extrusionOk="0">
                  <a:moveTo>
                    <a:pt x="438" y="0"/>
                  </a:moveTo>
                  <a:cubicBezTo>
                    <a:pt x="197" y="0"/>
                    <a:pt x="13" y="178"/>
                    <a:pt x="7" y="417"/>
                  </a:cubicBezTo>
                  <a:cubicBezTo>
                    <a:pt x="0" y="669"/>
                    <a:pt x="186" y="858"/>
                    <a:pt x="436" y="858"/>
                  </a:cubicBezTo>
                  <a:cubicBezTo>
                    <a:pt x="439" y="858"/>
                    <a:pt x="443" y="858"/>
                    <a:pt x="446" y="858"/>
                  </a:cubicBezTo>
                  <a:cubicBezTo>
                    <a:pt x="686" y="854"/>
                    <a:pt x="867" y="671"/>
                    <a:pt x="866" y="428"/>
                  </a:cubicBezTo>
                  <a:cubicBezTo>
                    <a:pt x="863" y="185"/>
                    <a:pt x="684" y="3"/>
                    <a:pt x="441" y="0"/>
                  </a:cubicBezTo>
                  <a:cubicBezTo>
                    <a:pt x="440" y="0"/>
                    <a:pt x="439" y="0"/>
                    <a:pt x="43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2" name="Google Shape;14752;p37"/>
            <p:cNvSpPr/>
            <p:nvPr/>
          </p:nvSpPr>
          <p:spPr>
            <a:xfrm>
              <a:off x="2560425" y="2857150"/>
              <a:ext cx="21900" cy="21500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43" y="1"/>
                  </a:moveTo>
                  <a:cubicBezTo>
                    <a:pt x="206" y="1"/>
                    <a:pt x="23" y="173"/>
                    <a:pt x="11" y="408"/>
                  </a:cubicBezTo>
                  <a:cubicBezTo>
                    <a:pt x="1" y="661"/>
                    <a:pt x="189" y="860"/>
                    <a:pt x="441" y="860"/>
                  </a:cubicBezTo>
                  <a:cubicBezTo>
                    <a:pt x="442" y="860"/>
                    <a:pt x="443" y="860"/>
                    <a:pt x="444" y="860"/>
                  </a:cubicBezTo>
                  <a:cubicBezTo>
                    <a:pt x="686" y="860"/>
                    <a:pt x="868" y="680"/>
                    <a:pt x="870" y="439"/>
                  </a:cubicBezTo>
                  <a:cubicBezTo>
                    <a:pt x="876" y="196"/>
                    <a:pt x="698" y="9"/>
                    <a:pt x="456" y="1"/>
                  </a:cubicBezTo>
                  <a:cubicBezTo>
                    <a:pt x="452" y="1"/>
                    <a:pt x="447" y="1"/>
                    <a:pt x="4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3" name="Google Shape;14753;p37"/>
            <p:cNvSpPr/>
            <p:nvPr/>
          </p:nvSpPr>
          <p:spPr>
            <a:xfrm>
              <a:off x="3675925" y="3973975"/>
              <a:ext cx="21700" cy="21475"/>
            </a:xfrm>
            <a:custGeom>
              <a:avLst/>
              <a:gdLst/>
              <a:ahLst/>
              <a:cxnLst/>
              <a:rect l="l" t="t" r="r" b="b"/>
              <a:pathLst>
                <a:path w="868" h="859" extrusionOk="0">
                  <a:moveTo>
                    <a:pt x="434" y="1"/>
                  </a:moveTo>
                  <a:cubicBezTo>
                    <a:pt x="185" y="1"/>
                    <a:pt x="0" y="190"/>
                    <a:pt x="6" y="439"/>
                  </a:cubicBezTo>
                  <a:cubicBezTo>
                    <a:pt x="10" y="680"/>
                    <a:pt x="193" y="858"/>
                    <a:pt x="432" y="858"/>
                  </a:cubicBezTo>
                  <a:cubicBezTo>
                    <a:pt x="434" y="858"/>
                    <a:pt x="435" y="858"/>
                    <a:pt x="437" y="858"/>
                  </a:cubicBezTo>
                  <a:cubicBezTo>
                    <a:pt x="680" y="856"/>
                    <a:pt x="862" y="675"/>
                    <a:pt x="863" y="432"/>
                  </a:cubicBezTo>
                  <a:cubicBezTo>
                    <a:pt x="867" y="191"/>
                    <a:pt x="687" y="5"/>
                    <a:pt x="447" y="1"/>
                  </a:cubicBezTo>
                  <a:cubicBezTo>
                    <a:pt x="442" y="1"/>
                    <a:pt x="438" y="1"/>
                    <a:pt x="43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4" name="Google Shape;14754;p37"/>
            <p:cNvSpPr/>
            <p:nvPr/>
          </p:nvSpPr>
          <p:spPr>
            <a:xfrm>
              <a:off x="3304575" y="3042975"/>
              <a:ext cx="21600" cy="21250"/>
            </a:xfrm>
            <a:custGeom>
              <a:avLst/>
              <a:gdLst/>
              <a:ahLst/>
              <a:cxnLst/>
              <a:rect l="l" t="t" r="r" b="b"/>
              <a:pathLst>
                <a:path w="864" h="850" extrusionOk="0">
                  <a:moveTo>
                    <a:pt x="433" y="1"/>
                  </a:moveTo>
                  <a:cubicBezTo>
                    <a:pt x="183" y="1"/>
                    <a:pt x="1" y="193"/>
                    <a:pt x="12" y="445"/>
                  </a:cubicBezTo>
                  <a:cubicBezTo>
                    <a:pt x="22" y="679"/>
                    <a:pt x="200" y="849"/>
                    <a:pt x="436" y="849"/>
                  </a:cubicBezTo>
                  <a:cubicBezTo>
                    <a:pt x="441" y="849"/>
                    <a:pt x="445" y="849"/>
                    <a:pt x="450" y="849"/>
                  </a:cubicBezTo>
                  <a:cubicBezTo>
                    <a:pt x="690" y="842"/>
                    <a:pt x="864" y="660"/>
                    <a:pt x="860" y="419"/>
                  </a:cubicBezTo>
                  <a:cubicBezTo>
                    <a:pt x="858" y="177"/>
                    <a:pt x="681" y="1"/>
                    <a:pt x="438" y="1"/>
                  </a:cubicBezTo>
                  <a:cubicBezTo>
                    <a:pt x="436" y="1"/>
                    <a:pt x="434" y="1"/>
                    <a:pt x="43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5" name="Google Shape;14755;p37"/>
            <p:cNvSpPr/>
            <p:nvPr/>
          </p:nvSpPr>
          <p:spPr>
            <a:xfrm>
              <a:off x="2002975" y="3137175"/>
              <a:ext cx="20025" cy="19850"/>
            </a:xfrm>
            <a:custGeom>
              <a:avLst/>
              <a:gdLst/>
              <a:ahLst/>
              <a:cxnLst/>
              <a:rect l="l" t="t" r="r" b="b"/>
              <a:pathLst>
                <a:path w="801" h="794" extrusionOk="0">
                  <a:moveTo>
                    <a:pt x="405" y="1"/>
                  </a:moveTo>
                  <a:cubicBezTo>
                    <a:pt x="200" y="1"/>
                    <a:pt x="14" y="179"/>
                    <a:pt x="7" y="386"/>
                  </a:cubicBezTo>
                  <a:cubicBezTo>
                    <a:pt x="0" y="600"/>
                    <a:pt x="192" y="793"/>
                    <a:pt x="403" y="793"/>
                  </a:cubicBezTo>
                  <a:cubicBezTo>
                    <a:pt x="407" y="793"/>
                    <a:pt x="410" y="793"/>
                    <a:pt x="414" y="793"/>
                  </a:cubicBezTo>
                  <a:cubicBezTo>
                    <a:pt x="622" y="788"/>
                    <a:pt x="801" y="602"/>
                    <a:pt x="799" y="394"/>
                  </a:cubicBezTo>
                  <a:cubicBezTo>
                    <a:pt x="798" y="188"/>
                    <a:pt x="616" y="5"/>
                    <a:pt x="407" y="1"/>
                  </a:cubicBezTo>
                  <a:cubicBezTo>
                    <a:pt x="406" y="1"/>
                    <a:pt x="406" y="1"/>
                    <a:pt x="40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6" name="Google Shape;14756;p37"/>
            <p:cNvSpPr/>
            <p:nvPr/>
          </p:nvSpPr>
          <p:spPr>
            <a:xfrm>
              <a:off x="3676825" y="36020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399" y="0"/>
                  </a:moveTo>
                  <a:cubicBezTo>
                    <a:pt x="396" y="0"/>
                    <a:pt x="394" y="0"/>
                    <a:pt x="392" y="0"/>
                  </a:cubicBezTo>
                  <a:cubicBezTo>
                    <a:pt x="184" y="6"/>
                    <a:pt x="4" y="189"/>
                    <a:pt x="1" y="395"/>
                  </a:cubicBezTo>
                  <a:cubicBezTo>
                    <a:pt x="1" y="604"/>
                    <a:pt x="183" y="787"/>
                    <a:pt x="390" y="793"/>
                  </a:cubicBezTo>
                  <a:cubicBezTo>
                    <a:pt x="392" y="793"/>
                    <a:pt x="393" y="793"/>
                    <a:pt x="395" y="793"/>
                  </a:cubicBezTo>
                  <a:cubicBezTo>
                    <a:pt x="610" y="793"/>
                    <a:pt x="801" y="597"/>
                    <a:pt x="793" y="381"/>
                  </a:cubicBezTo>
                  <a:cubicBezTo>
                    <a:pt x="785" y="177"/>
                    <a:pt x="602" y="0"/>
                    <a:pt x="399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7" name="Google Shape;14757;p37"/>
            <p:cNvSpPr/>
            <p:nvPr/>
          </p:nvSpPr>
          <p:spPr>
            <a:xfrm>
              <a:off x="1815900" y="3416425"/>
              <a:ext cx="20000" cy="19800"/>
            </a:xfrm>
            <a:custGeom>
              <a:avLst/>
              <a:gdLst/>
              <a:ahLst/>
              <a:cxnLst/>
              <a:rect l="l" t="t" r="r" b="b"/>
              <a:pathLst>
                <a:path w="800" h="792" extrusionOk="0">
                  <a:moveTo>
                    <a:pt x="403" y="0"/>
                  </a:moveTo>
                  <a:cubicBezTo>
                    <a:pt x="200" y="0"/>
                    <a:pt x="18" y="178"/>
                    <a:pt x="8" y="383"/>
                  </a:cubicBezTo>
                  <a:cubicBezTo>
                    <a:pt x="0" y="597"/>
                    <a:pt x="190" y="792"/>
                    <a:pt x="404" y="792"/>
                  </a:cubicBezTo>
                  <a:cubicBezTo>
                    <a:pt x="407" y="792"/>
                    <a:pt x="410" y="792"/>
                    <a:pt x="413" y="791"/>
                  </a:cubicBezTo>
                  <a:cubicBezTo>
                    <a:pt x="619" y="786"/>
                    <a:pt x="799" y="602"/>
                    <a:pt x="799" y="395"/>
                  </a:cubicBezTo>
                  <a:cubicBezTo>
                    <a:pt x="798" y="188"/>
                    <a:pt x="616" y="3"/>
                    <a:pt x="410" y="0"/>
                  </a:cubicBezTo>
                  <a:cubicBezTo>
                    <a:pt x="408" y="0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8" name="Google Shape;14758;p37"/>
            <p:cNvSpPr/>
            <p:nvPr/>
          </p:nvSpPr>
          <p:spPr>
            <a:xfrm>
              <a:off x="3397575" y="4533175"/>
              <a:ext cx="20050" cy="19800"/>
            </a:xfrm>
            <a:custGeom>
              <a:avLst/>
              <a:gdLst/>
              <a:ahLst/>
              <a:cxnLst/>
              <a:rect l="l" t="t" r="r" b="b"/>
              <a:pathLst>
                <a:path w="802" h="792" extrusionOk="0">
                  <a:moveTo>
                    <a:pt x="400" y="1"/>
                  </a:moveTo>
                  <a:cubicBezTo>
                    <a:pt x="193" y="1"/>
                    <a:pt x="10" y="181"/>
                    <a:pt x="4" y="389"/>
                  </a:cubicBezTo>
                  <a:cubicBezTo>
                    <a:pt x="0" y="602"/>
                    <a:pt x="189" y="792"/>
                    <a:pt x="400" y="792"/>
                  </a:cubicBezTo>
                  <a:cubicBezTo>
                    <a:pt x="405" y="792"/>
                    <a:pt x="410" y="792"/>
                    <a:pt x="415" y="792"/>
                  </a:cubicBezTo>
                  <a:cubicBezTo>
                    <a:pt x="624" y="782"/>
                    <a:pt x="802" y="593"/>
                    <a:pt x="796" y="389"/>
                  </a:cubicBezTo>
                  <a:cubicBezTo>
                    <a:pt x="791" y="182"/>
                    <a:pt x="607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9" name="Google Shape;14759;p37"/>
            <p:cNvSpPr/>
            <p:nvPr/>
          </p:nvSpPr>
          <p:spPr>
            <a:xfrm>
              <a:off x="3118425" y="4718850"/>
              <a:ext cx="20050" cy="19825"/>
            </a:xfrm>
            <a:custGeom>
              <a:avLst/>
              <a:gdLst/>
              <a:ahLst/>
              <a:cxnLst/>
              <a:rect l="l" t="t" r="r" b="b"/>
              <a:pathLst>
                <a:path w="802" h="793" extrusionOk="0">
                  <a:moveTo>
                    <a:pt x="400" y="1"/>
                  </a:moveTo>
                  <a:cubicBezTo>
                    <a:pt x="397" y="1"/>
                    <a:pt x="395" y="1"/>
                    <a:pt x="393" y="1"/>
                  </a:cubicBezTo>
                  <a:cubicBezTo>
                    <a:pt x="185" y="4"/>
                    <a:pt x="3" y="187"/>
                    <a:pt x="2" y="394"/>
                  </a:cubicBezTo>
                  <a:cubicBezTo>
                    <a:pt x="1" y="606"/>
                    <a:pt x="191" y="793"/>
                    <a:pt x="398" y="793"/>
                  </a:cubicBezTo>
                  <a:cubicBezTo>
                    <a:pt x="404" y="793"/>
                    <a:pt x="411" y="792"/>
                    <a:pt x="417" y="792"/>
                  </a:cubicBezTo>
                  <a:cubicBezTo>
                    <a:pt x="625" y="781"/>
                    <a:pt x="801" y="587"/>
                    <a:pt x="794" y="384"/>
                  </a:cubicBezTo>
                  <a:cubicBezTo>
                    <a:pt x="788" y="177"/>
                    <a:pt x="604" y="1"/>
                    <a:pt x="40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37"/>
            <p:cNvSpPr/>
            <p:nvPr/>
          </p:nvSpPr>
          <p:spPr>
            <a:xfrm>
              <a:off x="2932900" y="2858150"/>
              <a:ext cx="19700" cy="19525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394" y="0"/>
                  </a:moveTo>
                  <a:cubicBezTo>
                    <a:pt x="188" y="0"/>
                    <a:pt x="8" y="178"/>
                    <a:pt x="5" y="383"/>
                  </a:cubicBezTo>
                  <a:cubicBezTo>
                    <a:pt x="1" y="592"/>
                    <a:pt x="179" y="777"/>
                    <a:pt x="388" y="781"/>
                  </a:cubicBezTo>
                  <a:cubicBezTo>
                    <a:pt x="389" y="781"/>
                    <a:pt x="391" y="781"/>
                    <a:pt x="392" y="781"/>
                  </a:cubicBezTo>
                  <a:cubicBezTo>
                    <a:pt x="599" y="781"/>
                    <a:pt x="781" y="604"/>
                    <a:pt x="785" y="397"/>
                  </a:cubicBezTo>
                  <a:cubicBezTo>
                    <a:pt x="788" y="190"/>
                    <a:pt x="610" y="6"/>
                    <a:pt x="401" y="0"/>
                  </a:cubicBezTo>
                  <a:cubicBezTo>
                    <a:pt x="399" y="0"/>
                    <a:pt x="397" y="0"/>
                    <a:pt x="39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1" name="Google Shape;14761;p37"/>
            <p:cNvSpPr/>
            <p:nvPr/>
          </p:nvSpPr>
          <p:spPr>
            <a:xfrm>
              <a:off x="1724650" y="3882025"/>
              <a:ext cx="18500" cy="18200"/>
            </a:xfrm>
            <a:custGeom>
              <a:avLst/>
              <a:gdLst/>
              <a:ahLst/>
              <a:cxnLst/>
              <a:rect l="l" t="t" r="r" b="b"/>
              <a:pathLst>
                <a:path w="740" h="728" extrusionOk="0">
                  <a:moveTo>
                    <a:pt x="378" y="1"/>
                  </a:moveTo>
                  <a:cubicBezTo>
                    <a:pt x="369" y="1"/>
                    <a:pt x="360" y="1"/>
                    <a:pt x="350" y="2"/>
                  </a:cubicBezTo>
                  <a:cubicBezTo>
                    <a:pt x="133" y="18"/>
                    <a:pt x="14" y="143"/>
                    <a:pt x="7" y="361"/>
                  </a:cubicBezTo>
                  <a:cubicBezTo>
                    <a:pt x="0" y="572"/>
                    <a:pt x="160" y="728"/>
                    <a:pt x="371" y="728"/>
                  </a:cubicBezTo>
                  <a:cubicBezTo>
                    <a:pt x="372" y="728"/>
                    <a:pt x="373" y="728"/>
                    <a:pt x="373" y="728"/>
                  </a:cubicBezTo>
                  <a:cubicBezTo>
                    <a:pt x="585" y="726"/>
                    <a:pt x="740" y="565"/>
                    <a:pt x="733" y="353"/>
                  </a:cubicBezTo>
                  <a:cubicBezTo>
                    <a:pt x="726" y="154"/>
                    <a:pt x="576" y="1"/>
                    <a:pt x="37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2" name="Google Shape;14762;p37"/>
            <p:cNvSpPr/>
            <p:nvPr/>
          </p:nvSpPr>
          <p:spPr>
            <a:xfrm>
              <a:off x="2096075" y="3044600"/>
              <a:ext cx="18200" cy="17925"/>
            </a:xfrm>
            <a:custGeom>
              <a:avLst/>
              <a:gdLst/>
              <a:ahLst/>
              <a:cxnLst/>
              <a:rect l="l" t="t" r="r" b="b"/>
              <a:pathLst>
                <a:path w="728" h="717" extrusionOk="0">
                  <a:moveTo>
                    <a:pt x="368" y="1"/>
                  </a:moveTo>
                  <a:cubicBezTo>
                    <a:pt x="363" y="1"/>
                    <a:pt x="358" y="1"/>
                    <a:pt x="352" y="1"/>
                  </a:cubicBezTo>
                  <a:cubicBezTo>
                    <a:pt x="138" y="8"/>
                    <a:pt x="12" y="133"/>
                    <a:pt x="6" y="347"/>
                  </a:cubicBezTo>
                  <a:cubicBezTo>
                    <a:pt x="1" y="576"/>
                    <a:pt x="128" y="712"/>
                    <a:pt x="359" y="716"/>
                  </a:cubicBezTo>
                  <a:cubicBezTo>
                    <a:pt x="361" y="716"/>
                    <a:pt x="363" y="716"/>
                    <a:pt x="366" y="716"/>
                  </a:cubicBezTo>
                  <a:cubicBezTo>
                    <a:pt x="593" y="716"/>
                    <a:pt x="706" y="578"/>
                    <a:pt x="728" y="339"/>
                  </a:cubicBezTo>
                  <a:cubicBezTo>
                    <a:pt x="697" y="140"/>
                    <a:pt x="593" y="1"/>
                    <a:pt x="36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3" name="Google Shape;14763;p37"/>
            <p:cNvSpPr/>
            <p:nvPr/>
          </p:nvSpPr>
          <p:spPr>
            <a:xfrm>
              <a:off x="1724675" y="3788525"/>
              <a:ext cx="18475" cy="18150"/>
            </a:xfrm>
            <a:custGeom>
              <a:avLst/>
              <a:gdLst/>
              <a:ahLst/>
              <a:cxnLst/>
              <a:rect l="l" t="t" r="r" b="b"/>
              <a:pathLst>
                <a:path w="739" h="726" extrusionOk="0">
                  <a:moveTo>
                    <a:pt x="381" y="1"/>
                  </a:moveTo>
                  <a:cubicBezTo>
                    <a:pt x="370" y="1"/>
                    <a:pt x="358" y="1"/>
                    <a:pt x="347" y="2"/>
                  </a:cubicBezTo>
                  <a:cubicBezTo>
                    <a:pt x="130" y="19"/>
                    <a:pt x="12" y="144"/>
                    <a:pt x="6" y="363"/>
                  </a:cubicBezTo>
                  <a:cubicBezTo>
                    <a:pt x="1" y="571"/>
                    <a:pt x="159" y="726"/>
                    <a:pt x="368" y="726"/>
                  </a:cubicBezTo>
                  <a:cubicBezTo>
                    <a:pt x="371" y="726"/>
                    <a:pt x="374" y="726"/>
                    <a:pt x="376" y="726"/>
                  </a:cubicBezTo>
                  <a:cubicBezTo>
                    <a:pt x="587" y="723"/>
                    <a:pt x="739" y="560"/>
                    <a:pt x="732" y="347"/>
                  </a:cubicBezTo>
                  <a:cubicBezTo>
                    <a:pt x="724" y="151"/>
                    <a:pt x="575" y="1"/>
                    <a:pt x="38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4" name="Google Shape;14764;p37"/>
            <p:cNvSpPr/>
            <p:nvPr/>
          </p:nvSpPr>
          <p:spPr>
            <a:xfrm>
              <a:off x="3677575" y="4067750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58" y="1"/>
                  </a:moveTo>
                  <a:cubicBezTo>
                    <a:pt x="159" y="1"/>
                    <a:pt x="9" y="154"/>
                    <a:pt x="5" y="356"/>
                  </a:cubicBezTo>
                  <a:cubicBezTo>
                    <a:pt x="1" y="567"/>
                    <a:pt x="157" y="726"/>
                    <a:pt x="368" y="726"/>
                  </a:cubicBezTo>
                  <a:cubicBezTo>
                    <a:pt x="580" y="726"/>
                    <a:pt x="740" y="566"/>
                    <a:pt x="731" y="356"/>
                  </a:cubicBezTo>
                  <a:cubicBezTo>
                    <a:pt x="721" y="139"/>
                    <a:pt x="600" y="15"/>
                    <a:pt x="383" y="2"/>
                  </a:cubicBezTo>
                  <a:cubicBezTo>
                    <a:pt x="375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5" name="Google Shape;14765;p37"/>
            <p:cNvSpPr/>
            <p:nvPr/>
          </p:nvSpPr>
          <p:spPr>
            <a:xfrm>
              <a:off x="2468500" y="2859150"/>
              <a:ext cx="18350" cy="17650"/>
            </a:xfrm>
            <a:custGeom>
              <a:avLst/>
              <a:gdLst/>
              <a:ahLst/>
              <a:cxnLst/>
              <a:rect l="l" t="t" r="r" b="b"/>
              <a:pathLst>
                <a:path w="734" h="706" extrusionOk="0">
                  <a:moveTo>
                    <a:pt x="367" y="0"/>
                  </a:moveTo>
                  <a:cubicBezTo>
                    <a:pt x="170" y="0"/>
                    <a:pt x="48" y="116"/>
                    <a:pt x="24" y="323"/>
                  </a:cubicBezTo>
                  <a:cubicBezTo>
                    <a:pt x="1" y="530"/>
                    <a:pt x="161" y="705"/>
                    <a:pt x="366" y="705"/>
                  </a:cubicBezTo>
                  <a:cubicBezTo>
                    <a:pt x="367" y="705"/>
                    <a:pt x="367" y="705"/>
                    <a:pt x="368" y="705"/>
                  </a:cubicBezTo>
                  <a:cubicBezTo>
                    <a:pt x="589" y="701"/>
                    <a:pt x="702" y="578"/>
                    <a:pt x="733" y="369"/>
                  </a:cubicBezTo>
                  <a:cubicBezTo>
                    <a:pt x="721" y="152"/>
                    <a:pt x="616" y="11"/>
                    <a:pt x="397" y="1"/>
                  </a:cubicBezTo>
                  <a:cubicBezTo>
                    <a:pt x="386" y="1"/>
                    <a:pt x="376" y="0"/>
                    <a:pt x="367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6" name="Google Shape;14766;p37"/>
            <p:cNvSpPr/>
            <p:nvPr/>
          </p:nvSpPr>
          <p:spPr>
            <a:xfrm>
              <a:off x="3491700" y="4440425"/>
              <a:ext cx="18575" cy="18200"/>
            </a:xfrm>
            <a:custGeom>
              <a:avLst/>
              <a:gdLst/>
              <a:ahLst/>
              <a:cxnLst/>
              <a:rect l="l" t="t" r="r" b="b"/>
              <a:pathLst>
                <a:path w="743" h="728" extrusionOk="0">
                  <a:moveTo>
                    <a:pt x="380" y="1"/>
                  </a:moveTo>
                  <a:cubicBezTo>
                    <a:pt x="376" y="1"/>
                    <a:pt x="371" y="1"/>
                    <a:pt x="367" y="1"/>
                  </a:cubicBezTo>
                  <a:cubicBezTo>
                    <a:pt x="156" y="8"/>
                    <a:pt x="0" y="172"/>
                    <a:pt x="15" y="385"/>
                  </a:cubicBezTo>
                  <a:cubicBezTo>
                    <a:pt x="31" y="602"/>
                    <a:pt x="156" y="720"/>
                    <a:pt x="375" y="727"/>
                  </a:cubicBezTo>
                  <a:cubicBezTo>
                    <a:pt x="379" y="727"/>
                    <a:pt x="383" y="727"/>
                    <a:pt x="388" y="727"/>
                  </a:cubicBezTo>
                  <a:cubicBezTo>
                    <a:pt x="593" y="727"/>
                    <a:pt x="742" y="568"/>
                    <a:pt x="741" y="360"/>
                  </a:cubicBezTo>
                  <a:cubicBezTo>
                    <a:pt x="740" y="153"/>
                    <a:pt x="585" y="1"/>
                    <a:pt x="38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7" name="Google Shape;14767;p37"/>
            <p:cNvSpPr/>
            <p:nvPr/>
          </p:nvSpPr>
          <p:spPr>
            <a:xfrm>
              <a:off x="2654075" y="4811725"/>
              <a:ext cx="18625" cy="18200"/>
            </a:xfrm>
            <a:custGeom>
              <a:avLst/>
              <a:gdLst/>
              <a:ahLst/>
              <a:cxnLst/>
              <a:rect l="l" t="t" r="r" b="b"/>
              <a:pathLst>
                <a:path w="745" h="728" extrusionOk="0">
                  <a:moveTo>
                    <a:pt x="366" y="0"/>
                  </a:moveTo>
                  <a:cubicBezTo>
                    <a:pt x="179" y="0"/>
                    <a:pt x="31" y="140"/>
                    <a:pt x="16" y="332"/>
                  </a:cubicBezTo>
                  <a:cubicBezTo>
                    <a:pt x="1" y="544"/>
                    <a:pt x="147" y="715"/>
                    <a:pt x="355" y="727"/>
                  </a:cubicBezTo>
                  <a:cubicBezTo>
                    <a:pt x="363" y="727"/>
                    <a:pt x="371" y="728"/>
                    <a:pt x="379" y="728"/>
                  </a:cubicBezTo>
                  <a:cubicBezTo>
                    <a:pt x="578" y="728"/>
                    <a:pt x="739" y="582"/>
                    <a:pt x="740" y="380"/>
                  </a:cubicBezTo>
                  <a:cubicBezTo>
                    <a:pt x="744" y="164"/>
                    <a:pt x="633" y="31"/>
                    <a:pt x="416" y="4"/>
                  </a:cubicBezTo>
                  <a:cubicBezTo>
                    <a:pt x="399" y="2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8" name="Google Shape;14768;p37"/>
            <p:cNvSpPr/>
            <p:nvPr/>
          </p:nvSpPr>
          <p:spPr>
            <a:xfrm>
              <a:off x="2746200" y="4811725"/>
              <a:ext cx="18525" cy="18175"/>
            </a:xfrm>
            <a:custGeom>
              <a:avLst/>
              <a:gdLst/>
              <a:ahLst/>
              <a:cxnLst/>
              <a:rect l="l" t="t" r="r" b="b"/>
              <a:pathLst>
                <a:path w="741" h="727" extrusionOk="0">
                  <a:moveTo>
                    <a:pt x="385" y="1"/>
                  </a:moveTo>
                  <a:cubicBezTo>
                    <a:pt x="379" y="1"/>
                    <a:pt x="373" y="1"/>
                    <a:pt x="367" y="1"/>
                  </a:cubicBezTo>
                  <a:cubicBezTo>
                    <a:pt x="150" y="12"/>
                    <a:pt x="28" y="134"/>
                    <a:pt x="15" y="351"/>
                  </a:cubicBezTo>
                  <a:cubicBezTo>
                    <a:pt x="1" y="563"/>
                    <a:pt x="161" y="724"/>
                    <a:pt x="371" y="727"/>
                  </a:cubicBezTo>
                  <a:cubicBezTo>
                    <a:pt x="374" y="727"/>
                    <a:pt x="377" y="727"/>
                    <a:pt x="379" y="727"/>
                  </a:cubicBezTo>
                  <a:cubicBezTo>
                    <a:pt x="587" y="727"/>
                    <a:pt x="740" y="572"/>
                    <a:pt x="740" y="363"/>
                  </a:cubicBezTo>
                  <a:cubicBezTo>
                    <a:pt x="740" y="156"/>
                    <a:pt x="591" y="1"/>
                    <a:pt x="385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9" name="Google Shape;14769;p37"/>
            <p:cNvSpPr/>
            <p:nvPr/>
          </p:nvSpPr>
          <p:spPr>
            <a:xfrm>
              <a:off x="1724925" y="3696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54" y="0"/>
                  </a:moveTo>
                  <a:cubicBezTo>
                    <a:pt x="156" y="0"/>
                    <a:pt x="28" y="122"/>
                    <a:pt x="15" y="318"/>
                  </a:cubicBezTo>
                  <a:cubicBezTo>
                    <a:pt x="0" y="533"/>
                    <a:pt x="125" y="672"/>
                    <a:pt x="339" y="685"/>
                  </a:cubicBezTo>
                  <a:cubicBezTo>
                    <a:pt x="349" y="686"/>
                    <a:pt x="359" y="686"/>
                    <a:pt x="369" y="686"/>
                  </a:cubicBezTo>
                  <a:cubicBezTo>
                    <a:pt x="567" y="686"/>
                    <a:pt x="673" y="554"/>
                    <a:pt x="708" y="356"/>
                  </a:cubicBezTo>
                  <a:cubicBezTo>
                    <a:pt x="687" y="143"/>
                    <a:pt x="580" y="6"/>
                    <a:pt x="361" y="0"/>
                  </a:cubicBezTo>
                  <a:cubicBezTo>
                    <a:pt x="359" y="0"/>
                    <a:pt x="357" y="0"/>
                    <a:pt x="35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0" name="Google Shape;14770;p37"/>
            <p:cNvSpPr/>
            <p:nvPr/>
          </p:nvSpPr>
          <p:spPr>
            <a:xfrm>
              <a:off x="1817350" y="4253675"/>
              <a:ext cx="17400" cy="17325"/>
            </a:xfrm>
            <a:custGeom>
              <a:avLst/>
              <a:gdLst/>
              <a:ahLst/>
              <a:cxnLst/>
              <a:rect l="l" t="t" r="r" b="b"/>
              <a:pathLst>
                <a:path w="696" h="693" extrusionOk="0">
                  <a:moveTo>
                    <a:pt x="348" y="0"/>
                  </a:moveTo>
                  <a:cubicBezTo>
                    <a:pt x="138" y="27"/>
                    <a:pt x="1" y="137"/>
                    <a:pt x="3" y="354"/>
                  </a:cubicBezTo>
                  <a:cubicBezTo>
                    <a:pt x="5" y="555"/>
                    <a:pt x="129" y="684"/>
                    <a:pt x="329" y="692"/>
                  </a:cubicBezTo>
                  <a:cubicBezTo>
                    <a:pt x="335" y="692"/>
                    <a:pt x="342" y="692"/>
                    <a:pt x="348" y="692"/>
                  </a:cubicBezTo>
                  <a:cubicBezTo>
                    <a:pt x="553" y="692"/>
                    <a:pt x="682" y="566"/>
                    <a:pt x="688" y="360"/>
                  </a:cubicBezTo>
                  <a:cubicBezTo>
                    <a:pt x="695" y="143"/>
                    <a:pt x="558" y="30"/>
                    <a:pt x="348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1" name="Google Shape;14771;p37"/>
            <p:cNvSpPr/>
            <p:nvPr/>
          </p:nvSpPr>
          <p:spPr>
            <a:xfrm>
              <a:off x="1910900" y="3230625"/>
              <a:ext cx="17400" cy="17175"/>
            </a:xfrm>
            <a:custGeom>
              <a:avLst/>
              <a:gdLst/>
              <a:ahLst/>
              <a:cxnLst/>
              <a:rect l="l" t="t" r="r" b="b"/>
              <a:pathLst>
                <a:path w="696" h="687" extrusionOk="0">
                  <a:moveTo>
                    <a:pt x="350" y="1"/>
                  </a:moveTo>
                  <a:cubicBezTo>
                    <a:pt x="343" y="1"/>
                    <a:pt x="336" y="1"/>
                    <a:pt x="329" y="1"/>
                  </a:cubicBezTo>
                  <a:cubicBezTo>
                    <a:pt x="128" y="8"/>
                    <a:pt x="3" y="135"/>
                    <a:pt x="1" y="337"/>
                  </a:cubicBezTo>
                  <a:cubicBezTo>
                    <a:pt x="1" y="552"/>
                    <a:pt x="130" y="686"/>
                    <a:pt x="345" y="686"/>
                  </a:cubicBezTo>
                  <a:cubicBezTo>
                    <a:pt x="562" y="686"/>
                    <a:pt x="671" y="545"/>
                    <a:pt x="695" y="335"/>
                  </a:cubicBezTo>
                  <a:cubicBezTo>
                    <a:pt x="663" y="134"/>
                    <a:pt x="555" y="1"/>
                    <a:pt x="350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2" name="Google Shape;14772;p37"/>
            <p:cNvSpPr/>
            <p:nvPr/>
          </p:nvSpPr>
          <p:spPr>
            <a:xfrm>
              <a:off x="3305125" y="4626425"/>
              <a:ext cx="17575" cy="17350"/>
            </a:xfrm>
            <a:custGeom>
              <a:avLst/>
              <a:gdLst/>
              <a:ahLst/>
              <a:cxnLst/>
              <a:rect l="l" t="t" r="r" b="b"/>
              <a:pathLst>
                <a:path w="703" h="694" extrusionOk="0">
                  <a:moveTo>
                    <a:pt x="343" y="1"/>
                  </a:moveTo>
                  <a:cubicBezTo>
                    <a:pt x="134" y="37"/>
                    <a:pt x="1" y="154"/>
                    <a:pt x="14" y="371"/>
                  </a:cubicBezTo>
                  <a:cubicBezTo>
                    <a:pt x="25" y="569"/>
                    <a:pt x="153" y="694"/>
                    <a:pt x="353" y="694"/>
                  </a:cubicBezTo>
                  <a:cubicBezTo>
                    <a:pt x="354" y="694"/>
                    <a:pt x="355" y="694"/>
                    <a:pt x="356" y="694"/>
                  </a:cubicBezTo>
                  <a:cubicBezTo>
                    <a:pt x="571" y="691"/>
                    <a:pt x="702" y="560"/>
                    <a:pt x="699" y="344"/>
                  </a:cubicBezTo>
                  <a:cubicBezTo>
                    <a:pt x="695" y="127"/>
                    <a:pt x="554" y="21"/>
                    <a:pt x="34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3" name="Google Shape;14773;p37"/>
            <p:cNvSpPr/>
            <p:nvPr/>
          </p:nvSpPr>
          <p:spPr>
            <a:xfrm>
              <a:off x="1725300" y="3974850"/>
              <a:ext cx="17525" cy="16825"/>
            </a:xfrm>
            <a:custGeom>
              <a:avLst/>
              <a:gdLst/>
              <a:ahLst/>
              <a:cxnLst/>
              <a:rect l="l" t="t" r="r" b="b"/>
              <a:pathLst>
                <a:path w="701" h="673" extrusionOk="0">
                  <a:moveTo>
                    <a:pt x="292" y="1"/>
                  </a:moveTo>
                  <a:cubicBezTo>
                    <a:pt x="115" y="1"/>
                    <a:pt x="0" y="146"/>
                    <a:pt x="3" y="342"/>
                  </a:cubicBezTo>
                  <a:cubicBezTo>
                    <a:pt x="7" y="543"/>
                    <a:pt x="136" y="669"/>
                    <a:pt x="335" y="673"/>
                  </a:cubicBezTo>
                  <a:cubicBezTo>
                    <a:pt x="337" y="673"/>
                    <a:pt x="339" y="673"/>
                    <a:pt x="341" y="673"/>
                  </a:cubicBezTo>
                  <a:cubicBezTo>
                    <a:pt x="554" y="673"/>
                    <a:pt x="664" y="534"/>
                    <a:pt x="700" y="239"/>
                  </a:cubicBezTo>
                  <a:cubicBezTo>
                    <a:pt x="605" y="172"/>
                    <a:pt x="487" y="27"/>
                    <a:pt x="346" y="5"/>
                  </a:cubicBezTo>
                  <a:cubicBezTo>
                    <a:pt x="327" y="2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4" name="Google Shape;14774;p37"/>
            <p:cNvSpPr/>
            <p:nvPr/>
          </p:nvSpPr>
          <p:spPr>
            <a:xfrm>
              <a:off x="2282175" y="4720125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2" y="0"/>
                  </a:moveTo>
                  <a:cubicBezTo>
                    <a:pt x="136" y="0"/>
                    <a:pt x="3" y="129"/>
                    <a:pt x="3" y="345"/>
                  </a:cubicBezTo>
                  <a:cubicBezTo>
                    <a:pt x="0" y="562"/>
                    <a:pt x="141" y="670"/>
                    <a:pt x="365" y="696"/>
                  </a:cubicBezTo>
                  <a:cubicBezTo>
                    <a:pt x="558" y="657"/>
                    <a:pt x="698" y="548"/>
                    <a:pt x="690" y="327"/>
                  </a:cubicBezTo>
                  <a:cubicBezTo>
                    <a:pt x="679" y="128"/>
                    <a:pt x="554" y="1"/>
                    <a:pt x="352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5" name="Google Shape;14775;p37"/>
            <p:cNvSpPr/>
            <p:nvPr/>
          </p:nvSpPr>
          <p:spPr>
            <a:xfrm>
              <a:off x="2561175" y="4812000"/>
              <a:ext cx="17450" cy="17375"/>
            </a:xfrm>
            <a:custGeom>
              <a:avLst/>
              <a:gdLst/>
              <a:ahLst/>
              <a:cxnLst/>
              <a:rect l="l" t="t" r="r" b="b"/>
              <a:pathLst>
                <a:path w="698" h="695" extrusionOk="0">
                  <a:moveTo>
                    <a:pt x="336" y="1"/>
                  </a:moveTo>
                  <a:cubicBezTo>
                    <a:pt x="141" y="40"/>
                    <a:pt x="0" y="149"/>
                    <a:pt x="11" y="366"/>
                  </a:cubicBezTo>
                  <a:cubicBezTo>
                    <a:pt x="18" y="565"/>
                    <a:pt x="146" y="691"/>
                    <a:pt x="345" y="694"/>
                  </a:cubicBezTo>
                  <a:cubicBezTo>
                    <a:pt x="348" y="694"/>
                    <a:pt x="352" y="694"/>
                    <a:pt x="355" y="694"/>
                  </a:cubicBezTo>
                  <a:cubicBezTo>
                    <a:pt x="565" y="694"/>
                    <a:pt x="694" y="566"/>
                    <a:pt x="696" y="354"/>
                  </a:cubicBezTo>
                  <a:cubicBezTo>
                    <a:pt x="698" y="137"/>
                    <a:pt x="557" y="28"/>
                    <a:pt x="33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6" name="Google Shape;14776;p37"/>
            <p:cNvSpPr/>
            <p:nvPr/>
          </p:nvSpPr>
          <p:spPr>
            <a:xfrm>
              <a:off x="2840400" y="4812250"/>
              <a:ext cx="17600" cy="17150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350" y="0"/>
                  </a:moveTo>
                  <a:cubicBezTo>
                    <a:pt x="349" y="0"/>
                    <a:pt x="348" y="0"/>
                    <a:pt x="347" y="0"/>
                  </a:cubicBezTo>
                  <a:cubicBezTo>
                    <a:pt x="146" y="2"/>
                    <a:pt x="17" y="127"/>
                    <a:pt x="9" y="326"/>
                  </a:cubicBezTo>
                  <a:cubicBezTo>
                    <a:pt x="1" y="542"/>
                    <a:pt x="127" y="679"/>
                    <a:pt x="341" y="686"/>
                  </a:cubicBezTo>
                  <a:cubicBezTo>
                    <a:pt x="348" y="686"/>
                    <a:pt x="354" y="686"/>
                    <a:pt x="360" y="686"/>
                  </a:cubicBezTo>
                  <a:cubicBezTo>
                    <a:pt x="565" y="686"/>
                    <a:pt x="673" y="550"/>
                    <a:pt x="704" y="333"/>
                  </a:cubicBezTo>
                  <a:cubicBezTo>
                    <a:pt x="673" y="141"/>
                    <a:pt x="566" y="0"/>
                    <a:pt x="35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37"/>
            <p:cNvSpPr/>
            <p:nvPr/>
          </p:nvSpPr>
          <p:spPr>
            <a:xfrm>
              <a:off x="2003775" y="4533950"/>
              <a:ext cx="16950" cy="15450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260" y="0"/>
                  </a:moveTo>
                  <a:cubicBezTo>
                    <a:pt x="100" y="0"/>
                    <a:pt x="1" y="130"/>
                    <a:pt x="2" y="307"/>
                  </a:cubicBezTo>
                  <a:cubicBezTo>
                    <a:pt x="3" y="490"/>
                    <a:pt x="106" y="617"/>
                    <a:pt x="265" y="617"/>
                  </a:cubicBezTo>
                  <a:cubicBezTo>
                    <a:pt x="287" y="617"/>
                    <a:pt x="310" y="615"/>
                    <a:pt x="333" y="610"/>
                  </a:cubicBezTo>
                  <a:cubicBezTo>
                    <a:pt x="458" y="583"/>
                    <a:pt x="564" y="444"/>
                    <a:pt x="678" y="356"/>
                  </a:cubicBezTo>
                  <a:lnTo>
                    <a:pt x="672" y="223"/>
                  </a:lnTo>
                  <a:cubicBezTo>
                    <a:pt x="552" y="146"/>
                    <a:pt x="436" y="22"/>
                    <a:pt x="306" y="3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37"/>
            <p:cNvSpPr/>
            <p:nvPr/>
          </p:nvSpPr>
          <p:spPr>
            <a:xfrm>
              <a:off x="3214100" y="2953825"/>
              <a:ext cx="16925" cy="15425"/>
            </a:xfrm>
            <a:custGeom>
              <a:avLst/>
              <a:gdLst/>
              <a:ahLst/>
              <a:cxnLst/>
              <a:rect l="l" t="t" r="r" b="b"/>
              <a:pathLst>
                <a:path w="677" h="617" extrusionOk="0">
                  <a:moveTo>
                    <a:pt x="258" y="1"/>
                  </a:moveTo>
                  <a:cubicBezTo>
                    <a:pt x="102" y="1"/>
                    <a:pt x="2" y="127"/>
                    <a:pt x="1" y="301"/>
                  </a:cubicBezTo>
                  <a:cubicBezTo>
                    <a:pt x="0" y="486"/>
                    <a:pt x="102" y="616"/>
                    <a:pt x="265" y="616"/>
                  </a:cubicBezTo>
                  <a:cubicBezTo>
                    <a:pt x="285" y="616"/>
                    <a:pt x="305" y="614"/>
                    <a:pt x="327" y="610"/>
                  </a:cubicBezTo>
                  <a:cubicBezTo>
                    <a:pt x="454" y="586"/>
                    <a:pt x="562" y="449"/>
                    <a:pt x="677" y="362"/>
                  </a:cubicBezTo>
                  <a:cubicBezTo>
                    <a:pt x="677" y="319"/>
                    <a:pt x="674" y="274"/>
                    <a:pt x="673" y="232"/>
                  </a:cubicBezTo>
                  <a:cubicBezTo>
                    <a:pt x="552" y="152"/>
                    <a:pt x="441" y="27"/>
                    <a:pt x="311" y="5"/>
                  </a:cubicBezTo>
                  <a:cubicBezTo>
                    <a:pt x="292" y="2"/>
                    <a:pt x="275" y="1"/>
                    <a:pt x="258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37"/>
            <p:cNvSpPr/>
            <p:nvPr/>
          </p:nvSpPr>
          <p:spPr>
            <a:xfrm>
              <a:off x="3585350" y="3325025"/>
              <a:ext cx="16950" cy="15475"/>
            </a:xfrm>
            <a:custGeom>
              <a:avLst/>
              <a:gdLst/>
              <a:ahLst/>
              <a:cxnLst/>
              <a:rect l="l" t="t" r="r" b="b"/>
              <a:pathLst>
                <a:path w="678" h="619" extrusionOk="0">
                  <a:moveTo>
                    <a:pt x="261" y="1"/>
                  </a:moveTo>
                  <a:cubicBezTo>
                    <a:pt x="107" y="1"/>
                    <a:pt x="7" y="126"/>
                    <a:pt x="3" y="301"/>
                  </a:cubicBezTo>
                  <a:cubicBezTo>
                    <a:pt x="1" y="487"/>
                    <a:pt x="103" y="618"/>
                    <a:pt x="267" y="618"/>
                  </a:cubicBezTo>
                  <a:cubicBezTo>
                    <a:pt x="286" y="618"/>
                    <a:pt x="306" y="617"/>
                    <a:pt x="326" y="613"/>
                  </a:cubicBezTo>
                  <a:cubicBezTo>
                    <a:pt x="454" y="589"/>
                    <a:pt x="560" y="453"/>
                    <a:pt x="678" y="369"/>
                  </a:cubicBezTo>
                  <a:cubicBezTo>
                    <a:pt x="678" y="324"/>
                    <a:pt x="675" y="281"/>
                    <a:pt x="675" y="236"/>
                  </a:cubicBezTo>
                  <a:cubicBezTo>
                    <a:pt x="555" y="154"/>
                    <a:pt x="443" y="28"/>
                    <a:pt x="314" y="5"/>
                  </a:cubicBezTo>
                  <a:cubicBezTo>
                    <a:pt x="296" y="2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37"/>
            <p:cNvSpPr/>
            <p:nvPr/>
          </p:nvSpPr>
          <p:spPr>
            <a:xfrm>
              <a:off x="3586100" y="4349175"/>
              <a:ext cx="14175" cy="15275"/>
            </a:xfrm>
            <a:custGeom>
              <a:avLst/>
              <a:gdLst/>
              <a:ahLst/>
              <a:cxnLst/>
              <a:rect l="l" t="t" r="r" b="b"/>
              <a:pathLst>
                <a:path w="567" h="611" extrusionOk="0">
                  <a:moveTo>
                    <a:pt x="301" y="0"/>
                  </a:moveTo>
                  <a:cubicBezTo>
                    <a:pt x="298" y="0"/>
                    <a:pt x="295" y="0"/>
                    <a:pt x="292" y="1"/>
                  </a:cubicBezTo>
                  <a:cubicBezTo>
                    <a:pt x="181" y="20"/>
                    <a:pt x="26" y="168"/>
                    <a:pt x="13" y="275"/>
                  </a:cubicBezTo>
                  <a:cubicBezTo>
                    <a:pt x="0" y="377"/>
                    <a:pt x="150" y="498"/>
                    <a:pt x="228" y="610"/>
                  </a:cubicBezTo>
                  <a:cubicBezTo>
                    <a:pt x="274" y="609"/>
                    <a:pt x="318" y="609"/>
                    <a:pt x="364" y="605"/>
                  </a:cubicBezTo>
                  <a:cubicBezTo>
                    <a:pt x="433" y="488"/>
                    <a:pt x="566" y="366"/>
                    <a:pt x="557" y="255"/>
                  </a:cubicBezTo>
                  <a:cubicBezTo>
                    <a:pt x="549" y="161"/>
                    <a:pt x="383" y="0"/>
                    <a:pt x="301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1" name="Google Shape;14781;p37"/>
            <p:cNvSpPr/>
            <p:nvPr/>
          </p:nvSpPr>
          <p:spPr>
            <a:xfrm>
              <a:off x="1726850" y="3605150"/>
              <a:ext cx="15500" cy="13650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283" y="1"/>
                  </a:moveTo>
                  <a:cubicBezTo>
                    <a:pt x="282" y="1"/>
                    <a:pt x="281" y="1"/>
                    <a:pt x="280" y="1"/>
                  </a:cubicBezTo>
                  <a:cubicBezTo>
                    <a:pt x="180" y="5"/>
                    <a:pt x="0" y="175"/>
                    <a:pt x="10" y="251"/>
                  </a:cubicBezTo>
                  <a:cubicBezTo>
                    <a:pt x="25" y="365"/>
                    <a:pt x="165" y="525"/>
                    <a:pt x="272" y="544"/>
                  </a:cubicBezTo>
                  <a:cubicBezTo>
                    <a:pt x="278" y="545"/>
                    <a:pt x="283" y="545"/>
                    <a:pt x="289" y="545"/>
                  </a:cubicBezTo>
                  <a:cubicBezTo>
                    <a:pt x="387" y="545"/>
                    <a:pt x="508" y="415"/>
                    <a:pt x="616" y="346"/>
                  </a:cubicBezTo>
                  <a:cubicBezTo>
                    <a:pt x="616" y="299"/>
                    <a:pt x="618" y="256"/>
                    <a:pt x="619" y="211"/>
                  </a:cubicBezTo>
                  <a:cubicBezTo>
                    <a:pt x="508" y="136"/>
                    <a:pt x="394" y="1"/>
                    <a:pt x="283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2" name="Google Shape;14782;p37"/>
            <p:cNvSpPr/>
            <p:nvPr/>
          </p:nvSpPr>
          <p:spPr>
            <a:xfrm>
              <a:off x="3679725" y="3513025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284" y="1"/>
                  </a:moveTo>
                  <a:cubicBezTo>
                    <a:pt x="283" y="1"/>
                    <a:pt x="282" y="1"/>
                    <a:pt x="281" y="1"/>
                  </a:cubicBezTo>
                  <a:cubicBezTo>
                    <a:pt x="182" y="5"/>
                    <a:pt x="0" y="174"/>
                    <a:pt x="11" y="250"/>
                  </a:cubicBezTo>
                  <a:cubicBezTo>
                    <a:pt x="26" y="364"/>
                    <a:pt x="166" y="527"/>
                    <a:pt x="272" y="545"/>
                  </a:cubicBezTo>
                  <a:cubicBezTo>
                    <a:pt x="277" y="546"/>
                    <a:pt x="283" y="546"/>
                    <a:pt x="289" y="546"/>
                  </a:cubicBezTo>
                  <a:cubicBezTo>
                    <a:pt x="387" y="546"/>
                    <a:pt x="508" y="416"/>
                    <a:pt x="616" y="348"/>
                  </a:cubicBezTo>
                  <a:cubicBezTo>
                    <a:pt x="618" y="303"/>
                    <a:pt x="618" y="259"/>
                    <a:pt x="618" y="212"/>
                  </a:cubicBezTo>
                  <a:cubicBezTo>
                    <a:pt x="507" y="136"/>
                    <a:pt x="393" y="1"/>
                    <a:pt x="28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37"/>
            <p:cNvSpPr/>
            <p:nvPr/>
          </p:nvSpPr>
          <p:spPr>
            <a:xfrm>
              <a:off x="1912500" y="4441125"/>
              <a:ext cx="14175" cy="15200"/>
            </a:xfrm>
            <a:custGeom>
              <a:avLst/>
              <a:gdLst/>
              <a:ahLst/>
              <a:cxnLst/>
              <a:rect l="l" t="t" r="r" b="b"/>
              <a:pathLst>
                <a:path w="567" h="608" extrusionOk="0">
                  <a:moveTo>
                    <a:pt x="346" y="0"/>
                  </a:moveTo>
                  <a:cubicBezTo>
                    <a:pt x="300" y="0"/>
                    <a:pt x="256" y="0"/>
                    <a:pt x="208" y="1"/>
                  </a:cubicBezTo>
                  <a:cubicBezTo>
                    <a:pt x="136" y="117"/>
                    <a:pt x="0" y="236"/>
                    <a:pt x="7" y="346"/>
                  </a:cubicBezTo>
                  <a:cubicBezTo>
                    <a:pt x="13" y="440"/>
                    <a:pt x="176" y="607"/>
                    <a:pt x="257" y="607"/>
                  </a:cubicBezTo>
                  <a:cubicBezTo>
                    <a:pt x="260" y="607"/>
                    <a:pt x="262" y="607"/>
                    <a:pt x="265" y="607"/>
                  </a:cubicBezTo>
                  <a:cubicBezTo>
                    <a:pt x="378" y="590"/>
                    <a:pt x="536" y="448"/>
                    <a:pt x="551" y="339"/>
                  </a:cubicBezTo>
                  <a:cubicBezTo>
                    <a:pt x="566" y="238"/>
                    <a:pt x="421" y="114"/>
                    <a:pt x="34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37"/>
            <p:cNvSpPr/>
            <p:nvPr/>
          </p:nvSpPr>
          <p:spPr>
            <a:xfrm>
              <a:off x="3029275" y="2859500"/>
              <a:ext cx="14200" cy="15200"/>
            </a:xfrm>
            <a:custGeom>
              <a:avLst/>
              <a:gdLst/>
              <a:ahLst/>
              <a:cxnLst/>
              <a:rect l="l" t="t" r="r" b="b"/>
              <a:pathLst>
                <a:path w="568" h="608" extrusionOk="0">
                  <a:moveTo>
                    <a:pt x="347" y="1"/>
                  </a:moveTo>
                  <a:cubicBezTo>
                    <a:pt x="302" y="1"/>
                    <a:pt x="256" y="1"/>
                    <a:pt x="210" y="2"/>
                  </a:cubicBezTo>
                  <a:cubicBezTo>
                    <a:pt x="136" y="117"/>
                    <a:pt x="1" y="237"/>
                    <a:pt x="8" y="347"/>
                  </a:cubicBezTo>
                  <a:cubicBezTo>
                    <a:pt x="14" y="441"/>
                    <a:pt x="178" y="608"/>
                    <a:pt x="257" y="608"/>
                  </a:cubicBezTo>
                  <a:cubicBezTo>
                    <a:pt x="260" y="608"/>
                    <a:pt x="263" y="608"/>
                    <a:pt x="265" y="607"/>
                  </a:cubicBezTo>
                  <a:cubicBezTo>
                    <a:pt x="378" y="591"/>
                    <a:pt x="537" y="448"/>
                    <a:pt x="553" y="340"/>
                  </a:cubicBezTo>
                  <a:cubicBezTo>
                    <a:pt x="568" y="238"/>
                    <a:pt x="421" y="115"/>
                    <a:pt x="347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37"/>
            <p:cNvSpPr/>
            <p:nvPr/>
          </p:nvSpPr>
          <p:spPr>
            <a:xfrm>
              <a:off x="2098075" y="4628350"/>
              <a:ext cx="14150" cy="15300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300" y="0"/>
                  </a:moveTo>
                  <a:cubicBezTo>
                    <a:pt x="297" y="0"/>
                    <a:pt x="294" y="0"/>
                    <a:pt x="291" y="1"/>
                  </a:cubicBezTo>
                  <a:cubicBezTo>
                    <a:pt x="179" y="21"/>
                    <a:pt x="24" y="170"/>
                    <a:pt x="13" y="279"/>
                  </a:cubicBezTo>
                  <a:cubicBezTo>
                    <a:pt x="1" y="381"/>
                    <a:pt x="151" y="500"/>
                    <a:pt x="230" y="611"/>
                  </a:cubicBezTo>
                  <a:cubicBezTo>
                    <a:pt x="273" y="610"/>
                    <a:pt x="320" y="610"/>
                    <a:pt x="366" y="605"/>
                  </a:cubicBezTo>
                  <a:cubicBezTo>
                    <a:pt x="435" y="488"/>
                    <a:pt x="565" y="366"/>
                    <a:pt x="557" y="253"/>
                  </a:cubicBezTo>
                  <a:cubicBezTo>
                    <a:pt x="549" y="161"/>
                    <a:pt x="382" y="0"/>
                    <a:pt x="30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37"/>
            <p:cNvSpPr/>
            <p:nvPr/>
          </p:nvSpPr>
          <p:spPr>
            <a:xfrm>
              <a:off x="2934275" y="4814000"/>
              <a:ext cx="15450" cy="13675"/>
            </a:xfrm>
            <a:custGeom>
              <a:avLst/>
              <a:gdLst/>
              <a:ahLst/>
              <a:cxnLst/>
              <a:rect l="l" t="t" r="r" b="b"/>
              <a:pathLst>
                <a:path w="618" h="547" extrusionOk="0">
                  <a:moveTo>
                    <a:pt x="336" y="0"/>
                  </a:moveTo>
                  <a:cubicBezTo>
                    <a:pt x="239" y="0"/>
                    <a:pt x="116" y="125"/>
                    <a:pt x="7" y="191"/>
                  </a:cubicBezTo>
                  <a:cubicBezTo>
                    <a:pt x="4" y="236"/>
                    <a:pt x="2" y="280"/>
                    <a:pt x="0" y="325"/>
                  </a:cubicBezTo>
                  <a:cubicBezTo>
                    <a:pt x="110" y="405"/>
                    <a:pt x="223" y="546"/>
                    <a:pt x="333" y="546"/>
                  </a:cubicBezTo>
                  <a:cubicBezTo>
                    <a:pt x="433" y="546"/>
                    <a:pt x="618" y="381"/>
                    <a:pt x="609" y="303"/>
                  </a:cubicBezTo>
                  <a:cubicBezTo>
                    <a:pt x="597" y="191"/>
                    <a:pt x="463" y="24"/>
                    <a:pt x="357" y="2"/>
                  </a:cubicBezTo>
                  <a:cubicBezTo>
                    <a:pt x="350" y="1"/>
                    <a:pt x="343" y="0"/>
                    <a:pt x="336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37"/>
            <p:cNvSpPr/>
            <p:nvPr/>
          </p:nvSpPr>
          <p:spPr>
            <a:xfrm>
              <a:off x="2191750" y="2954925"/>
              <a:ext cx="17000" cy="13075"/>
            </a:xfrm>
            <a:custGeom>
              <a:avLst/>
              <a:gdLst/>
              <a:ahLst/>
              <a:cxnLst/>
              <a:rect l="l" t="t" r="r" b="b"/>
              <a:pathLst>
                <a:path w="680" h="523" extrusionOk="0">
                  <a:moveTo>
                    <a:pt x="286" y="1"/>
                  </a:moveTo>
                  <a:cubicBezTo>
                    <a:pt x="282" y="1"/>
                    <a:pt x="277" y="1"/>
                    <a:pt x="273" y="2"/>
                  </a:cubicBezTo>
                  <a:cubicBezTo>
                    <a:pt x="171" y="17"/>
                    <a:pt x="90" y="174"/>
                    <a:pt x="0" y="269"/>
                  </a:cubicBezTo>
                  <a:cubicBezTo>
                    <a:pt x="95" y="359"/>
                    <a:pt x="185" y="513"/>
                    <a:pt x="286" y="522"/>
                  </a:cubicBezTo>
                  <a:cubicBezTo>
                    <a:pt x="289" y="522"/>
                    <a:pt x="292" y="522"/>
                    <a:pt x="295" y="522"/>
                  </a:cubicBezTo>
                  <a:cubicBezTo>
                    <a:pt x="391" y="522"/>
                    <a:pt x="500" y="382"/>
                    <a:pt x="680" y="250"/>
                  </a:cubicBezTo>
                  <a:cubicBezTo>
                    <a:pt x="497" y="131"/>
                    <a:pt x="381" y="1"/>
                    <a:pt x="286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37"/>
            <p:cNvSpPr/>
            <p:nvPr/>
          </p:nvSpPr>
          <p:spPr>
            <a:xfrm>
              <a:off x="1729675" y="4070450"/>
              <a:ext cx="10625" cy="13475"/>
            </a:xfrm>
            <a:custGeom>
              <a:avLst/>
              <a:gdLst/>
              <a:ahLst/>
              <a:cxnLst/>
              <a:rect l="l" t="t" r="r" b="b"/>
              <a:pathLst>
                <a:path w="425" h="539" extrusionOk="0">
                  <a:moveTo>
                    <a:pt x="159" y="1"/>
                  </a:moveTo>
                  <a:cubicBezTo>
                    <a:pt x="105" y="61"/>
                    <a:pt x="0" y="128"/>
                    <a:pt x="7" y="184"/>
                  </a:cubicBezTo>
                  <a:cubicBezTo>
                    <a:pt x="20" y="302"/>
                    <a:pt x="90" y="416"/>
                    <a:pt x="136" y="531"/>
                  </a:cubicBezTo>
                  <a:cubicBezTo>
                    <a:pt x="174" y="533"/>
                    <a:pt x="212" y="534"/>
                    <a:pt x="251" y="538"/>
                  </a:cubicBezTo>
                  <a:cubicBezTo>
                    <a:pt x="308" y="442"/>
                    <a:pt x="425" y="329"/>
                    <a:pt x="407" y="253"/>
                  </a:cubicBezTo>
                  <a:cubicBezTo>
                    <a:pt x="383" y="154"/>
                    <a:pt x="247" y="84"/>
                    <a:pt x="159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9" name="Google Shape;14789;p37"/>
            <p:cNvSpPr/>
            <p:nvPr/>
          </p:nvSpPr>
          <p:spPr>
            <a:xfrm>
              <a:off x="2471550" y="4814850"/>
              <a:ext cx="15525" cy="10125"/>
            </a:xfrm>
            <a:custGeom>
              <a:avLst/>
              <a:gdLst/>
              <a:ahLst/>
              <a:cxnLst/>
              <a:rect l="l" t="t" r="r" b="b"/>
              <a:pathLst>
                <a:path w="621" h="405" extrusionOk="0">
                  <a:moveTo>
                    <a:pt x="254" y="1"/>
                  </a:moveTo>
                  <a:cubicBezTo>
                    <a:pt x="170" y="1"/>
                    <a:pt x="85" y="136"/>
                    <a:pt x="1" y="212"/>
                  </a:cubicBezTo>
                  <a:cubicBezTo>
                    <a:pt x="109" y="279"/>
                    <a:pt x="212" y="367"/>
                    <a:pt x="329" y="402"/>
                  </a:cubicBezTo>
                  <a:cubicBezTo>
                    <a:pt x="333" y="404"/>
                    <a:pt x="338" y="404"/>
                    <a:pt x="343" y="404"/>
                  </a:cubicBezTo>
                  <a:cubicBezTo>
                    <a:pt x="396" y="404"/>
                    <a:pt x="478" y="326"/>
                    <a:pt x="621" y="242"/>
                  </a:cubicBezTo>
                  <a:cubicBezTo>
                    <a:pt x="450" y="123"/>
                    <a:pt x="353" y="1"/>
                    <a:pt x="254" y="1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0" name="Google Shape;14790;p37"/>
            <p:cNvSpPr/>
            <p:nvPr/>
          </p:nvSpPr>
          <p:spPr>
            <a:xfrm>
              <a:off x="2378325" y="2863825"/>
              <a:ext cx="13600" cy="9800"/>
            </a:xfrm>
            <a:custGeom>
              <a:avLst/>
              <a:gdLst/>
              <a:ahLst/>
              <a:cxnLst/>
              <a:rect l="l" t="t" r="r" b="b"/>
              <a:pathLst>
                <a:path w="544" h="392" extrusionOk="0">
                  <a:moveTo>
                    <a:pt x="544" y="0"/>
                  </a:moveTo>
                  <a:lnTo>
                    <a:pt x="544" y="0"/>
                  </a:lnTo>
                  <a:cubicBezTo>
                    <a:pt x="378" y="48"/>
                    <a:pt x="290" y="64"/>
                    <a:pt x="209" y="98"/>
                  </a:cubicBezTo>
                  <a:cubicBezTo>
                    <a:pt x="135" y="128"/>
                    <a:pt x="69" y="176"/>
                    <a:pt x="1" y="217"/>
                  </a:cubicBezTo>
                  <a:cubicBezTo>
                    <a:pt x="35" y="271"/>
                    <a:pt x="61" y="365"/>
                    <a:pt x="105" y="373"/>
                  </a:cubicBezTo>
                  <a:cubicBezTo>
                    <a:pt x="152" y="383"/>
                    <a:pt x="207" y="392"/>
                    <a:pt x="259" y="392"/>
                  </a:cubicBezTo>
                  <a:cubicBezTo>
                    <a:pt x="314" y="392"/>
                    <a:pt x="364" y="382"/>
                    <a:pt x="397" y="357"/>
                  </a:cubicBezTo>
                  <a:cubicBezTo>
                    <a:pt x="468" y="301"/>
                    <a:pt x="480" y="170"/>
                    <a:pt x="544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1" name="Google Shape;14791;p37"/>
            <p:cNvSpPr/>
            <p:nvPr/>
          </p:nvSpPr>
          <p:spPr>
            <a:xfrm>
              <a:off x="3680900" y="4163775"/>
              <a:ext cx="9775" cy="12575"/>
            </a:xfrm>
            <a:custGeom>
              <a:avLst/>
              <a:gdLst/>
              <a:ahLst/>
              <a:cxnLst/>
              <a:rect l="l" t="t" r="r" b="b"/>
              <a:pathLst>
                <a:path w="391" h="503" extrusionOk="0">
                  <a:moveTo>
                    <a:pt x="390" y="0"/>
                  </a:moveTo>
                  <a:lnTo>
                    <a:pt x="390" y="0"/>
                  </a:lnTo>
                  <a:cubicBezTo>
                    <a:pt x="259" y="17"/>
                    <a:pt x="153" y="0"/>
                    <a:pt x="120" y="44"/>
                  </a:cubicBezTo>
                  <a:cubicBezTo>
                    <a:pt x="55" y="123"/>
                    <a:pt x="6" y="234"/>
                    <a:pt x="3" y="334"/>
                  </a:cubicBezTo>
                  <a:cubicBezTo>
                    <a:pt x="1" y="389"/>
                    <a:pt x="108" y="446"/>
                    <a:pt x="166" y="503"/>
                  </a:cubicBezTo>
                  <a:cubicBezTo>
                    <a:pt x="215" y="431"/>
                    <a:pt x="271" y="363"/>
                    <a:pt x="309" y="285"/>
                  </a:cubicBezTo>
                  <a:cubicBezTo>
                    <a:pt x="343" y="212"/>
                    <a:pt x="354" y="129"/>
                    <a:pt x="390" y="0"/>
                  </a:cubicBezTo>
                  <a:close/>
                </a:path>
              </a:pathLst>
            </a:custGeom>
            <a:solidFill>
              <a:srgbClr val="0094D5">
                <a:alpha val="157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2" name="Google Shape;14792;p37"/>
          <p:cNvSpPr/>
          <p:nvPr/>
        </p:nvSpPr>
        <p:spPr>
          <a:xfrm>
            <a:off x="511850" y="861150"/>
            <a:ext cx="509400" cy="50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3" name="Google Shape;14793;p37"/>
          <p:cNvSpPr/>
          <p:nvPr/>
        </p:nvSpPr>
        <p:spPr>
          <a:xfrm>
            <a:off x="8225622" y="2087525"/>
            <a:ext cx="509400" cy="509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4" name="Google Shape;14794;p37"/>
          <p:cNvSpPr/>
          <p:nvPr/>
        </p:nvSpPr>
        <p:spPr>
          <a:xfrm>
            <a:off x="1021250" y="1297925"/>
            <a:ext cx="327600" cy="327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5" name="Google Shape;14795;p37"/>
          <p:cNvSpPr/>
          <p:nvPr/>
        </p:nvSpPr>
        <p:spPr>
          <a:xfrm>
            <a:off x="7898025" y="1759925"/>
            <a:ext cx="327600" cy="3276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n-Healing Wound Clinical Case by Slidesgo">
  <a:themeElements>
    <a:clrScheme name="Simple Light">
      <a:dk1>
        <a:srgbClr val="2A2E2E"/>
      </a:dk1>
      <a:lt1>
        <a:srgbClr val="EDFFFF"/>
      </a:lt1>
      <a:dk2>
        <a:srgbClr val="11737B"/>
      </a:dk2>
      <a:lt2>
        <a:srgbClr val="FFFFFF"/>
      </a:lt2>
      <a:accent1>
        <a:srgbClr val="0075A8"/>
      </a:accent1>
      <a:accent2>
        <a:srgbClr val="0094D5"/>
      </a:accent2>
      <a:accent3>
        <a:srgbClr val="00DBDE"/>
      </a:accent3>
      <a:accent4>
        <a:srgbClr val="00BECD"/>
      </a:accent4>
      <a:accent5>
        <a:srgbClr val="FFFFFF"/>
      </a:accent5>
      <a:accent6>
        <a:srgbClr val="FFFFFF"/>
      </a:accent6>
      <a:hlink>
        <a:srgbClr val="2A2E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Bildschirmpräsentation (16:9)</PresentationFormat>
  <Paragraphs>79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Wingdings</vt:lpstr>
      <vt:lpstr>Arial</vt:lpstr>
      <vt:lpstr>Poppins Medium</vt:lpstr>
      <vt:lpstr>Poppins</vt:lpstr>
      <vt:lpstr>Figtree</vt:lpstr>
      <vt:lpstr>Bebas Neue</vt:lpstr>
      <vt:lpstr>Non-Healing Wound Clinical Case by Slidesgo</vt:lpstr>
      <vt:lpstr>Handlungskompetenz D.7 Bei primär und sekundär heilenden Wunden einen Verband wechseln</vt:lpstr>
      <vt:lpstr>Bedingungs- und Didaktische Analyse</vt:lpstr>
      <vt:lpstr>01</vt:lpstr>
      <vt:lpstr>Lernziele</vt:lpstr>
      <vt:lpstr>A</vt:lpstr>
      <vt:lpstr>Arbeitsblatt / Gruppenarbeit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Handlungskompetenz D.7 Bei primär und sekundär heilenden Wunden einen Verband wechseln</dc:title>
  <cp:lastModifiedBy>Dominique Nathalie Schär</cp:lastModifiedBy>
  <cp:revision>10</cp:revision>
  <dcterms:modified xsi:type="dcterms:W3CDTF">2024-04-11T13:16:28Z</dcterms:modified>
</cp:coreProperties>
</file>