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0" r:id="rId7"/>
    <p:sldId id="261" r:id="rId8"/>
    <p:sldId id="269" r:id="rId9"/>
    <p:sldId id="262" r:id="rId10"/>
    <p:sldId id="263" r:id="rId11"/>
    <p:sldId id="264" r:id="rId12"/>
    <p:sldId id="265" r:id="rId13"/>
    <p:sldId id="267" r:id="rId14"/>
    <p:sldId id="268" r:id="rId15"/>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8570398-D958-469F-98AC-D02F62E2F4C5}" v="884" dt="2024-04-07T12:05:48.20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24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ennifer Bindschedler" userId="1427ec410e0e4096" providerId="LiveId" clId="{E8570398-D958-469F-98AC-D02F62E2F4C5}"/>
    <pc:docChg chg="undo custSel addSld delSld modSld">
      <pc:chgData name="Jennifer Bindschedler" userId="1427ec410e0e4096" providerId="LiveId" clId="{E8570398-D958-469F-98AC-D02F62E2F4C5}" dt="2024-04-07T12:06:16.332" v="1603" actId="1076"/>
      <pc:docMkLst>
        <pc:docMk/>
      </pc:docMkLst>
      <pc:sldChg chg="addSp delSp modSp mod modMedia addAnim delAnim delDesignElem">
        <pc:chgData name="Jennifer Bindschedler" userId="1427ec410e0e4096" providerId="LiveId" clId="{E8570398-D958-469F-98AC-D02F62E2F4C5}" dt="2024-04-07T11:37:13.901" v="852" actId="26606"/>
        <pc:sldMkLst>
          <pc:docMk/>
          <pc:sldMk cId="2115222567" sldId="256"/>
        </pc:sldMkLst>
        <pc:spChg chg="mod">
          <ac:chgData name="Jennifer Bindschedler" userId="1427ec410e0e4096" providerId="LiveId" clId="{E8570398-D958-469F-98AC-D02F62E2F4C5}" dt="2024-04-07T11:37:13.901" v="852" actId="26606"/>
          <ac:spMkLst>
            <pc:docMk/>
            <pc:sldMk cId="2115222567" sldId="256"/>
            <ac:spMk id="2" creationId="{C401B8C6-87E9-B26C-5D08-78779957B0E0}"/>
          </ac:spMkLst>
        </pc:spChg>
        <pc:spChg chg="mod">
          <ac:chgData name="Jennifer Bindschedler" userId="1427ec410e0e4096" providerId="LiveId" clId="{E8570398-D958-469F-98AC-D02F62E2F4C5}" dt="2024-04-07T11:37:13.901" v="852" actId="26606"/>
          <ac:spMkLst>
            <pc:docMk/>
            <pc:sldMk cId="2115222567" sldId="256"/>
            <ac:spMk id="3" creationId="{66E3A599-ED03-649D-5F61-D2825FB5EE33}"/>
          </ac:spMkLst>
        </pc:spChg>
        <pc:spChg chg="add del">
          <ac:chgData name="Jennifer Bindschedler" userId="1427ec410e0e4096" providerId="LiveId" clId="{E8570398-D958-469F-98AC-D02F62E2F4C5}" dt="2024-04-07T11:28:14.634" v="773" actId="26606"/>
          <ac:spMkLst>
            <pc:docMk/>
            <pc:sldMk cId="2115222567" sldId="256"/>
            <ac:spMk id="8" creationId="{9095C1F4-AE7F-44E4-8693-40D3D6831140}"/>
          </ac:spMkLst>
        </pc:spChg>
        <pc:spChg chg="add del">
          <ac:chgData name="Jennifer Bindschedler" userId="1427ec410e0e4096" providerId="LiveId" clId="{E8570398-D958-469F-98AC-D02F62E2F4C5}" dt="2024-04-07T11:28:14.634" v="773" actId="26606"/>
          <ac:spMkLst>
            <pc:docMk/>
            <pc:sldMk cId="2115222567" sldId="256"/>
            <ac:spMk id="14" creationId="{871AEA07-1E14-44B4-8E55-64EF049CD66F}"/>
          </ac:spMkLst>
        </pc:spChg>
        <pc:spChg chg="add del">
          <ac:chgData name="Jennifer Bindschedler" userId="1427ec410e0e4096" providerId="LiveId" clId="{E8570398-D958-469F-98AC-D02F62E2F4C5}" dt="2024-04-07T11:36:09.743" v="836" actId="26606"/>
          <ac:spMkLst>
            <pc:docMk/>
            <pc:sldMk cId="2115222567" sldId="256"/>
            <ac:spMk id="17" creationId="{06DA9DF9-31F7-4056-B42E-878CC92417B8}"/>
          </ac:spMkLst>
        </pc:spChg>
        <pc:spChg chg="add del">
          <ac:chgData name="Jennifer Bindschedler" userId="1427ec410e0e4096" providerId="LiveId" clId="{E8570398-D958-469F-98AC-D02F62E2F4C5}" dt="2024-04-07T11:27:23.612" v="759" actId="26606"/>
          <ac:spMkLst>
            <pc:docMk/>
            <pc:sldMk cId="2115222567" sldId="256"/>
            <ac:spMk id="19" creationId="{E8A2AA33-D5C1-4C2E-BAA5-2AAF0E63EFB1}"/>
          </ac:spMkLst>
        </pc:spChg>
        <pc:spChg chg="add del">
          <ac:chgData name="Jennifer Bindschedler" userId="1427ec410e0e4096" providerId="LiveId" clId="{E8570398-D958-469F-98AC-D02F62E2F4C5}" dt="2024-04-07T11:27:23.612" v="759" actId="26606"/>
          <ac:spMkLst>
            <pc:docMk/>
            <pc:sldMk cId="2115222567" sldId="256"/>
            <ac:spMk id="21" creationId="{9657E063-AC92-4DBF-9A8C-429C5E2F2225}"/>
          </ac:spMkLst>
        </pc:spChg>
        <pc:spChg chg="add del">
          <ac:chgData name="Jennifer Bindschedler" userId="1427ec410e0e4096" providerId="LiveId" clId="{E8570398-D958-469F-98AC-D02F62E2F4C5}" dt="2024-04-07T11:27:29.355" v="763" actId="26606"/>
          <ac:spMkLst>
            <pc:docMk/>
            <pc:sldMk cId="2115222567" sldId="256"/>
            <ac:spMk id="22" creationId="{4063B759-00FC-46D1-9898-8E8625268FAF}"/>
          </ac:spMkLst>
        </pc:spChg>
        <pc:spChg chg="add del">
          <ac:chgData name="Jennifer Bindschedler" userId="1427ec410e0e4096" providerId="LiveId" clId="{E8570398-D958-469F-98AC-D02F62E2F4C5}" dt="2024-04-07T11:27:15.507" v="757" actId="26606"/>
          <ac:spMkLst>
            <pc:docMk/>
            <pc:sldMk cId="2115222567" sldId="256"/>
            <ac:spMk id="23" creationId="{74751229-0244-4FBB-BED1-407467F4C951}"/>
          </ac:spMkLst>
        </pc:spChg>
        <pc:spChg chg="add del">
          <ac:chgData name="Jennifer Bindschedler" userId="1427ec410e0e4096" providerId="LiveId" clId="{E8570398-D958-469F-98AC-D02F62E2F4C5}" dt="2024-04-07T11:27:29.355" v="763" actId="26606"/>
          <ac:spMkLst>
            <pc:docMk/>
            <pc:sldMk cId="2115222567" sldId="256"/>
            <ac:spMk id="24" creationId="{D5B012D8-7F27-4758-9AC6-C889B154BD73}"/>
          </ac:spMkLst>
        </pc:spChg>
        <pc:spChg chg="add del">
          <ac:chgData name="Jennifer Bindschedler" userId="1427ec410e0e4096" providerId="LiveId" clId="{E8570398-D958-469F-98AC-D02F62E2F4C5}" dt="2024-04-07T11:27:23.612" v="759" actId="26606"/>
          <ac:spMkLst>
            <pc:docMk/>
            <pc:sldMk cId="2115222567" sldId="256"/>
            <ac:spMk id="25" creationId="{1FC90C7F-C82F-4383-8E86-8F056BBA8EC7}"/>
          </ac:spMkLst>
        </pc:spChg>
        <pc:spChg chg="add del">
          <ac:chgData name="Jennifer Bindschedler" userId="1427ec410e0e4096" providerId="LiveId" clId="{E8570398-D958-469F-98AC-D02F62E2F4C5}" dt="2024-04-07T11:27:29.355" v="763" actId="26606"/>
          <ac:spMkLst>
            <pc:docMk/>
            <pc:sldMk cId="2115222567" sldId="256"/>
            <ac:spMk id="27" creationId="{716F42E0-28DF-4093-AFC5-CA01F54C8897}"/>
          </ac:spMkLst>
        </pc:spChg>
        <pc:spChg chg="add del">
          <ac:chgData name="Jennifer Bindschedler" userId="1427ec410e0e4096" providerId="LiveId" clId="{E8570398-D958-469F-98AC-D02F62E2F4C5}" dt="2024-04-07T11:37:05.753" v="851"/>
          <ac:spMkLst>
            <pc:docMk/>
            <pc:sldMk cId="2115222567" sldId="256"/>
            <ac:spMk id="28" creationId="{06DA9DF9-31F7-4056-B42E-878CC92417B8}"/>
          </ac:spMkLst>
        </pc:spChg>
        <pc:spChg chg="add del">
          <ac:chgData name="Jennifer Bindschedler" userId="1427ec410e0e4096" providerId="LiveId" clId="{E8570398-D958-469F-98AC-D02F62E2F4C5}" dt="2024-04-07T11:27:32.387" v="767" actId="26606"/>
          <ac:spMkLst>
            <pc:docMk/>
            <pc:sldMk cId="2115222567" sldId="256"/>
            <ac:spMk id="29" creationId="{06DA9DF9-31F7-4056-B42E-878CC92417B8}"/>
          </ac:spMkLst>
        </pc:spChg>
        <pc:spChg chg="add del">
          <ac:chgData name="Jennifer Bindschedler" userId="1427ec410e0e4096" providerId="LiveId" clId="{E8570398-D958-469F-98AC-D02F62E2F4C5}" dt="2024-04-07T11:27:39.308" v="772" actId="26606"/>
          <ac:spMkLst>
            <pc:docMk/>
            <pc:sldMk cId="2115222567" sldId="256"/>
            <ac:spMk id="32" creationId="{91DC6ABD-215C-4EA8-A483-CEF5B99AB385}"/>
          </ac:spMkLst>
        </pc:spChg>
        <pc:spChg chg="add">
          <ac:chgData name="Jennifer Bindschedler" userId="1427ec410e0e4096" providerId="LiveId" clId="{E8570398-D958-469F-98AC-D02F62E2F4C5}" dt="2024-04-07T11:37:13.901" v="852" actId="26606"/>
          <ac:spMkLst>
            <pc:docMk/>
            <pc:sldMk cId="2115222567" sldId="256"/>
            <ac:spMk id="34" creationId="{A9286AD2-18A9-4868-A4E3-7A2097A20810}"/>
          </ac:spMkLst>
        </pc:spChg>
        <pc:spChg chg="add del">
          <ac:chgData name="Jennifer Bindschedler" userId="1427ec410e0e4096" providerId="LiveId" clId="{E8570398-D958-469F-98AC-D02F62E2F4C5}" dt="2024-04-07T11:27:39.308" v="772" actId="26606"/>
          <ac:spMkLst>
            <pc:docMk/>
            <pc:sldMk cId="2115222567" sldId="256"/>
            <ac:spMk id="36" creationId="{04357C93-F0CB-4A1C-8F77-4E9063789819}"/>
          </ac:spMkLst>
        </pc:spChg>
        <pc:grpChg chg="add del">
          <ac:chgData name="Jennifer Bindschedler" userId="1427ec410e0e4096" providerId="LiveId" clId="{E8570398-D958-469F-98AC-D02F62E2F4C5}" dt="2024-04-07T11:28:14.634" v="773" actId="26606"/>
          <ac:grpSpMkLst>
            <pc:docMk/>
            <pc:sldMk cId="2115222567" sldId="256"/>
            <ac:grpSpMk id="10" creationId="{8734DDD3-F723-4DD3-8ABE-EC0B2AC87D74}"/>
          </ac:grpSpMkLst>
        </pc:grpChg>
        <pc:grpChg chg="add del">
          <ac:chgData name="Jennifer Bindschedler" userId="1427ec410e0e4096" providerId="LiveId" clId="{E8570398-D958-469F-98AC-D02F62E2F4C5}" dt="2024-04-07T11:27:39.308" v="772" actId="26606"/>
          <ac:grpSpMkLst>
            <pc:docMk/>
            <pc:sldMk cId="2115222567" sldId="256"/>
            <ac:grpSpMk id="33" creationId="{3AF6A671-C637-4547-85F4-51B6D1881399}"/>
          </ac:grpSpMkLst>
        </pc:grpChg>
        <pc:picChg chg="add del mod">
          <ac:chgData name="Jennifer Bindschedler" userId="1427ec410e0e4096" providerId="LiveId" clId="{E8570398-D958-469F-98AC-D02F62E2F4C5}" dt="2024-04-07T11:27:29.355" v="763" actId="26606"/>
          <ac:picMkLst>
            <pc:docMk/>
            <pc:sldMk cId="2115222567" sldId="256"/>
            <ac:picMk id="16" creationId="{984B244B-1BAF-2A98-7AB5-96ECDF8D2678}"/>
          </ac:picMkLst>
        </pc:picChg>
        <pc:picChg chg="add del">
          <ac:chgData name="Jennifer Bindschedler" userId="1427ec410e0e4096" providerId="LiveId" clId="{E8570398-D958-469F-98AC-D02F62E2F4C5}" dt="2024-04-07T11:27:15.507" v="757" actId="26606"/>
          <ac:picMkLst>
            <pc:docMk/>
            <pc:sldMk cId="2115222567" sldId="256"/>
            <ac:picMk id="18" creationId="{B8F33F77-D22A-46C5-1352-8E9A25C0E116}"/>
          </ac:picMkLst>
        </pc:picChg>
        <pc:picChg chg="add del">
          <ac:chgData name="Jennifer Bindschedler" userId="1427ec410e0e4096" providerId="LiveId" clId="{E8570398-D958-469F-98AC-D02F62E2F4C5}" dt="2024-04-07T11:27:15.507" v="757" actId="26606"/>
          <ac:picMkLst>
            <pc:docMk/>
            <pc:sldMk cId="2115222567" sldId="256"/>
            <ac:picMk id="20" creationId="{E5828DE2-C126-4FBD-9F75-9E8DDA574B5D}"/>
          </ac:picMkLst>
        </pc:picChg>
        <pc:picChg chg="add del">
          <ac:chgData name="Jennifer Bindschedler" userId="1427ec410e0e4096" providerId="LiveId" clId="{E8570398-D958-469F-98AC-D02F62E2F4C5}" dt="2024-04-07T11:35:58.369" v="835" actId="478"/>
          <ac:picMkLst>
            <pc:docMk/>
            <pc:sldMk cId="2115222567" sldId="256"/>
            <ac:picMk id="26" creationId="{B179B45A-1150-12C4-73A5-731F03F71BB7}"/>
          </ac:picMkLst>
        </pc:picChg>
        <pc:picChg chg="add del">
          <ac:chgData name="Jennifer Bindschedler" userId="1427ec410e0e4096" providerId="LiveId" clId="{E8570398-D958-469F-98AC-D02F62E2F4C5}" dt="2024-04-07T11:27:32.387" v="767" actId="26606"/>
          <ac:picMkLst>
            <pc:docMk/>
            <pc:sldMk cId="2115222567" sldId="256"/>
            <ac:picMk id="30" creationId="{33632430-1F96-3970-F13C-F6B74E265A5E}"/>
          </ac:picMkLst>
        </pc:picChg>
        <pc:picChg chg="add mod">
          <ac:chgData name="Jennifer Bindschedler" userId="1427ec410e0e4096" providerId="LiveId" clId="{E8570398-D958-469F-98AC-D02F62E2F4C5}" dt="2024-04-07T11:37:13.901" v="852" actId="26606"/>
          <ac:picMkLst>
            <pc:docMk/>
            <pc:sldMk cId="2115222567" sldId="256"/>
            <ac:picMk id="31" creationId="{DD749AFD-1106-C051-D68B-1CA6F9A2CA41}"/>
          </ac:picMkLst>
        </pc:picChg>
        <pc:picChg chg="add del">
          <ac:chgData name="Jennifer Bindschedler" userId="1427ec410e0e4096" providerId="LiveId" clId="{E8570398-D958-469F-98AC-D02F62E2F4C5}" dt="2024-04-07T11:27:39.308" v="772" actId="26606"/>
          <ac:picMkLst>
            <pc:docMk/>
            <pc:sldMk cId="2115222567" sldId="256"/>
            <ac:picMk id="37" creationId="{761469DC-86A9-279A-1EE0-AFD560462909}"/>
          </ac:picMkLst>
        </pc:picChg>
        <pc:cxnChg chg="add">
          <ac:chgData name="Jennifer Bindschedler" userId="1427ec410e0e4096" providerId="LiveId" clId="{E8570398-D958-469F-98AC-D02F62E2F4C5}" dt="2024-04-07T11:37:13.901" v="852" actId="26606"/>
          <ac:cxnSpMkLst>
            <pc:docMk/>
            <pc:sldMk cId="2115222567" sldId="256"/>
            <ac:cxnSpMk id="38" creationId="{E7A7CD63-7EC3-44F3-95D0-595C4019FF24}"/>
          </ac:cxnSpMkLst>
        </pc:cxnChg>
      </pc:sldChg>
      <pc:sldChg chg="modSp">
        <pc:chgData name="Jennifer Bindschedler" userId="1427ec410e0e4096" providerId="LiveId" clId="{E8570398-D958-469F-98AC-D02F62E2F4C5}" dt="2024-04-07T11:37:05.753" v="851"/>
        <pc:sldMkLst>
          <pc:docMk/>
          <pc:sldMk cId="3421262356" sldId="257"/>
        </pc:sldMkLst>
        <pc:spChg chg="mod">
          <ac:chgData name="Jennifer Bindschedler" userId="1427ec410e0e4096" providerId="LiveId" clId="{E8570398-D958-469F-98AC-D02F62E2F4C5}" dt="2024-04-07T11:37:05.753" v="851"/>
          <ac:spMkLst>
            <pc:docMk/>
            <pc:sldMk cId="3421262356" sldId="257"/>
            <ac:spMk id="2" creationId="{33F630BE-152D-6E94-F505-4EA162D7AF11}"/>
          </ac:spMkLst>
        </pc:spChg>
        <pc:spChg chg="mod">
          <ac:chgData name="Jennifer Bindschedler" userId="1427ec410e0e4096" providerId="LiveId" clId="{E8570398-D958-469F-98AC-D02F62E2F4C5}" dt="2024-04-07T11:37:05.753" v="851"/>
          <ac:spMkLst>
            <pc:docMk/>
            <pc:sldMk cId="3421262356" sldId="257"/>
            <ac:spMk id="3" creationId="{11023779-76E2-EC4C-2E2F-4E2B90C770C5}"/>
          </ac:spMkLst>
        </pc:spChg>
      </pc:sldChg>
      <pc:sldChg chg="addSp delSp modSp mod delDesignElem">
        <pc:chgData name="Jennifer Bindschedler" userId="1427ec410e0e4096" providerId="LiveId" clId="{E8570398-D958-469F-98AC-D02F62E2F4C5}" dt="2024-04-07T11:47:34.291" v="1058" actId="20577"/>
        <pc:sldMkLst>
          <pc:docMk/>
          <pc:sldMk cId="1463908752" sldId="258"/>
        </pc:sldMkLst>
        <pc:spChg chg="mod">
          <ac:chgData name="Jennifer Bindschedler" userId="1427ec410e0e4096" providerId="LiveId" clId="{E8570398-D958-469F-98AC-D02F62E2F4C5}" dt="2024-04-07T11:37:25.003" v="853" actId="1076"/>
          <ac:spMkLst>
            <pc:docMk/>
            <pc:sldMk cId="1463908752" sldId="258"/>
            <ac:spMk id="2" creationId="{64053B99-6A55-CC2C-75F0-A6F5E3994C74}"/>
          </ac:spMkLst>
        </pc:spChg>
        <pc:spChg chg="mod">
          <ac:chgData name="Jennifer Bindschedler" userId="1427ec410e0e4096" providerId="LiveId" clId="{E8570398-D958-469F-98AC-D02F62E2F4C5}" dt="2024-04-07T11:47:34.291" v="1058" actId="20577"/>
          <ac:spMkLst>
            <pc:docMk/>
            <pc:sldMk cId="1463908752" sldId="258"/>
            <ac:spMk id="3" creationId="{15F1C5B6-A138-A18D-D69A-C3EC74750632}"/>
          </ac:spMkLst>
        </pc:spChg>
        <pc:spChg chg="del">
          <ac:chgData name="Jennifer Bindschedler" userId="1427ec410e0e4096" providerId="LiveId" clId="{E8570398-D958-469F-98AC-D02F62E2F4C5}" dt="2024-04-07T11:37:05.753" v="851"/>
          <ac:spMkLst>
            <pc:docMk/>
            <pc:sldMk cId="1463908752" sldId="258"/>
            <ac:spMk id="8" creationId="{B6CDA21F-E7AF-4C75-8395-33F58D5B0E45}"/>
          </ac:spMkLst>
        </pc:spChg>
        <pc:spChg chg="del">
          <ac:chgData name="Jennifer Bindschedler" userId="1427ec410e0e4096" providerId="LiveId" clId="{E8570398-D958-469F-98AC-D02F62E2F4C5}" dt="2024-04-07T11:37:05.753" v="851"/>
          <ac:spMkLst>
            <pc:docMk/>
            <pc:sldMk cId="1463908752" sldId="258"/>
            <ac:spMk id="15" creationId="{D5B0017B-2ECA-49AF-B397-DC140825DF8D}"/>
          </ac:spMkLst>
        </pc:spChg>
        <pc:grpChg chg="del">
          <ac:chgData name="Jennifer Bindschedler" userId="1427ec410e0e4096" providerId="LiveId" clId="{E8570398-D958-469F-98AC-D02F62E2F4C5}" dt="2024-04-07T11:37:05.753" v="851"/>
          <ac:grpSpMkLst>
            <pc:docMk/>
            <pc:sldMk cId="1463908752" sldId="258"/>
            <ac:grpSpMk id="10" creationId="{AE1C45F0-260A-458C-96ED-C1F6D2151219}"/>
          </ac:grpSpMkLst>
        </pc:grpChg>
        <pc:picChg chg="add mod">
          <ac:chgData name="Jennifer Bindschedler" userId="1427ec410e0e4096" providerId="LiveId" clId="{E8570398-D958-469F-98AC-D02F62E2F4C5}" dt="2024-04-07T11:37:34.933" v="854" actId="1076"/>
          <ac:picMkLst>
            <pc:docMk/>
            <pc:sldMk cId="1463908752" sldId="258"/>
            <ac:picMk id="5" creationId="{27A5DA14-1B14-29A6-5EDB-6758B76E247C}"/>
          </ac:picMkLst>
        </pc:picChg>
        <pc:cxnChg chg="del">
          <ac:chgData name="Jennifer Bindschedler" userId="1427ec410e0e4096" providerId="LiveId" clId="{E8570398-D958-469F-98AC-D02F62E2F4C5}" dt="2024-04-07T11:37:05.753" v="851"/>
          <ac:cxnSpMkLst>
            <pc:docMk/>
            <pc:sldMk cId="1463908752" sldId="258"/>
            <ac:cxnSpMk id="17" creationId="{6CF1BAF6-AD41-4082-B212-8A1F9A2E8779}"/>
          </ac:cxnSpMkLst>
        </pc:cxnChg>
      </pc:sldChg>
      <pc:sldChg chg="addSp delSp modSp mod modAnim delDesignElem">
        <pc:chgData name="Jennifer Bindschedler" userId="1427ec410e0e4096" providerId="LiveId" clId="{E8570398-D958-469F-98AC-D02F62E2F4C5}" dt="2024-04-07T11:38:18.384" v="859"/>
        <pc:sldMkLst>
          <pc:docMk/>
          <pc:sldMk cId="772999056" sldId="259"/>
        </pc:sldMkLst>
        <pc:spChg chg="mod">
          <ac:chgData name="Jennifer Bindschedler" userId="1427ec410e0e4096" providerId="LiveId" clId="{E8570398-D958-469F-98AC-D02F62E2F4C5}" dt="2024-04-07T11:37:55.985" v="856" actId="26606"/>
          <ac:spMkLst>
            <pc:docMk/>
            <pc:sldMk cId="772999056" sldId="259"/>
            <ac:spMk id="2" creationId="{38465F8F-2249-B3CF-9F4F-4E388A5F1AB9}"/>
          </ac:spMkLst>
        </pc:spChg>
        <pc:spChg chg="mod ord">
          <ac:chgData name="Jennifer Bindschedler" userId="1427ec410e0e4096" providerId="LiveId" clId="{E8570398-D958-469F-98AC-D02F62E2F4C5}" dt="2024-04-07T11:37:55.985" v="856" actId="26606"/>
          <ac:spMkLst>
            <pc:docMk/>
            <pc:sldMk cId="772999056" sldId="259"/>
            <ac:spMk id="3" creationId="{0BB80E00-2352-4A93-D844-121904D0C484}"/>
          </ac:spMkLst>
        </pc:spChg>
        <pc:spChg chg="del">
          <ac:chgData name="Jennifer Bindschedler" userId="1427ec410e0e4096" providerId="LiveId" clId="{E8570398-D958-469F-98AC-D02F62E2F4C5}" dt="2024-04-07T11:13:28.167" v="0" actId="26606"/>
          <ac:spMkLst>
            <pc:docMk/>
            <pc:sldMk cId="772999056" sldId="259"/>
            <ac:spMk id="8" creationId="{4DA718D0-4865-4629-8134-44F68D41D574}"/>
          </ac:spMkLst>
        </pc:spChg>
        <pc:spChg chg="del">
          <ac:chgData name="Jennifer Bindschedler" userId="1427ec410e0e4096" providerId="LiveId" clId="{E8570398-D958-469F-98AC-D02F62E2F4C5}" dt="2024-04-07T11:13:28.167" v="0" actId="26606"/>
          <ac:spMkLst>
            <pc:docMk/>
            <pc:sldMk cId="772999056" sldId="259"/>
            <ac:spMk id="14" creationId="{CBC4F608-B4B8-48C3-9572-C0F061B1CD99}"/>
          </ac:spMkLst>
        </pc:spChg>
        <pc:spChg chg="add del">
          <ac:chgData name="Jennifer Bindschedler" userId="1427ec410e0e4096" providerId="LiveId" clId="{E8570398-D958-469F-98AC-D02F62E2F4C5}" dt="2024-04-07T11:31:52.767" v="788" actId="26606"/>
          <ac:spMkLst>
            <pc:docMk/>
            <pc:sldMk cId="772999056" sldId="259"/>
            <ac:spMk id="19" creationId="{3AD318CC-E2A8-4E27-9548-A047A78999B1}"/>
          </ac:spMkLst>
        </pc:spChg>
        <pc:spChg chg="add del">
          <ac:chgData name="Jennifer Bindschedler" userId="1427ec410e0e4096" providerId="LiveId" clId="{E8570398-D958-469F-98AC-D02F62E2F4C5}" dt="2024-04-07T11:31:52.767" v="788" actId="26606"/>
          <ac:spMkLst>
            <pc:docMk/>
            <pc:sldMk cId="772999056" sldId="259"/>
            <ac:spMk id="25" creationId="{2C1BBA94-3F40-40AA-8BB9-E69E25E537C1}"/>
          </ac:spMkLst>
        </pc:spChg>
        <pc:spChg chg="add del">
          <ac:chgData name="Jennifer Bindschedler" userId="1427ec410e0e4096" providerId="LiveId" clId="{E8570398-D958-469F-98AC-D02F62E2F4C5}" dt="2024-04-07T11:31:39.131" v="783" actId="26606"/>
          <ac:spMkLst>
            <pc:docMk/>
            <pc:sldMk cId="772999056" sldId="259"/>
            <ac:spMk id="31" creationId="{3ECBE1F1-D69B-4AFA-ABD5-8E41720EF6DE}"/>
          </ac:spMkLst>
        </pc:spChg>
        <pc:spChg chg="add del">
          <ac:chgData name="Jennifer Bindschedler" userId="1427ec410e0e4096" providerId="LiveId" clId="{E8570398-D958-469F-98AC-D02F62E2F4C5}" dt="2024-04-07T11:31:39.131" v="783" actId="26606"/>
          <ac:spMkLst>
            <pc:docMk/>
            <pc:sldMk cId="772999056" sldId="259"/>
            <ac:spMk id="33" creationId="{603A6265-E10C-4B85-9C20-E75FCAF9CC63}"/>
          </ac:spMkLst>
        </pc:spChg>
        <pc:spChg chg="add del">
          <ac:chgData name="Jennifer Bindschedler" userId="1427ec410e0e4096" providerId="LiveId" clId="{E8570398-D958-469F-98AC-D02F62E2F4C5}" dt="2024-04-07T11:31:40.109" v="785" actId="26606"/>
          <ac:spMkLst>
            <pc:docMk/>
            <pc:sldMk cId="772999056" sldId="259"/>
            <ac:spMk id="35" creationId="{4F96EE13-2C4D-4262-812E-DDE5FC35F0AD}"/>
          </ac:spMkLst>
        </pc:spChg>
        <pc:spChg chg="add del">
          <ac:chgData name="Jennifer Bindschedler" userId="1427ec410e0e4096" providerId="LiveId" clId="{E8570398-D958-469F-98AC-D02F62E2F4C5}" dt="2024-04-07T11:31:40.109" v="785" actId="26606"/>
          <ac:spMkLst>
            <pc:docMk/>
            <pc:sldMk cId="772999056" sldId="259"/>
            <ac:spMk id="36" creationId="{F2148B94-829B-4D06-81FB-D8797E1EC88D}"/>
          </ac:spMkLst>
        </pc:spChg>
        <pc:spChg chg="add del">
          <ac:chgData name="Jennifer Bindschedler" userId="1427ec410e0e4096" providerId="LiveId" clId="{E8570398-D958-469F-98AC-D02F62E2F4C5}" dt="2024-04-07T11:31:40.109" v="785" actId="26606"/>
          <ac:spMkLst>
            <pc:docMk/>
            <pc:sldMk cId="772999056" sldId="259"/>
            <ac:spMk id="37" creationId="{CD84038B-4A56-439B-A184-79B2D4506692}"/>
          </ac:spMkLst>
        </pc:spChg>
        <pc:spChg chg="add">
          <ac:chgData name="Jennifer Bindschedler" userId="1427ec410e0e4096" providerId="LiveId" clId="{E8570398-D958-469F-98AC-D02F62E2F4C5}" dt="2024-04-07T11:37:55.985" v="856" actId="26606"/>
          <ac:spMkLst>
            <pc:docMk/>
            <pc:sldMk cId="772999056" sldId="259"/>
            <ac:spMk id="49" creationId="{5CF81D86-BDBA-477C-B7DD-8D359BB9965B}"/>
          </ac:spMkLst>
        </pc:spChg>
        <pc:spChg chg="add">
          <ac:chgData name="Jennifer Bindschedler" userId="1427ec410e0e4096" providerId="LiveId" clId="{E8570398-D958-469F-98AC-D02F62E2F4C5}" dt="2024-04-07T11:37:55.985" v="856" actId="26606"/>
          <ac:spMkLst>
            <pc:docMk/>
            <pc:sldMk cId="772999056" sldId="259"/>
            <ac:spMk id="53" creationId="{88AA064E-5F6E-4024-BC28-EDDC3DFC70E1}"/>
          </ac:spMkLst>
        </pc:spChg>
        <pc:spChg chg="add">
          <ac:chgData name="Jennifer Bindschedler" userId="1427ec410e0e4096" providerId="LiveId" clId="{E8570398-D958-469F-98AC-D02F62E2F4C5}" dt="2024-04-07T11:37:55.985" v="856" actId="26606"/>
          <ac:spMkLst>
            <pc:docMk/>
            <pc:sldMk cId="772999056" sldId="259"/>
            <ac:spMk id="55" creationId="{03B29638-4838-4B9B-B9DB-96E542BAF3E6}"/>
          </ac:spMkLst>
        </pc:spChg>
        <pc:grpChg chg="del">
          <ac:chgData name="Jennifer Bindschedler" userId="1427ec410e0e4096" providerId="LiveId" clId="{E8570398-D958-469F-98AC-D02F62E2F4C5}" dt="2024-04-07T11:13:28.167" v="0" actId="26606"/>
          <ac:grpSpMkLst>
            <pc:docMk/>
            <pc:sldMk cId="772999056" sldId="259"/>
            <ac:grpSpMk id="10" creationId="{65167ED7-6315-43AB-B1B6-C326D5FD8F84}"/>
          </ac:grpSpMkLst>
        </pc:grpChg>
        <pc:grpChg chg="add del">
          <ac:chgData name="Jennifer Bindschedler" userId="1427ec410e0e4096" providerId="LiveId" clId="{E8570398-D958-469F-98AC-D02F62E2F4C5}" dt="2024-04-07T11:31:52.767" v="788" actId="26606"/>
          <ac:grpSpMkLst>
            <pc:docMk/>
            <pc:sldMk cId="772999056" sldId="259"/>
            <ac:grpSpMk id="21" creationId="{B14B560F-9DD7-4302-A60B-EBD3EF59B073}"/>
          </ac:grpSpMkLst>
        </pc:grpChg>
        <pc:picChg chg="add del">
          <ac:chgData name="Jennifer Bindschedler" userId="1427ec410e0e4096" providerId="LiveId" clId="{E8570398-D958-469F-98AC-D02F62E2F4C5}" dt="2024-04-07T11:31:39.131" v="783" actId="26606"/>
          <ac:picMkLst>
            <pc:docMk/>
            <pc:sldMk cId="772999056" sldId="259"/>
            <ac:picMk id="27" creationId="{CB6AD5B8-3B63-0BCE-F8D9-4B2E75B0FCC1}"/>
          </ac:picMkLst>
        </pc:picChg>
        <pc:picChg chg="add del">
          <ac:chgData name="Jennifer Bindschedler" userId="1427ec410e0e4096" providerId="LiveId" clId="{E8570398-D958-469F-98AC-D02F62E2F4C5}" dt="2024-04-07T11:31:40.109" v="785" actId="26606"/>
          <ac:picMkLst>
            <pc:docMk/>
            <pc:sldMk cId="772999056" sldId="259"/>
            <ac:picMk id="38" creationId="{02CA1DDA-6CEA-509C-5F88-FF6EAC88E68B}"/>
          </ac:picMkLst>
        </pc:picChg>
        <pc:picChg chg="add del">
          <ac:chgData name="Jennifer Bindschedler" userId="1427ec410e0e4096" providerId="LiveId" clId="{E8570398-D958-469F-98AC-D02F62E2F4C5}" dt="2024-04-07T11:31:52.767" v="787" actId="26606"/>
          <ac:picMkLst>
            <pc:docMk/>
            <pc:sldMk cId="772999056" sldId="259"/>
            <ac:picMk id="40" creationId="{D4CB2AFD-BB90-190D-5C3C-755D216719C1}"/>
          </ac:picMkLst>
        </pc:picChg>
        <pc:picChg chg="add mod">
          <ac:chgData name="Jennifer Bindschedler" userId="1427ec410e0e4096" providerId="LiveId" clId="{E8570398-D958-469F-98AC-D02F62E2F4C5}" dt="2024-04-07T11:38:07.396" v="858" actId="27614"/>
          <ac:picMkLst>
            <pc:docMk/>
            <pc:sldMk cId="772999056" sldId="259"/>
            <ac:picMk id="44" creationId="{17521DD8-1064-5CCF-D7BE-0A6FF918EBBB}"/>
          </ac:picMkLst>
        </pc:picChg>
        <pc:cxnChg chg="add del">
          <ac:chgData name="Jennifer Bindschedler" userId="1427ec410e0e4096" providerId="LiveId" clId="{E8570398-D958-469F-98AC-D02F62E2F4C5}" dt="2024-04-07T11:31:52.767" v="787" actId="26606"/>
          <ac:cxnSpMkLst>
            <pc:docMk/>
            <pc:sldMk cId="772999056" sldId="259"/>
            <ac:cxnSpMk id="41" creationId="{1503BFE4-729B-D9D0-C17B-501E6AF1127A}"/>
          </ac:cxnSpMkLst>
        </pc:cxnChg>
        <pc:cxnChg chg="add del">
          <ac:chgData name="Jennifer Bindschedler" userId="1427ec410e0e4096" providerId="LiveId" clId="{E8570398-D958-469F-98AC-D02F62E2F4C5}" dt="2024-04-07T11:37:05.753" v="851"/>
          <ac:cxnSpMkLst>
            <pc:docMk/>
            <pc:sldMk cId="772999056" sldId="259"/>
            <ac:cxnSpMk id="43" creationId="{1503BFE4-729B-D9D0-C17B-501E6AF1127A}"/>
          </ac:cxnSpMkLst>
        </pc:cxnChg>
        <pc:cxnChg chg="add">
          <ac:chgData name="Jennifer Bindschedler" userId="1427ec410e0e4096" providerId="LiveId" clId="{E8570398-D958-469F-98AC-D02F62E2F4C5}" dt="2024-04-07T11:37:55.985" v="856" actId="26606"/>
          <ac:cxnSpMkLst>
            <pc:docMk/>
            <pc:sldMk cId="772999056" sldId="259"/>
            <ac:cxnSpMk id="51" creationId="{C65F3E9C-EF11-4F8F-A621-399C7A3E6401}"/>
          </ac:cxnSpMkLst>
        </pc:cxnChg>
      </pc:sldChg>
      <pc:sldChg chg="addSp delSp modSp mod delDesignElem">
        <pc:chgData name="Jennifer Bindschedler" userId="1427ec410e0e4096" providerId="LiveId" clId="{E8570398-D958-469F-98AC-D02F62E2F4C5}" dt="2024-04-07T11:59:36.293" v="1213" actId="20577"/>
        <pc:sldMkLst>
          <pc:docMk/>
          <pc:sldMk cId="1532782987" sldId="260"/>
        </pc:sldMkLst>
        <pc:spChg chg="mod">
          <ac:chgData name="Jennifer Bindschedler" userId="1427ec410e0e4096" providerId="LiveId" clId="{E8570398-D958-469F-98AC-D02F62E2F4C5}" dt="2024-04-07T11:38:35.427" v="860" actId="26606"/>
          <ac:spMkLst>
            <pc:docMk/>
            <pc:sldMk cId="1532782987" sldId="260"/>
            <ac:spMk id="2" creationId="{38465F8F-2249-B3CF-9F4F-4E388A5F1AB9}"/>
          </ac:spMkLst>
        </pc:spChg>
        <pc:spChg chg="mod ord">
          <ac:chgData name="Jennifer Bindschedler" userId="1427ec410e0e4096" providerId="LiveId" clId="{E8570398-D958-469F-98AC-D02F62E2F4C5}" dt="2024-04-07T11:59:36.293" v="1213" actId="20577"/>
          <ac:spMkLst>
            <pc:docMk/>
            <pc:sldMk cId="1532782987" sldId="260"/>
            <ac:spMk id="3" creationId="{0BB80E00-2352-4A93-D844-121904D0C484}"/>
          </ac:spMkLst>
        </pc:spChg>
        <pc:spChg chg="add del">
          <ac:chgData name="Jennifer Bindschedler" userId="1427ec410e0e4096" providerId="LiveId" clId="{E8570398-D958-469F-98AC-D02F62E2F4C5}" dt="2024-04-07T11:32:11.595" v="791" actId="26606"/>
          <ac:spMkLst>
            <pc:docMk/>
            <pc:sldMk cId="1532782987" sldId="260"/>
            <ac:spMk id="8" creationId="{B6CDA21F-E7AF-4C75-8395-33F58D5B0E45}"/>
          </ac:spMkLst>
        </pc:spChg>
        <pc:spChg chg="add del">
          <ac:chgData name="Jennifer Bindschedler" userId="1427ec410e0e4096" providerId="LiveId" clId="{E8570398-D958-469F-98AC-D02F62E2F4C5}" dt="2024-04-07T11:32:11.595" v="791" actId="26606"/>
          <ac:spMkLst>
            <pc:docMk/>
            <pc:sldMk cId="1532782987" sldId="260"/>
            <ac:spMk id="15" creationId="{D5B0017B-2ECA-49AF-B397-DC140825DF8D}"/>
          </ac:spMkLst>
        </pc:spChg>
        <pc:spChg chg="add del">
          <ac:chgData name="Jennifer Bindschedler" userId="1427ec410e0e4096" providerId="LiveId" clId="{E8570398-D958-469F-98AC-D02F62E2F4C5}" dt="2024-04-07T11:45:29.280" v="1030" actId="26606"/>
          <ac:spMkLst>
            <pc:docMk/>
            <pc:sldMk cId="1532782987" sldId="260"/>
            <ac:spMk id="21" creationId="{5CF81D86-BDBA-477C-B7DD-8D359BB9965B}"/>
          </ac:spMkLst>
        </pc:spChg>
        <pc:spChg chg="add del">
          <ac:chgData name="Jennifer Bindschedler" userId="1427ec410e0e4096" providerId="LiveId" clId="{E8570398-D958-469F-98AC-D02F62E2F4C5}" dt="2024-04-07T11:32:11.571" v="790" actId="26606"/>
          <ac:spMkLst>
            <pc:docMk/>
            <pc:sldMk cId="1532782987" sldId="260"/>
            <ac:spMk id="22" creationId="{CB299CAB-C506-454B-90FC-4065728297D3}"/>
          </ac:spMkLst>
        </pc:spChg>
        <pc:spChg chg="add del">
          <ac:chgData name="Jennifer Bindschedler" userId="1427ec410e0e4096" providerId="LiveId" clId="{E8570398-D958-469F-98AC-D02F62E2F4C5}" dt="2024-04-07T11:37:05.753" v="851"/>
          <ac:spMkLst>
            <pc:docMk/>
            <pc:sldMk cId="1532782987" sldId="260"/>
            <ac:spMk id="23" creationId="{79BB35BC-D5C2-4C8B-A22A-A71E6191913B}"/>
          </ac:spMkLst>
        </pc:spChg>
        <pc:spChg chg="add del">
          <ac:chgData name="Jennifer Bindschedler" userId="1427ec410e0e4096" providerId="LiveId" clId="{E8570398-D958-469F-98AC-D02F62E2F4C5}" dt="2024-04-07T11:32:11.571" v="790" actId="26606"/>
          <ac:spMkLst>
            <pc:docMk/>
            <pc:sldMk cId="1532782987" sldId="260"/>
            <ac:spMk id="24" creationId="{C8D99311-F254-40F1-8AB5-EE3E7B9B6872}"/>
          </ac:spMkLst>
        </pc:spChg>
        <pc:spChg chg="add del">
          <ac:chgData name="Jennifer Bindschedler" userId="1427ec410e0e4096" providerId="LiveId" clId="{E8570398-D958-469F-98AC-D02F62E2F4C5}" dt="2024-04-07T11:32:11.571" v="790" actId="26606"/>
          <ac:spMkLst>
            <pc:docMk/>
            <pc:sldMk cId="1532782987" sldId="260"/>
            <ac:spMk id="26" creationId="{7D89E3CB-00ED-4691-9F0F-F23EA3564705}"/>
          </ac:spMkLst>
        </pc:spChg>
        <pc:spChg chg="add del">
          <ac:chgData name="Jennifer Bindschedler" userId="1427ec410e0e4096" providerId="LiveId" clId="{E8570398-D958-469F-98AC-D02F62E2F4C5}" dt="2024-04-07T11:45:29.280" v="1030" actId="26606"/>
          <ac:spMkLst>
            <pc:docMk/>
            <pc:sldMk cId="1532782987" sldId="260"/>
            <ac:spMk id="28" creationId="{88AA064E-5F6E-4024-BC28-EDDC3DFC70E1}"/>
          </ac:spMkLst>
        </pc:spChg>
        <pc:spChg chg="add del">
          <ac:chgData name="Jennifer Bindschedler" userId="1427ec410e0e4096" providerId="LiveId" clId="{E8570398-D958-469F-98AC-D02F62E2F4C5}" dt="2024-04-07T11:45:29.280" v="1030" actId="26606"/>
          <ac:spMkLst>
            <pc:docMk/>
            <pc:sldMk cId="1532782987" sldId="260"/>
            <ac:spMk id="30" creationId="{03B29638-4838-4B9B-B9DB-96E542BAF3E6}"/>
          </ac:spMkLst>
        </pc:spChg>
        <pc:spChg chg="add">
          <ac:chgData name="Jennifer Bindschedler" userId="1427ec410e0e4096" providerId="LiveId" clId="{E8570398-D958-469F-98AC-D02F62E2F4C5}" dt="2024-04-07T11:45:29.280" v="1030" actId="26606"/>
          <ac:spMkLst>
            <pc:docMk/>
            <pc:sldMk cId="1532782987" sldId="260"/>
            <ac:spMk id="35" creationId="{5CF81D86-BDBA-477C-B7DD-8D359BB9965B}"/>
          </ac:spMkLst>
        </pc:spChg>
        <pc:spChg chg="add">
          <ac:chgData name="Jennifer Bindschedler" userId="1427ec410e0e4096" providerId="LiveId" clId="{E8570398-D958-469F-98AC-D02F62E2F4C5}" dt="2024-04-07T11:45:29.280" v="1030" actId="26606"/>
          <ac:spMkLst>
            <pc:docMk/>
            <pc:sldMk cId="1532782987" sldId="260"/>
            <ac:spMk id="39" creationId="{88AA064E-5F6E-4024-BC28-EDDC3DFC70E1}"/>
          </ac:spMkLst>
        </pc:spChg>
        <pc:spChg chg="add">
          <ac:chgData name="Jennifer Bindschedler" userId="1427ec410e0e4096" providerId="LiveId" clId="{E8570398-D958-469F-98AC-D02F62E2F4C5}" dt="2024-04-07T11:45:29.280" v="1030" actId="26606"/>
          <ac:spMkLst>
            <pc:docMk/>
            <pc:sldMk cId="1532782987" sldId="260"/>
            <ac:spMk id="41" creationId="{03B29638-4838-4B9B-B9DB-96E542BAF3E6}"/>
          </ac:spMkLst>
        </pc:spChg>
        <pc:grpChg chg="add del">
          <ac:chgData name="Jennifer Bindschedler" userId="1427ec410e0e4096" providerId="LiveId" clId="{E8570398-D958-469F-98AC-D02F62E2F4C5}" dt="2024-04-07T11:32:11.595" v="791" actId="26606"/>
          <ac:grpSpMkLst>
            <pc:docMk/>
            <pc:sldMk cId="1532782987" sldId="260"/>
            <ac:grpSpMk id="10" creationId="{AE1C45F0-260A-458C-96ED-C1F6D2151219}"/>
          </ac:grpSpMkLst>
        </pc:grpChg>
        <pc:picChg chg="add mod">
          <ac:chgData name="Jennifer Bindschedler" userId="1427ec410e0e4096" providerId="LiveId" clId="{E8570398-D958-469F-98AC-D02F62E2F4C5}" dt="2024-04-07T11:45:29.280" v="1030" actId="26606"/>
          <ac:picMkLst>
            <pc:docMk/>
            <pc:sldMk cId="1532782987" sldId="260"/>
            <ac:picMk id="4" creationId="{0259CCEC-A827-09E1-C38A-871CC2FD7821}"/>
          </ac:picMkLst>
        </pc:picChg>
        <pc:picChg chg="add del mod">
          <ac:chgData name="Jennifer Bindschedler" userId="1427ec410e0e4096" providerId="LiveId" clId="{E8570398-D958-469F-98AC-D02F62E2F4C5}" dt="2024-04-07T11:45:10.121" v="1028" actId="478"/>
          <ac:picMkLst>
            <pc:docMk/>
            <pc:sldMk cId="1532782987" sldId="260"/>
            <ac:picMk id="19" creationId="{852E8437-6972-FFDD-F306-84DDCFC16889}"/>
          </ac:picMkLst>
        </pc:picChg>
        <pc:cxnChg chg="add del">
          <ac:chgData name="Jennifer Bindschedler" userId="1427ec410e0e4096" providerId="LiveId" clId="{E8570398-D958-469F-98AC-D02F62E2F4C5}" dt="2024-04-07T11:32:11.595" v="791" actId="26606"/>
          <ac:cxnSpMkLst>
            <pc:docMk/>
            <pc:sldMk cId="1532782987" sldId="260"/>
            <ac:cxnSpMk id="17" creationId="{6CF1BAF6-AD41-4082-B212-8A1F9A2E8779}"/>
          </ac:cxnSpMkLst>
        </pc:cxnChg>
        <pc:cxnChg chg="add del">
          <ac:chgData name="Jennifer Bindschedler" userId="1427ec410e0e4096" providerId="LiveId" clId="{E8570398-D958-469F-98AC-D02F62E2F4C5}" dt="2024-04-07T11:45:29.280" v="1030" actId="26606"/>
          <ac:cxnSpMkLst>
            <pc:docMk/>
            <pc:sldMk cId="1532782987" sldId="260"/>
            <ac:cxnSpMk id="25" creationId="{C65F3E9C-EF11-4F8F-A621-399C7A3E6401}"/>
          </ac:cxnSpMkLst>
        </pc:cxnChg>
        <pc:cxnChg chg="add">
          <ac:chgData name="Jennifer Bindschedler" userId="1427ec410e0e4096" providerId="LiveId" clId="{E8570398-D958-469F-98AC-D02F62E2F4C5}" dt="2024-04-07T11:45:29.280" v="1030" actId="26606"/>
          <ac:cxnSpMkLst>
            <pc:docMk/>
            <pc:sldMk cId="1532782987" sldId="260"/>
            <ac:cxnSpMk id="37" creationId="{C65F3E9C-EF11-4F8F-A621-399C7A3E6401}"/>
          </ac:cxnSpMkLst>
        </pc:cxnChg>
      </pc:sldChg>
      <pc:sldChg chg="addSp delSp modSp mod modAnim delDesignElem">
        <pc:chgData name="Jennifer Bindschedler" userId="1427ec410e0e4096" providerId="LiveId" clId="{E8570398-D958-469F-98AC-D02F62E2F4C5}" dt="2024-04-07T11:39:22.823" v="986" actId="20577"/>
        <pc:sldMkLst>
          <pc:docMk/>
          <pc:sldMk cId="1599957730" sldId="261"/>
        </pc:sldMkLst>
        <pc:spChg chg="mod">
          <ac:chgData name="Jennifer Bindschedler" userId="1427ec410e0e4096" providerId="LiveId" clId="{E8570398-D958-469F-98AC-D02F62E2F4C5}" dt="2024-04-07T11:38:45.622" v="861" actId="26606"/>
          <ac:spMkLst>
            <pc:docMk/>
            <pc:sldMk cId="1599957730" sldId="261"/>
            <ac:spMk id="2" creationId="{F09C51C5-6588-F4A3-F7C7-7182DC982830}"/>
          </ac:spMkLst>
        </pc:spChg>
        <pc:spChg chg="mod">
          <ac:chgData name="Jennifer Bindschedler" userId="1427ec410e0e4096" providerId="LiveId" clId="{E8570398-D958-469F-98AC-D02F62E2F4C5}" dt="2024-04-07T11:39:22.823" v="986" actId="20577"/>
          <ac:spMkLst>
            <pc:docMk/>
            <pc:sldMk cId="1599957730" sldId="261"/>
            <ac:spMk id="3" creationId="{04650693-CABD-DA79-5FE8-382ACF5B3B92}"/>
          </ac:spMkLst>
        </pc:spChg>
        <pc:spChg chg="add">
          <ac:chgData name="Jennifer Bindschedler" userId="1427ec410e0e4096" providerId="LiveId" clId="{E8570398-D958-469F-98AC-D02F62E2F4C5}" dt="2024-04-07T11:38:45.622" v="861" actId="26606"/>
          <ac:spMkLst>
            <pc:docMk/>
            <pc:sldMk cId="1599957730" sldId="261"/>
            <ac:spMk id="6" creationId="{154480E5-678B-478F-9170-46502C5FB3E3}"/>
          </ac:spMkLst>
        </pc:spChg>
        <pc:spChg chg="del">
          <ac:chgData name="Jennifer Bindschedler" userId="1427ec410e0e4096" providerId="LiveId" clId="{E8570398-D958-469F-98AC-D02F62E2F4C5}" dt="2024-04-07T11:37:05.753" v="851"/>
          <ac:spMkLst>
            <pc:docMk/>
            <pc:sldMk cId="1599957730" sldId="261"/>
            <ac:spMk id="8" creationId="{3AD318CC-E2A8-4E27-9548-A047A78999B1}"/>
          </ac:spMkLst>
        </pc:spChg>
        <pc:spChg chg="add">
          <ac:chgData name="Jennifer Bindschedler" userId="1427ec410e0e4096" providerId="LiveId" clId="{E8570398-D958-469F-98AC-D02F62E2F4C5}" dt="2024-04-07T11:38:45.622" v="861" actId="26606"/>
          <ac:spMkLst>
            <pc:docMk/>
            <pc:sldMk cId="1599957730" sldId="261"/>
            <ac:spMk id="13" creationId="{B598D875-841B-47A7-B4C8-237DBCE2FBC7}"/>
          </ac:spMkLst>
        </pc:spChg>
        <pc:spChg chg="del">
          <ac:chgData name="Jennifer Bindschedler" userId="1427ec410e0e4096" providerId="LiveId" clId="{E8570398-D958-469F-98AC-D02F62E2F4C5}" dt="2024-04-07T11:37:05.753" v="851"/>
          <ac:spMkLst>
            <pc:docMk/>
            <pc:sldMk cId="1599957730" sldId="261"/>
            <ac:spMk id="14" creationId="{2C1BBA94-3F40-40AA-8BB9-E69E25E537C1}"/>
          </ac:spMkLst>
        </pc:spChg>
        <pc:grpChg chg="del">
          <ac:chgData name="Jennifer Bindschedler" userId="1427ec410e0e4096" providerId="LiveId" clId="{E8570398-D958-469F-98AC-D02F62E2F4C5}" dt="2024-04-07T11:37:05.753" v="851"/>
          <ac:grpSpMkLst>
            <pc:docMk/>
            <pc:sldMk cId="1599957730" sldId="261"/>
            <ac:grpSpMk id="10" creationId="{B14B560F-9DD7-4302-A60B-EBD3EF59B073}"/>
          </ac:grpSpMkLst>
        </pc:grpChg>
        <pc:picChg chg="add">
          <ac:chgData name="Jennifer Bindschedler" userId="1427ec410e0e4096" providerId="LiveId" clId="{E8570398-D958-469F-98AC-D02F62E2F4C5}" dt="2024-04-07T11:38:45.622" v="861" actId="26606"/>
          <ac:picMkLst>
            <pc:docMk/>
            <pc:sldMk cId="1599957730" sldId="261"/>
            <ac:picMk id="5" creationId="{AAB4DD07-37E7-C005-59AE-6723C7229D87}"/>
          </ac:picMkLst>
        </pc:picChg>
        <pc:cxnChg chg="add">
          <ac:chgData name="Jennifer Bindschedler" userId="1427ec410e0e4096" providerId="LiveId" clId="{E8570398-D958-469F-98AC-D02F62E2F4C5}" dt="2024-04-07T11:38:45.622" v="861" actId="26606"/>
          <ac:cxnSpMkLst>
            <pc:docMk/>
            <pc:sldMk cId="1599957730" sldId="261"/>
            <ac:cxnSpMk id="9" creationId="{E9F7CBA9-9D9B-479F-AAB5-BF785971CD85}"/>
          </ac:cxnSpMkLst>
        </pc:cxnChg>
      </pc:sldChg>
      <pc:sldChg chg="addSp delSp modSp mod delDesignElem">
        <pc:chgData name="Jennifer Bindschedler" userId="1427ec410e0e4096" providerId="LiveId" clId="{E8570398-D958-469F-98AC-D02F62E2F4C5}" dt="2024-04-07T11:58:39.848" v="1203" actId="20577"/>
        <pc:sldMkLst>
          <pc:docMk/>
          <pc:sldMk cId="676407068" sldId="262"/>
        </pc:sldMkLst>
        <pc:spChg chg="mod">
          <ac:chgData name="Jennifer Bindschedler" userId="1427ec410e0e4096" providerId="LiveId" clId="{E8570398-D958-469F-98AC-D02F62E2F4C5}" dt="2024-04-07T11:40:48.096" v="1001" actId="26606"/>
          <ac:spMkLst>
            <pc:docMk/>
            <pc:sldMk cId="676407068" sldId="262"/>
            <ac:spMk id="2" creationId="{DD5BB0F9-AC3B-8970-F1ED-C3F0F5EEEB07}"/>
          </ac:spMkLst>
        </pc:spChg>
        <pc:spChg chg="mod ord">
          <ac:chgData name="Jennifer Bindschedler" userId="1427ec410e0e4096" providerId="LiveId" clId="{E8570398-D958-469F-98AC-D02F62E2F4C5}" dt="2024-04-07T11:58:39.848" v="1203" actId="20577"/>
          <ac:spMkLst>
            <pc:docMk/>
            <pc:sldMk cId="676407068" sldId="262"/>
            <ac:spMk id="3" creationId="{1677F381-560A-CEF4-8AC0-45AB00554F4C}"/>
          </ac:spMkLst>
        </pc:spChg>
        <pc:spChg chg="del">
          <ac:chgData name="Jennifer Bindschedler" userId="1427ec410e0e4096" providerId="LiveId" clId="{E8570398-D958-469F-98AC-D02F62E2F4C5}" dt="2024-04-07T11:32:19.266" v="792" actId="26606"/>
          <ac:spMkLst>
            <pc:docMk/>
            <pc:sldMk cId="676407068" sldId="262"/>
            <ac:spMk id="8" creationId="{B6CDA21F-E7AF-4C75-8395-33F58D5B0E45}"/>
          </ac:spMkLst>
        </pc:spChg>
        <pc:spChg chg="del">
          <ac:chgData name="Jennifer Bindschedler" userId="1427ec410e0e4096" providerId="LiveId" clId="{E8570398-D958-469F-98AC-D02F62E2F4C5}" dt="2024-04-07T11:32:19.266" v="792" actId="26606"/>
          <ac:spMkLst>
            <pc:docMk/>
            <pc:sldMk cId="676407068" sldId="262"/>
            <ac:spMk id="15" creationId="{D5B0017B-2ECA-49AF-B397-DC140825DF8D}"/>
          </ac:spMkLst>
        </pc:spChg>
        <pc:spChg chg="add del">
          <ac:chgData name="Jennifer Bindschedler" userId="1427ec410e0e4096" providerId="LiveId" clId="{E8570398-D958-469F-98AC-D02F62E2F4C5}" dt="2024-04-07T11:45:35.541" v="1033" actId="26606"/>
          <ac:spMkLst>
            <pc:docMk/>
            <pc:sldMk cId="676407068" sldId="262"/>
            <ac:spMk id="21" creationId="{88AA064E-5F6E-4024-BC28-EDDC3DFC70E1}"/>
          </ac:spMkLst>
        </pc:spChg>
        <pc:spChg chg="add del">
          <ac:chgData name="Jennifer Bindschedler" userId="1427ec410e0e4096" providerId="LiveId" clId="{E8570398-D958-469F-98AC-D02F62E2F4C5}" dt="2024-04-07T11:32:36.930" v="794" actId="26606"/>
          <ac:spMkLst>
            <pc:docMk/>
            <pc:sldMk cId="676407068" sldId="262"/>
            <ac:spMk id="23" creationId="{79BB35BC-D5C2-4C8B-A22A-A71E6191913B}"/>
          </ac:spMkLst>
        </pc:spChg>
        <pc:spChg chg="add del">
          <ac:chgData name="Jennifer Bindschedler" userId="1427ec410e0e4096" providerId="LiveId" clId="{E8570398-D958-469F-98AC-D02F62E2F4C5}" dt="2024-04-07T11:45:35.541" v="1033" actId="26606"/>
          <ac:spMkLst>
            <pc:docMk/>
            <pc:sldMk cId="676407068" sldId="262"/>
            <ac:spMk id="24" creationId="{5CF81D86-BDBA-477C-B7DD-8D359BB9965B}"/>
          </ac:spMkLst>
        </pc:spChg>
        <pc:spChg chg="add del">
          <ac:chgData name="Jennifer Bindschedler" userId="1427ec410e0e4096" providerId="LiveId" clId="{E8570398-D958-469F-98AC-D02F62E2F4C5}" dt="2024-04-07T11:37:05.753" v="851"/>
          <ac:spMkLst>
            <pc:docMk/>
            <pc:sldMk cId="676407068" sldId="262"/>
            <ac:spMk id="28" creationId="{D009D6D5-DAC2-4A8B-A17A-E206B9012D09}"/>
          </ac:spMkLst>
        </pc:spChg>
        <pc:spChg chg="add del">
          <ac:chgData name="Jennifer Bindschedler" userId="1427ec410e0e4096" providerId="LiveId" clId="{E8570398-D958-469F-98AC-D02F62E2F4C5}" dt="2024-04-07T11:45:35.541" v="1033" actId="26606"/>
          <ac:spMkLst>
            <pc:docMk/>
            <pc:sldMk cId="676407068" sldId="262"/>
            <ac:spMk id="30" creationId="{03B29638-4838-4B9B-B9DB-96E542BAF3E6}"/>
          </ac:spMkLst>
        </pc:spChg>
        <pc:spChg chg="add">
          <ac:chgData name="Jennifer Bindschedler" userId="1427ec410e0e4096" providerId="LiveId" clId="{E8570398-D958-469F-98AC-D02F62E2F4C5}" dt="2024-04-07T11:45:35.541" v="1033" actId="26606"/>
          <ac:spMkLst>
            <pc:docMk/>
            <pc:sldMk cId="676407068" sldId="262"/>
            <ac:spMk id="35" creationId="{5CF81D86-BDBA-477C-B7DD-8D359BB9965B}"/>
          </ac:spMkLst>
        </pc:spChg>
        <pc:spChg chg="add">
          <ac:chgData name="Jennifer Bindschedler" userId="1427ec410e0e4096" providerId="LiveId" clId="{E8570398-D958-469F-98AC-D02F62E2F4C5}" dt="2024-04-07T11:45:35.541" v="1033" actId="26606"/>
          <ac:spMkLst>
            <pc:docMk/>
            <pc:sldMk cId="676407068" sldId="262"/>
            <ac:spMk id="39" creationId="{88AA064E-5F6E-4024-BC28-EDDC3DFC70E1}"/>
          </ac:spMkLst>
        </pc:spChg>
        <pc:spChg chg="add">
          <ac:chgData name="Jennifer Bindschedler" userId="1427ec410e0e4096" providerId="LiveId" clId="{E8570398-D958-469F-98AC-D02F62E2F4C5}" dt="2024-04-07T11:45:35.541" v="1033" actId="26606"/>
          <ac:spMkLst>
            <pc:docMk/>
            <pc:sldMk cId="676407068" sldId="262"/>
            <ac:spMk id="41" creationId="{03B29638-4838-4B9B-B9DB-96E542BAF3E6}"/>
          </ac:spMkLst>
        </pc:spChg>
        <pc:grpChg chg="del">
          <ac:chgData name="Jennifer Bindschedler" userId="1427ec410e0e4096" providerId="LiveId" clId="{E8570398-D958-469F-98AC-D02F62E2F4C5}" dt="2024-04-07T11:32:19.266" v="792" actId="26606"/>
          <ac:grpSpMkLst>
            <pc:docMk/>
            <pc:sldMk cId="676407068" sldId="262"/>
            <ac:grpSpMk id="10" creationId="{AE1C45F0-260A-458C-96ED-C1F6D2151219}"/>
          </ac:grpSpMkLst>
        </pc:grpChg>
        <pc:picChg chg="add mod">
          <ac:chgData name="Jennifer Bindschedler" userId="1427ec410e0e4096" providerId="LiveId" clId="{E8570398-D958-469F-98AC-D02F62E2F4C5}" dt="2024-04-07T11:45:35.541" v="1033" actId="26606"/>
          <ac:picMkLst>
            <pc:docMk/>
            <pc:sldMk cId="676407068" sldId="262"/>
            <ac:picMk id="4" creationId="{C9EBFDEF-EE7B-D077-0F79-1BE04F2FF414}"/>
          </ac:picMkLst>
        </pc:picChg>
        <pc:picChg chg="add del mod ord">
          <ac:chgData name="Jennifer Bindschedler" userId="1427ec410e0e4096" providerId="LiveId" clId="{E8570398-D958-469F-98AC-D02F62E2F4C5}" dt="2024-04-07T11:45:32.449" v="1031" actId="478"/>
          <ac:picMkLst>
            <pc:docMk/>
            <pc:sldMk cId="676407068" sldId="262"/>
            <ac:picMk id="19" creationId="{EBC83799-7EBD-97E3-C343-E6E213E0C7F1}"/>
          </ac:picMkLst>
        </pc:picChg>
        <pc:cxnChg chg="del">
          <ac:chgData name="Jennifer Bindschedler" userId="1427ec410e0e4096" providerId="LiveId" clId="{E8570398-D958-469F-98AC-D02F62E2F4C5}" dt="2024-04-07T11:32:19.266" v="792" actId="26606"/>
          <ac:cxnSpMkLst>
            <pc:docMk/>
            <pc:sldMk cId="676407068" sldId="262"/>
            <ac:cxnSpMk id="17" creationId="{6CF1BAF6-AD41-4082-B212-8A1F9A2E8779}"/>
          </ac:cxnSpMkLst>
        </pc:cxnChg>
        <pc:cxnChg chg="add del">
          <ac:chgData name="Jennifer Bindschedler" userId="1427ec410e0e4096" providerId="LiveId" clId="{E8570398-D958-469F-98AC-D02F62E2F4C5}" dt="2024-04-07T11:45:35.541" v="1033" actId="26606"/>
          <ac:cxnSpMkLst>
            <pc:docMk/>
            <pc:sldMk cId="676407068" sldId="262"/>
            <ac:cxnSpMk id="26" creationId="{C65F3E9C-EF11-4F8F-A621-399C7A3E6401}"/>
          </ac:cxnSpMkLst>
        </pc:cxnChg>
        <pc:cxnChg chg="add">
          <ac:chgData name="Jennifer Bindschedler" userId="1427ec410e0e4096" providerId="LiveId" clId="{E8570398-D958-469F-98AC-D02F62E2F4C5}" dt="2024-04-07T11:45:35.541" v="1033" actId="26606"/>
          <ac:cxnSpMkLst>
            <pc:docMk/>
            <pc:sldMk cId="676407068" sldId="262"/>
            <ac:cxnSpMk id="37" creationId="{C65F3E9C-EF11-4F8F-A621-399C7A3E6401}"/>
          </ac:cxnSpMkLst>
        </pc:cxnChg>
      </pc:sldChg>
      <pc:sldChg chg="addSp delSp modSp mod delDesignElem">
        <pc:chgData name="Jennifer Bindschedler" userId="1427ec410e0e4096" providerId="LiveId" clId="{E8570398-D958-469F-98AC-D02F62E2F4C5}" dt="2024-04-07T11:58:24.365" v="1201" actId="20577"/>
        <pc:sldMkLst>
          <pc:docMk/>
          <pc:sldMk cId="1698528515" sldId="263"/>
        </pc:sldMkLst>
        <pc:spChg chg="mod">
          <ac:chgData name="Jennifer Bindschedler" userId="1427ec410e0e4096" providerId="LiveId" clId="{E8570398-D958-469F-98AC-D02F62E2F4C5}" dt="2024-04-07T11:40:52.955" v="1002" actId="26606"/>
          <ac:spMkLst>
            <pc:docMk/>
            <pc:sldMk cId="1698528515" sldId="263"/>
            <ac:spMk id="2" creationId="{D6087466-B46F-B173-D46E-239CB5F7056F}"/>
          </ac:spMkLst>
        </pc:spChg>
        <pc:spChg chg="mod ord">
          <ac:chgData name="Jennifer Bindschedler" userId="1427ec410e0e4096" providerId="LiveId" clId="{E8570398-D958-469F-98AC-D02F62E2F4C5}" dt="2024-04-07T11:58:24.365" v="1201" actId="20577"/>
          <ac:spMkLst>
            <pc:docMk/>
            <pc:sldMk cId="1698528515" sldId="263"/>
            <ac:spMk id="3" creationId="{19840246-0F4F-9106-E43F-527E14BC5CAD}"/>
          </ac:spMkLst>
        </pc:spChg>
        <pc:spChg chg="del">
          <ac:chgData name="Jennifer Bindschedler" userId="1427ec410e0e4096" providerId="LiveId" clId="{E8570398-D958-469F-98AC-D02F62E2F4C5}" dt="2024-04-07T11:32:29.702" v="793" actId="26606"/>
          <ac:spMkLst>
            <pc:docMk/>
            <pc:sldMk cId="1698528515" sldId="263"/>
            <ac:spMk id="8" creationId="{B6CDA21F-E7AF-4C75-8395-33F58D5B0E45}"/>
          </ac:spMkLst>
        </pc:spChg>
        <pc:spChg chg="del">
          <ac:chgData name="Jennifer Bindschedler" userId="1427ec410e0e4096" providerId="LiveId" clId="{E8570398-D958-469F-98AC-D02F62E2F4C5}" dt="2024-04-07T11:32:29.702" v="793" actId="26606"/>
          <ac:spMkLst>
            <pc:docMk/>
            <pc:sldMk cId="1698528515" sldId="263"/>
            <ac:spMk id="15" creationId="{D5B0017B-2ECA-49AF-B397-DC140825DF8D}"/>
          </ac:spMkLst>
        </pc:spChg>
        <pc:spChg chg="add del">
          <ac:chgData name="Jennifer Bindschedler" userId="1427ec410e0e4096" providerId="LiveId" clId="{E8570398-D958-469F-98AC-D02F62E2F4C5}" dt="2024-04-07T11:33:04.658" v="796" actId="26606"/>
          <ac:spMkLst>
            <pc:docMk/>
            <pc:sldMk cId="1698528515" sldId="263"/>
            <ac:spMk id="23" creationId="{D009D6D5-DAC2-4A8B-A17A-E206B9012D09}"/>
          </ac:spMkLst>
        </pc:spChg>
        <pc:spChg chg="add del">
          <ac:chgData name="Jennifer Bindschedler" userId="1427ec410e0e4096" providerId="LiveId" clId="{E8570398-D958-469F-98AC-D02F62E2F4C5}" dt="2024-04-07T11:33:16.638" v="797" actId="26606"/>
          <ac:spMkLst>
            <pc:docMk/>
            <pc:sldMk cId="1698528515" sldId="263"/>
            <ac:spMk id="29" creationId="{9F7D5CDA-D291-4307-BF55-1381FED29634}"/>
          </ac:spMkLst>
        </pc:spChg>
        <pc:spChg chg="add del">
          <ac:chgData name="Jennifer Bindschedler" userId="1427ec410e0e4096" providerId="LiveId" clId="{E8570398-D958-469F-98AC-D02F62E2F4C5}" dt="2024-04-07T11:45:42.983" v="1036" actId="26606"/>
          <ac:spMkLst>
            <pc:docMk/>
            <pc:sldMk cId="1698528515" sldId="263"/>
            <ac:spMk id="30" creationId="{5CF81D86-BDBA-477C-B7DD-8D359BB9965B}"/>
          </ac:spMkLst>
        </pc:spChg>
        <pc:spChg chg="add del">
          <ac:chgData name="Jennifer Bindschedler" userId="1427ec410e0e4096" providerId="LiveId" clId="{E8570398-D958-469F-98AC-D02F62E2F4C5}" dt="2024-04-07T11:33:16.638" v="797" actId="26606"/>
          <ac:spMkLst>
            <pc:docMk/>
            <pc:sldMk cId="1698528515" sldId="263"/>
            <ac:spMk id="31" creationId="{59B296B9-C5A5-4E4F-9B60-C907B5F1466C}"/>
          </ac:spMkLst>
        </pc:spChg>
        <pc:spChg chg="add del">
          <ac:chgData name="Jennifer Bindschedler" userId="1427ec410e0e4096" providerId="LiveId" clId="{E8570398-D958-469F-98AC-D02F62E2F4C5}" dt="2024-04-07T11:33:16.638" v="797" actId="26606"/>
          <ac:spMkLst>
            <pc:docMk/>
            <pc:sldMk cId="1698528515" sldId="263"/>
            <ac:spMk id="33" creationId="{D0300FD3-5AF1-6305-15FA-9078072672E2}"/>
          </ac:spMkLst>
        </pc:spChg>
        <pc:spChg chg="add del">
          <ac:chgData name="Jennifer Bindschedler" userId="1427ec410e0e4096" providerId="LiveId" clId="{E8570398-D958-469F-98AC-D02F62E2F4C5}" dt="2024-04-07T11:45:42.983" v="1036" actId="26606"/>
          <ac:spMkLst>
            <pc:docMk/>
            <pc:sldMk cId="1698528515" sldId="263"/>
            <ac:spMk id="34" creationId="{88AA064E-5F6E-4024-BC28-EDDC3DFC70E1}"/>
          </ac:spMkLst>
        </pc:spChg>
        <pc:spChg chg="add del">
          <ac:chgData name="Jennifer Bindschedler" userId="1427ec410e0e4096" providerId="LiveId" clId="{E8570398-D958-469F-98AC-D02F62E2F4C5}" dt="2024-04-07T11:45:42.983" v="1036" actId="26606"/>
          <ac:spMkLst>
            <pc:docMk/>
            <pc:sldMk cId="1698528515" sldId="263"/>
            <ac:spMk id="36" creationId="{03B29638-4838-4B9B-B9DB-96E542BAF3E6}"/>
          </ac:spMkLst>
        </pc:spChg>
        <pc:spChg chg="add del">
          <ac:chgData name="Jennifer Bindschedler" userId="1427ec410e0e4096" providerId="LiveId" clId="{E8570398-D958-469F-98AC-D02F62E2F4C5}" dt="2024-04-07T11:37:05.753" v="851"/>
          <ac:spMkLst>
            <pc:docMk/>
            <pc:sldMk cId="1698528515" sldId="263"/>
            <ac:spMk id="38" creationId="{79BB35BC-D5C2-4C8B-A22A-A71E6191913B}"/>
          </ac:spMkLst>
        </pc:spChg>
        <pc:spChg chg="add">
          <ac:chgData name="Jennifer Bindschedler" userId="1427ec410e0e4096" providerId="LiveId" clId="{E8570398-D958-469F-98AC-D02F62E2F4C5}" dt="2024-04-07T11:45:42.983" v="1036" actId="26606"/>
          <ac:spMkLst>
            <pc:docMk/>
            <pc:sldMk cId="1698528515" sldId="263"/>
            <ac:spMk id="41" creationId="{5CF81D86-BDBA-477C-B7DD-8D359BB9965B}"/>
          </ac:spMkLst>
        </pc:spChg>
        <pc:spChg chg="add">
          <ac:chgData name="Jennifer Bindschedler" userId="1427ec410e0e4096" providerId="LiveId" clId="{E8570398-D958-469F-98AC-D02F62E2F4C5}" dt="2024-04-07T11:45:42.983" v="1036" actId="26606"/>
          <ac:spMkLst>
            <pc:docMk/>
            <pc:sldMk cId="1698528515" sldId="263"/>
            <ac:spMk id="45" creationId="{88AA064E-5F6E-4024-BC28-EDDC3DFC70E1}"/>
          </ac:spMkLst>
        </pc:spChg>
        <pc:spChg chg="add">
          <ac:chgData name="Jennifer Bindschedler" userId="1427ec410e0e4096" providerId="LiveId" clId="{E8570398-D958-469F-98AC-D02F62E2F4C5}" dt="2024-04-07T11:45:42.983" v="1036" actId="26606"/>
          <ac:spMkLst>
            <pc:docMk/>
            <pc:sldMk cId="1698528515" sldId="263"/>
            <ac:spMk id="47" creationId="{03B29638-4838-4B9B-B9DB-96E542BAF3E6}"/>
          </ac:spMkLst>
        </pc:spChg>
        <pc:grpChg chg="del">
          <ac:chgData name="Jennifer Bindschedler" userId="1427ec410e0e4096" providerId="LiveId" clId="{E8570398-D958-469F-98AC-D02F62E2F4C5}" dt="2024-04-07T11:32:29.702" v="793" actId="26606"/>
          <ac:grpSpMkLst>
            <pc:docMk/>
            <pc:sldMk cId="1698528515" sldId="263"/>
            <ac:grpSpMk id="10" creationId="{AE1C45F0-260A-458C-96ED-C1F6D2151219}"/>
          </ac:grpSpMkLst>
        </pc:grpChg>
        <pc:picChg chg="add mod">
          <ac:chgData name="Jennifer Bindschedler" userId="1427ec410e0e4096" providerId="LiveId" clId="{E8570398-D958-469F-98AC-D02F62E2F4C5}" dt="2024-04-07T11:45:42.983" v="1036" actId="26606"/>
          <ac:picMkLst>
            <pc:docMk/>
            <pc:sldMk cId="1698528515" sldId="263"/>
            <ac:picMk id="4" creationId="{4AD4F515-B187-9F9C-54B4-9C6965D37066}"/>
          </ac:picMkLst>
        </pc:picChg>
        <pc:picChg chg="add del">
          <ac:chgData name="Jennifer Bindschedler" userId="1427ec410e0e4096" providerId="LiveId" clId="{E8570398-D958-469F-98AC-D02F62E2F4C5}" dt="2024-04-07T11:32:42.213" v="795" actId="478"/>
          <ac:picMkLst>
            <pc:docMk/>
            <pc:sldMk cId="1698528515" sldId="263"/>
            <ac:picMk id="19" creationId="{6EF48E18-FDBB-CE43-2B24-DE6D8A3E3790}"/>
          </ac:picMkLst>
        </pc:picChg>
        <pc:picChg chg="add del mod ord">
          <ac:chgData name="Jennifer Bindschedler" userId="1427ec410e0e4096" providerId="LiveId" clId="{E8570398-D958-469F-98AC-D02F62E2F4C5}" dt="2024-04-07T11:45:40.409" v="1034" actId="478"/>
          <ac:picMkLst>
            <pc:docMk/>
            <pc:sldMk cId="1698528515" sldId="263"/>
            <ac:picMk id="25" creationId="{F67003E9-1476-386C-BBE5-5E4254419E7C}"/>
          </ac:picMkLst>
        </pc:picChg>
        <pc:cxnChg chg="del">
          <ac:chgData name="Jennifer Bindschedler" userId="1427ec410e0e4096" providerId="LiveId" clId="{E8570398-D958-469F-98AC-D02F62E2F4C5}" dt="2024-04-07T11:32:29.702" v="793" actId="26606"/>
          <ac:cxnSpMkLst>
            <pc:docMk/>
            <pc:sldMk cId="1698528515" sldId="263"/>
            <ac:cxnSpMk id="17" creationId="{6CF1BAF6-AD41-4082-B212-8A1F9A2E8779}"/>
          </ac:cxnSpMkLst>
        </pc:cxnChg>
        <pc:cxnChg chg="add del">
          <ac:chgData name="Jennifer Bindschedler" userId="1427ec410e0e4096" providerId="LiveId" clId="{E8570398-D958-469F-98AC-D02F62E2F4C5}" dt="2024-04-07T11:45:42.983" v="1036" actId="26606"/>
          <ac:cxnSpMkLst>
            <pc:docMk/>
            <pc:sldMk cId="1698528515" sldId="263"/>
            <ac:cxnSpMk id="32" creationId="{C65F3E9C-EF11-4F8F-A621-399C7A3E6401}"/>
          </ac:cxnSpMkLst>
        </pc:cxnChg>
        <pc:cxnChg chg="add">
          <ac:chgData name="Jennifer Bindschedler" userId="1427ec410e0e4096" providerId="LiveId" clId="{E8570398-D958-469F-98AC-D02F62E2F4C5}" dt="2024-04-07T11:45:42.983" v="1036" actId="26606"/>
          <ac:cxnSpMkLst>
            <pc:docMk/>
            <pc:sldMk cId="1698528515" sldId="263"/>
            <ac:cxnSpMk id="43" creationId="{C65F3E9C-EF11-4F8F-A621-399C7A3E6401}"/>
          </ac:cxnSpMkLst>
        </pc:cxnChg>
      </pc:sldChg>
      <pc:sldChg chg="addSp delSp modSp mod delDesignElem">
        <pc:chgData name="Jennifer Bindschedler" userId="1427ec410e0e4096" providerId="LiveId" clId="{E8570398-D958-469F-98AC-D02F62E2F4C5}" dt="2024-04-07T11:55:24.888" v="1086" actId="20577"/>
        <pc:sldMkLst>
          <pc:docMk/>
          <pc:sldMk cId="2655599545" sldId="264"/>
        </pc:sldMkLst>
        <pc:spChg chg="mod">
          <ac:chgData name="Jennifer Bindschedler" userId="1427ec410e0e4096" providerId="LiveId" clId="{E8570398-D958-469F-98AC-D02F62E2F4C5}" dt="2024-04-07T11:41:50.073" v="1015" actId="207"/>
          <ac:spMkLst>
            <pc:docMk/>
            <pc:sldMk cId="2655599545" sldId="264"/>
            <ac:spMk id="2" creationId="{6A72B7B6-4DE7-F75D-6A82-D869C571B144}"/>
          </ac:spMkLst>
        </pc:spChg>
        <pc:spChg chg="mod">
          <ac:chgData name="Jennifer Bindschedler" userId="1427ec410e0e4096" providerId="LiveId" clId="{E8570398-D958-469F-98AC-D02F62E2F4C5}" dt="2024-04-07T11:55:24.888" v="1086" actId="20577"/>
          <ac:spMkLst>
            <pc:docMk/>
            <pc:sldMk cId="2655599545" sldId="264"/>
            <ac:spMk id="3" creationId="{A1B30CD5-216F-FEBE-A073-7A1AC73E6EC8}"/>
          </ac:spMkLst>
        </pc:spChg>
        <pc:spChg chg="add">
          <ac:chgData name="Jennifer Bindschedler" userId="1427ec410e0e4096" providerId="LiveId" clId="{E8570398-D958-469F-98AC-D02F62E2F4C5}" dt="2024-04-07T11:40:59.193" v="1003" actId="26606"/>
          <ac:spMkLst>
            <pc:docMk/>
            <pc:sldMk cId="2655599545" sldId="264"/>
            <ac:spMk id="5" creationId="{CECF0FC6-D57B-48B6-9036-F4FFD91A4B34}"/>
          </ac:spMkLst>
        </pc:spChg>
        <pc:spChg chg="add">
          <ac:chgData name="Jennifer Bindschedler" userId="1427ec410e0e4096" providerId="LiveId" clId="{E8570398-D958-469F-98AC-D02F62E2F4C5}" dt="2024-04-07T11:40:59.193" v="1003" actId="26606"/>
          <ac:spMkLst>
            <pc:docMk/>
            <pc:sldMk cId="2655599545" sldId="264"/>
            <ac:spMk id="6" creationId="{717A211C-5863-4303-AC3D-AEBFDF6D6A4C}"/>
          </ac:spMkLst>
        </pc:spChg>
        <pc:spChg chg="add del">
          <ac:chgData name="Jennifer Bindschedler" userId="1427ec410e0e4096" providerId="LiveId" clId="{E8570398-D958-469F-98AC-D02F62E2F4C5}" dt="2024-04-07T11:33:48.307" v="800" actId="26606"/>
          <ac:spMkLst>
            <pc:docMk/>
            <pc:sldMk cId="2655599545" sldId="264"/>
            <ac:spMk id="8" creationId="{DBF61EA3-B236-439E-9C0B-340980D56BEE}"/>
          </ac:spMkLst>
        </pc:spChg>
        <pc:spChg chg="add">
          <ac:chgData name="Jennifer Bindschedler" userId="1427ec410e0e4096" providerId="LiveId" clId="{E8570398-D958-469F-98AC-D02F62E2F4C5}" dt="2024-04-07T11:40:59.193" v="1003" actId="26606"/>
          <ac:spMkLst>
            <pc:docMk/>
            <pc:sldMk cId="2655599545" sldId="264"/>
            <ac:spMk id="12" creationId="{087519CD-2FFF-42E3-BB0C-FEAA828BA5DB}"/>
          </ac:spMkLst>
        </pc:spChg>
        <pc:spChg chg="add del">
          <ac:chgData name="Jennifer Bindschedler" userId="1427ec410e0e4096" providerId="LiveId" clId="{E8570398-D958-469F-98AC-D02F62E2F4C5}" dt="2024-04-07T11:33:48.307" v="800" actId="26606"/>
          <ac:spMkLst>
            <pc:docMk/>
            <pc:sldMk cId="2655599545" sldId="264"/>
            <ac:spMk id="14" creationId="{E659831F-0D9A-4C63-9EBB-8435B85A440F}"/>
          </ac:spMkLst>
        </pc:spChg>
        <pc:spChg chg="add del">
          <ac:chgData name="Jennifer Bindschedler" userId="1427ec410e0e4096" providerId="LiveId" clId="{E8570398-D958-469F-98AC-D02F62E2F4C5}" dt="2024-04-07T11:33:48.291" v="799" actId="26606"/>
          <ac:spMkLst>
            <pc:docMk/>
            <pc:sldMk cId="2655599545" sldId="264"/>
            <ac:spMk id="19" creationId="{979E27D9-03C7-44E2-9FF8-15D0C8506AF7}"/>
          </ac:spMkLst>
        </pc:spChg>
        <pc:spChg chg="add del">
          <ac:chgData name="Jennifer Bindschedler" userId="1427ec410e0e4096" providerId="LiveId" clId="{E8570398-D958-469F-98AC-D02F62E2F4C5}" dt="2024-04-07T11:33:48.291" v="799" actId="26606"/>
          <ac:spMkLst>
            <pc:docMk/>
            <pc:sldMk cId="2655599545" sldId="264"/>
            <ac:spMk id="21" creationId="{EEBF1590-3B36-48EE-A89D-3B6F3CB256AB}"/>
          </ac:spMkLst>
        </pc:spChg>
        <pc:spChg chg="add del">
          <ac:chgData name="Jennifer Bindschedler" userId="1427ec410e0e4096" providerId="LiveId" clId="{E8570398-D958-469F-98AC-D02F62E2F4C5}" dt="2024-04-07T11:33:48.291" v="799" actId="26606"/>
          <ac:spMkLst>
            <pc:docMk/>
            <pc:sldMk cId="2655599545" sldId="264"/>
            <ac:spMk id="23" creationId="{AC8F6C8C-AB5A-4548-942D-E3FD40ACBC49}"/>
          </ac:spMkLst>
        </pc:spChg>
        <pc:spChg chg="add del">
          <ac:chgData name="Jennifer Bindschedler" userId="1427ec410e0e4096" providerId="LiveId" clId="{E8570398-D958-469F-98AC-D02F62E2F4C5}" dt="2024-04-07T11:37:05.753" v="851"/>
          <ac:spMkLst>
            <pc:docMk/>
            <pc:sldMk cId="2655599545" sldId="264"/>
            <ac:spMk id="25" creationId="{2C1BBA94-3F40-40AA-8BB9-E69E25E537C1}"/>
          </ac:spMkLst>
        </pc:spChg>
        <pc:spChg chg="add del">
          <ac:chgData name="Jennifer Bindschedler" userId="1427ec410e0e4096" providerId="LiveId" clId="{E8570398-D958-469F-98AC-D02F62E2F4C5}" dt="2024-04-07T11:37:05.753" v="851"/>
          <ac:spMkLst>
            <pc:docMk/>
            <pc:sldMk cId="2655599545" sldId="264"/>
            <ac:spMk id="26" creationId="{3AD318CC-E2A8-4E27-9548-A047A78999B1}"/>
          </ac:spMkLst>
        </pc:spChg>
        <pc:grpChg chg="add del">
          <ac:chgData name="Jennifer Bindschedler" userId="1427ec410e0e4096" providerId="LiveId" clId="{E8570398-D958-469F-98AC-D02F62E2F4C5}" dt="2024-04-07T11:33:48.307" v="800" actId="26606"/>
          <ac:grpSpMkLst>
            <pc:docMk/>
            <pc:sldMk cId="2655599545" sldId="264"/>
            <ac:grpSpMk id="10" creationId="{28FAF094-D087-493F-8DF9-A486C2D6BBAA}"/>
          </ac:grpSpMkLst>
        </pc:grpChg>
        <pc:grpChg chg="add del">
          <ac:chgData name="Jennifer Bindschedler" userId="1427ec410e0e4096" providerId="LiveId" clId="{E8570398-D958-469F-98AC-D02F62E2F4C5}" dt="2024-04-07T11:37:05.753" v="851"/>
          <ac:grpSpMkLst>
            <pc:docMk/>
            <pc:sldMk cId="2655599545" sldId="264"/>
            <ac:grpSpMk id="27" creationId="{B14B560F-9DD7-4302-A60B-EBD3EF59B073}"/>
          </ac:grpSpMkLst>
        </pc:grpChg>
      </pc:sldChg>
      <pc:sldChg chg="delSp modSp mod delDesignElem">
        <pc:chgData name="Jennifer Bindschedler" userId="1427ec410e0e4096" providerId="LiveId" clId="{E8570398-D958-469F-98AC-D02F62E2F4C5}" dt="2024-04-07T11:58:11.554" v="1192" actId="20577"/>
        <pc:sldMkLst>
          <pc:docMk/>
          <pc:sldMk cId="1415425998" sldId="265"/>
        </pc:sldMkLst>
        <pc:spChg chg="mod">
          <ac:chgData name="Jennifer Bindschedler" userId="1427ec410e0e4096" providerId="LiveId" clId="{E8570398-D958-469F-98AC-D02F62E2F4C5}" dt="2024-04-07T11:41:43.542" v="1014" actId="1076"/>
          <ac:spMkLst>
            <pc:docMk/>
            <pc:sldMk cId="1415425998" sldId="265"/>
            <ac:spMk id="2" creationId="{6AAE02CA-495A-E56F-3F4E-E4C398E24564}"/>
          </ac:spMkLst>
        </pc:spChg>
        <pc:spChg chg="mod">
          <ac:chgData name="Jennifer Bindschedler" userId="1427ec410e0e4096" providerId="LiveId" clId="{E8570398-D958-469F-98AC-D02F62E2F4C5}" dt="2024-04-07T11:58:11.554" v="1192" actId="20577"/>
          <ac:spMkLst>
            <pc:docMk/>
            <pc:sldMk cId="1415425998" sldId="265"/>
            <ac:spMk id="3" creationId="{5BC19A22-F8C2-9180-1384-B1D23FA3DE5D}"/>
          </ac:spMkLst>
        </pc:spChg>
        <pc:spChg chg="del">
          <ac:chgData name="Jennifer Bindschedler" userId="1427ec410e0e4096" providerId="LiveId" clId="{E8570398-D958-469F-98AC-D02F62E2F4C5}" dt="2024-04-07T11:37:05.753" v="851"/>
          <ac:spMkLst>
            <pc:docMk/>
            <pc:sldMk cId="1415425998" sldId="265"/>
            <ac:spMk id="8" creationId="{B6CDA21F-E7AF-4C75-8395-33F58D5B0E45}"/>
          </ac:spMkLst>
        </pc:spChg>
        <pc:spChg chg="del">
          <ac:chgData name="Jennifer Bindschedler" userId="1427ec410e0e4096" providerId="LiveId" clId="{E8570398-D958-469F-98AC-D02F62E2F4C5}" dt="2024-04-07T11:37:05.753" v="851"/>
          <ac:spMkLst>
            <pc:docMk/>
            <pc:sldMk cId="1415425998" sldId="265"/>
            <ac:spMk id="15" creationId="{D5B0017B-2ECA-49AF-B397-DC140825DF8D}"/>
          </ac:spMkLst>
        </pc:spChg>
        <pc:grpChg chg="del">
          <ac:chgData name="Jennifer Bindschedler" userId="1427ec410e0e4096" providerId="LiveId" clId="{E8570398-D958-469F-98AC-D02F62E2F4C5}" dt="2024-04-07T11:37:05.753" v="851"/>
          <ac:grpSpMkLst>
            <pc:docMk/>
            <pc:sldMk cId="1415425998" sldId="265"/>
            <ac:grpSpMk id="10" creationId="{AE1C45F0-260A-458C-96ED-C1F6D2151219}"/>
          </ac:grpSpMkLst>
        </pc:grpChg>
        <pc:cxnChg chg="del">
          <ac:chgData name="Jennifer Bindschedler" userId="1427ec410e0e4096" providerId="LiveId" clId="{E8570398-D958-469F-98AC-D02F62E2F4C5}" dt="2024-04-07T11:37:05.753" v="851"/>
          <ac:cxnSpMkLst>
            <pc:docMk/>
            <pc:sldMk cId="1415425998" sldId="265"/>
            <ac:cxnSpMk id="17" creationId="{6CF1BAF6-AD41-4082-B212-8A1F9A2E8779}"/>
          </ac:cxnSpMkLst>
        </pc:cxnChg>
      </pc:sldChg>
      <pc:sldChg chg="addSp delSp modSp mod delDesignElem">
        <pc:chgData name="Jennifer Bindschedler" userId="1427ec410e0e4096" providerId="LiveId" clId="{E8570398-D958-469F-98AC-D02F62E2F4C5}" dt="2024-04-07T11:58:05.613" v="1191" actId="20577"/>
        <pc:sldMkLst>
          <pc:docMk/>
          <pc:sldMk cId="4069105404" sldId="267"/>
        </pc:sldMkLst>
        <pc:spChg chg="mod">
          <ac:chgData name="Jennifer Bindschedler" userId="1427ec410e0e4096" providerId="LiveId" clId="{E8570398-D958-469F-98AC-D02F62E2F4C5}" dt="2024-04-07T11:42:30.588" v="1021" actId="26606"/>
          <ac:spMkLst>
            <pc:docMk/>
            <pc:sldMk cId="4069105404" sldId="267"/>
            <ac:spMk id="2" creationId="{6B937338-F747-C887-9D8A-8180BB8FFCF4}"/>
          </ac:spMkLst>
        </pc:spChg>
        <pc:spChg chg="mod">
          <ac:chgData name="Jennifer Bindschedler" userId="1427ec410e0e4096" providerId="LiveId" clId="{E8570398-D958-469F-98AC-D02F62E2F4C5}" dt="2024-04-07T11:58:05.613" v="1191" actId="20577"/>
          <ac:spMkLst>
            <pc:docMk/>
            <pc:sldMk cId="4069105404" sldId="267"/>
            <ac:spMk id="3" creationId="{9F469F84-51C9-3E69-237A-7693ABDADB9E}"/>
          </ac:spMkLst>
        </pc:spChg>
        <pc:spChg chg="del">
          <ac:chgData name="Jennifer Bindschedler" userId="1427ec410e0e4096" providerId="LiveId" clId="{E8570398-D958-469F-98AC-D02F62E2F4C5}" dt="2024-04-07T11:37:05.753" v="851"/>
          <ac:spMkLst>
            <pc:docMk/>
            <pc:sldMk cId="4069105404" sldId="267"/>
            <ac:spMk id="8" creationId="{3AD318CC-E2A8-4E27-9548-A047A78999B1}"/>
          </ac:spMkLst>
        </pc:spChg>
        <pc:spChg chg="add">
          <ac:chgData name="Jennifer Bindschedler" userId="1427ec410e0e4096" providerId="LiveId" clId="{E8570398-D958-469F-98AC-D02F62E2F4C5}" dt="2024-04-07T11:42:30.588" v="1021" actId="26606"/>
          <ac:spMkLst>
            <pc:docMk/>
            <pc:sldMk cId="4069105404" sldId="267"/>
            <ac:spMk id="9" creationId="{311973C2-EB8B-452A-A698-4A252FD3AE28}"/>
          </ac:spMkLst>
        </pc:spChg>
        <pc:spChg chg="add">
          <ac:chgData name="Jennifer Bindschedler" userId="1427ec410e0e4096" providerId="LiveId" clId="{E8570398-D958-469F-98AC-D02F62E2F4C5}" dt="2024-04-07T11:42:30.588" v="1021" actId="26606"/>
          <ac:spMkLst>
            <pc:docMk/>
            <pc:sldMk cId="4069105404" sldId="267"/>
            <ac:spMk id="11" creationId="{10162E77-11AD-44A7-84EC-40C59EEFBD2E}"/>
          </ac:spMkLst>
        </pc:spChg>
        <pc:spChg chg="del">
          <ac:chgData name="Jennifer Bindschedler" userId="1427ec410e0e4096" providerId="LiveId" clId="{E8570398-D958-469F-98AC-D02F62E2F4C5}" dt="2024-04-07T11:37:05.753" v="851"/>
          <ac:spMkLst>
            <pc:docMk/>
            <pc:sldMk cId="4069105404" sldId="267"/>
            <ac:spMk id="14" creationId="{2C1BBA94-3F40-40AA-8BB9-E69E25E537C1}"/>
          </ac:spMkLst>
        </pc:spChg>
        <pc:grpChg chg="del">
          <ac:chgData name="Jennifer Bindschedler" userId="1427ec410e0e4096" providerId="LiveId" clId="{E8570398-D958-469F-98AC-D02F62E2F4C5}" dt="2024-04-07T11:37:05.753" v="851"/>
          <ac:grpSpMkLst>
            <pc:docMk/>
            <pc:sldMk cId="4069105404" sldId="267"/>
            <ac:grpSpMk id="10" creationId="{B14B560F-9DD7-4302-A60B-EBD3EF59B073}"/>
          </ac:grpSpMkLst>
        </pc:grpChg>
        <pc:picChg chg="add">
          <ac:chgData name="Jennifer Bindschedler" userId="1427ec410e0e4096" providerId="LiveId" clId="{E8570398-D958-469F-98AC-D02F62E2F4C5}" dt="2024-04-07T11:42:30.588" v="1021" actId="26606"/>
          <ac:picMkLst>
            <pc:docMk/>
            <pc:sldMk cId="4069105404" sldId="267"/>
            <ac:picMk id="5" creationId="{DC1CBFF6-09C5-BE19-D180-5B6D6A5CD027}"/>
          </ac:picMkLst>
        </pc:picChg>
        <pc:cxnChg chg="add">
          <ac:chgData name="Jennifer Bindschedler" userId="1427ec410e0e4096" providerId="LiveId" clId="{E8570398-D958-469F-98AC-D02F62E2F4C5}" dt="2024-04-07T11:42:30.588" v="1021" actId="26606"/>
          <ac:cxnSpMkLst>
            <pc:docMk/>
            <pc:sldMk cId="4069105404" sldId="267"/>
            <ac:cxnSpMk id="13" creationId="{5AB158E9-1B40-4CD6-95F0-95CA11DF7B7A}"/>
          </ac:cxnSpMkLst>
        </pc:cxnChg>
      </pc:sldChg>
      <pc:sldChg chg="addSp delSp modSp mod delDesignElem">
        <pc:chgData name="Jennifer Bindschedler" userId="1427ec410e0e4096" providerId="LiveId" clId="{E8570398-D958-469F-98AC-D02F62E2F4C5}" dt="2024-04-07T11:55:55.319" v="1092" actId="20577"/>
        <pc:sldMkLst>
          <pc:docMk/>
          <pc:sldMk cId="1624553227" sldId="268"/>
        </pc:sldMkLst>
        <pc:spChg chg="mod">
          <ac:chgData name="Jennifer Bindschedler" userId="1427ec410e0e4096" providerId="LiveId" clId="{E8570398-D958-469F-98AC-D02F62E2F4C5}" dt="2024-04-07T11:46:45.266" v="1050" actId="26606"/>
          <ac:spMkLst>
            <pc:docMk/>
            <pc:sldMk cId="1624553227" sldId="268"/>
            <ac:spMk id="2" creationId="{BF2B634D-8640-94BA-647E-7C22FE0C9D15}"/>
          </ac:spMkLst>
        </pc:spChg>
        <pc:spChg chg="mod ord">
          <ac:chgData name="Jennifer Bindschedler" userId="1427ec410e0e4096" providerId="LiveId" clId="{E8570398-D958-469F-98AC-D02F62E2F4C5}" dt="2024-04-07T11:55:55.319" v="1092" actId="20577"/>
          <ac:spMkLst>
            <pc:docMk/>
            <pc:sldMk cId="1624553227" sldId="268"/>
            <ac:spMk id="3" creationId="{8FEE31A0-24E1-45D1-9F70-0FC37F51EB7F}"/>
          </ac:spMkLst>
        </pc:spChg>
        <pc:spChg chg="del">
          <ac:chgData name="Jennifer Bindschedler" userId="1427ec410e0e4096" providerId="LiveId" clId="{E8570398-D958-469F-98AC-D02F62E2F4C5}" dt="2024-04-07T11:37:05.753" v="851"/>
          <ac:spMkLst>
            <pc:docMk/>
            <pc:sldMk cId="1624553227" sldId="268"/>
            <ac:spMk id="8" creationId="{3AD318CC-E2A8-4E27-9548-A047A78999B1}"/>
          </ac:spMkLst>
        </pc:spChg>
        <pc:spChg chg="add del">
          <ac:chgData name="Jennifer Bindschedler" userId="1427ec410e0e4096" providerId="LiveId" clId="{E8570398-D958-469F-98AC-D02F62E2F4C5}" dt="2024-04-07T11:46:45.282" v="1051" actId="26606"/>
          <ac:spMkLst>
            <pc:docMk/>
            <pc:sldMk cId="1624553227" sldId="268"/>
            <ac:spMk id="11" creationId="{154480E5-678B-478F-9170-46502C5FB3E3}"/>
          </ac:spMkLst>
        </pc:spChg>
        <pc:spChg chg="add del">
          <ac:chgData name="Jennifer Bindschedler" userId="1427ec410e0e4096" providerId="LiveId" clId="{E8570398-D958-469F-98AC-D02F62E2F4C5}" dt="2024-04-07T11:46:45.282" v="1051" actId="26606"/>
          <ac:spMkLst>
            <pc:docMk/>
            <pc:sldMk cId="1624553227" sldId="268"/>
            <ac:spMk id="13" creationId="{B598D875-841B-47A7-B4C8-237DBCE2FBC7}"/>
          </ac:spMkLst>
        </pc:spChg>
        <pc:spChg chg="del">
          <ac:chgData name="Jennifer Bindschedler" userId="1427ec410e0e4096" providerId="LiveId" clId="{E8570398-D958-469F-98AC-D02F62E2F4C5}" dt="2024-04-07T11:37:05.753" v="851"/>
          <ac:spMkLst>
            <pc:docMk/>
            <pc:sldMk cId="1624553227" sldId="268"/>
            <ac:spMk id="14" creationId="{2C1BBA94-3F40-40AA-8BB9-E69E25E537C1}"/>
          </ac:spMkLst>
        </pc:spChg>
        <pc:spChg chg="add del">
          <ac:chgData name="Jennifer Bindschedler" userId="1427ec410e0e4096" providerId="LiveId" clId="{E8570398-D958-469F-98AC-D02F62E2F4C5}" dt="2024-04-07T11:46:39.703" v="1044" actId="26606"/>
          <ac:spMkLst>
            <pc:docMk/>
            <pc:sldMk cId="1624553227" sldId="268"/>
            <ac:spMk id="18" creationId="{52ABB703-2B0E-4C3B-B4A2-F3973548E561}"/>
          </ac:spMkLst>
        </pc:spChg>
        <pc:spChg chg="add del">
          <ac:chgData name="Jennifer Bindschedler" userId="1427ec410e0e4096" providerId="LiveId" clId="{E8570398-D958-469F-98AC-D02F62E2F4C5}" dt="2024-04-07T11:46:39.703" v="1044" actId="26606"/>
          <ac:spMkLst>
            <pc:docMk/>
            <pc:sldMk cId="1624553227" sldId="268"/>
            <ac:spMk id="20" creationId="{E95DA498-D9A2-4DA9-B9DA-B3776E08CF7E}"/>
          </ac:spMkLst>
        </pc:spChg>
        <pc:spChg chg="add del">
          <ac:chgData name="Jennifer Bindschedler" userId="1427ec410e0e4096" providerId="LiveId" clId="{E8570398-D958-469F-98AC-D02F62E2F4C5}" dt="2024-04-07T11:46:36.252" v="1040" actId="26606"/>
          <ac:spMkLst>
            <pc:docMk/>
            <pc:sldMk cId="1624553227" sldId="268"/>
            <ac:spMk id="21" creationId="{C33BF9DD-8A45-4EEE-B231-0A14D322E5F9}"/>
          </ac:spMkLst>
        </pc:spChg>
        <pc:spChg chg="add del">
          <ac:chgData name="Jennifer Bindschedler" userId="1427ec410e0e4096" providerId="LiveId" clId="{E8570398-D958-469F-98AC-D02F62E2F4C5}" dt="2024-04-07T11:46:39.703" v="1044" actId="26606"/>
          <ac:spMkLst>
            <pc:docMk/>
            <pc:sldMk cId="1624553227" sldId="268"/>
            <ac:spMk id="22" creationId="{82A73093-4B9D-420D-B17E-52293703A1D4}"/>
          </ac:spMkLst>
        </pc:spChg>
        <pc:spChg chg="add del">
          <ac:chgData name="Jennifer Bindschedler" userId="1427ec410e0e4096" providerId="LiveId" clId="{E8570398-D958-469F-98AC-D02F62E2F4C5}" dt="2024-04-07T11:46:42.555" v="1048" actId="26606"/>
          <ac:spMkLst>
            <pc:docMk/>
            <pc:sldMk cId="1624553227" sldId="268"/>
            <ac:spMk id="24" creationId="{7EE378F3-9642-471B-8215-AA32884221B4}"/>
          </ac:spMkLst>
        </pc:spChg>
        <pc:spChg chg="add del">
          <ac:chgData name="Jennifer Bindschedler" userId="1427ec410e0e4096" providerId="LiveId" clId="{E8570398-D958-469F-98AC-D02F62E2F4C5}" dt="2024-04-07T11:46:36.252" v="1040" actId="26606"/>
          <ac:spMkLst>
            <pc:docMk/>
            <pc:sldMk cId="1624553227" sldId="268"/>
            <ac:spMk id="25" creationId="{D5FBCAC9-BD8B-4F3B-AD74-EF37D4211349}"/>
          </ac:spMkLst>
        </pc:spChg>
        <pc:spChg chg="add del">
          <ac:chgData name="Jennifer Bindschedler" userId="1427ec410e0e4096" providerId="LiveId" clId="{E8570398-D958-469F-98AC-D02F62E2F4C5}" dt="2024-04-07T11:46:42.555" v="1048" actId="26606"/>
          <ac:spMkLst>
            <pc:docMk/>
            <pc:sldMk cId="1624553227" sldId="268"/>
            <ac:spMk id="26" creationId="{26405F82-F7FB-4124-AE2B-3D69A007C129}"/>
          </ac:spMkLst>
        </pc:spChg>
        <pc:spChg chg="add del">
          <ac:chgData name="Jennifer Bindschedler" userId="1427ec410e0e4096" providerId="LiveId" clId="{E8570398-D958-469F-98AC-D02F62E2F4C5}" dt="2024-04-07T11:46:36.252" v="1040" actId="26606"/>
          <ac:spMkLst>
            <pc:docMk/>
            <pc:sldMk cId="1624553227" sldId="268"/>
            <ac:spMk id="27" creationId="{9556C5A8-AD7E-4CE7-87BE-9EA3B5E1786F}"/>
          </ac:spMkLst>
        </pc:spChg>
        <pc:spChg chg="add del">
          <ac:chgData name="Jennifer Bindschedler" userId="1427ec410e0e4096" providerId="LiveId" clId="{E8570398-D958-469F-98AC-D02F62E2F4C5}" dt="2024-04-07T11:46:42.555" v="1048" actId="26606"/>
          <ac:spMkLst>
            <pc:docMk/>
            <pc:sldMk cId="1624553227" sldId="268"/>
            <ac:spMk id="28" creationId="{AAAE29FD-C3A6-46E4-BF94-132A4C4EE2E0}"/>
          </ac:spMkLst>
        </pc:spChg>
        <pc:spChg chg="add del">
          <ac:chgData name="Jennifer Bindschedler" userId="1427ec410e0e4096" providerId="LiveId" clId="{E8570398-D958-469F-98AC-D02F62E2F4C5}" dt="2024-04-07T11:46:45.266" v="1050" actId="26606"/>
          <ac:spMkLst>
            <pc:docMk/>
            <pc:sldMk cId="1624553227" sldId="268"/>
            <ac:spMk id="30" creationId="{3DE3B93A-6105-4E0D-ABE7-1711117A80FC}"/>
          </ac:spMkLst>
        </pc:spChg>
        <pc:spChg chg="add del">
          <ac:chgData name="Jennifer Bindschedler" userId="1427ec410e0e4096" providerId="LiveId" clId="{E8570398-D958-469F-98AC-D02F62E2F4C5}" dt="2024-04-07T11:46:45.266" v="1050" actId="26606"/>
          <ac:spMkLst>
            <pc:docMk/>
            <pc:sldMk cId="1624553227" sldId="268"/>
            <ac:spMk id="31" creationId="{1924D57B-FEC9-4779-B514-732685B876E8}"/>
          </ac:spMkLst>
        </pc:spChg>
        <pc:spChg chg="add del">
          <ac:chgData name="Jennifer Bindschedler" userId="1427ec410e0e4096" providerId="LiveId" clId="{E8570398-D958-469F-98AC-D02F62E2F4C5}" dt="2024-04-07T11:46:45.266" v="1050" actId="26606"/>
          <ac:spMkLst>
            <pc:docMk/>
            <pc:sldMk cId="1624553227" sldId="268"/>
            <ac:spMk id="32" creationId="{55EFD2BD-6E0E-4450-A3FF-5D1EA322A38B}"/>
          </ac:spMkLst>
        </pc:spChg>
        <pc:grpChg chg="del">
          <ac:chgData name="Jennifer Bindschedler" userId="1427ec410e0e4096" providerId="LiveId" clId="{E8570398-D958-469F-98AC-D02F62E2F4C5}" dt="2024-04-07T11:37:05.753" v="851"/>
          <ac:grpSpMkLst>
            <pc:docMk/>
            <pc:sldMk cId="1624553227" sldId="268"/>
            <ac:grpSpMk id="10" creationId="{B14B560F-9DD7-4302-A60B-EBD3EF59B073}"/>
          </ac:grpSpMkLst>
        </pc:grpChg>
        <pc:picChg chg="add del mod">
          <ac:chgData name="Jennifer Bindschedler" userId="1427ec410e0e4096" providerId="LiveId" clId="{E8570398-D958-469F-98AC-D02F62E2F4C5}" dt="2024-04-07T11:35:32.586" v="832" actId="478"/>
          <ac:picMkLst>
            <pc:docMk/>
            <pc:sldMk cId="1624553227" sldId="268"/>
            <ac:picMk id="5" creationId="{31354D77-929C-BD14-08A4-CF98B21799F1}"/>
          </ac:picMkLst>
        </pc:picChg>
        <pc:picChg chg="add del">
          <ac:chgData name="Jennifer Bindschedler" userId="1427ec410e0e4096" providerId="LiveId" clId="{E8570398-D958-469F-98AC-D02F62E2F4C5}" dt="2024-04-07T11:45:55.746" v="1037" actId="478"/>
          <ac:picMkLst>
            <pc:docMk/>
            <pc:sldMk cId="1624553227" sldId="268"/>
            <ac:picMk id="6" creationId="{9FD19BCC-48FA-0895-B115-250C65146C22}"/>
          </ac:picMkLst>
        </pc:picChg>
        <pc:picChg chg="add del mod">
          <ac:chgData name="Jennifer Bindschedler" userId="1427ec410e0e4096" providerId="LiveId" clId="{E8570398-D958-469F-98AC-D02F62E2F4C5}" dt="2024-04-07T11:42:59.524" v="1026" actId="478"/>
          <ac:picMkLst>
            <pc:docMk/>
            <pc:sldMk cId="1624553227" sldId="268"/>
            <ac:picMk id="7" creationId="{CE3C9826-7735-F8A2-361D-BB472027BBCE}"/>
          </ac:picMkLst>
        </pc:picChg>
        <pc:picChg chg="add mod">
          <ac:chgData name="Jennifer Bindschedler" userId="1427ec410e0e4096" providerId="LiveId" clId="{E8570398-D958-469F-98AC-D02F62E2F4C5}" dt="2024-04-07T11:46:45.282" v="1051" actId="26606"/>
          <ac:picMkLst>
            <pc:docMk/>
            <pc:sldMk cId="1624553227" sldId="268"/>
            <ac:picMk id="16" creationId="{192FB3DC-6464-B8D0-E8A0-7AC082EC800D}"/>
          </ac:picMkLst>
        </pc:picChg>
        <pc:cxnChg chg="add del">
          <ac:chgData name="Jennifer Bindschedler" userId="1427ec410e0e4096" providerId="LiveId" clId="{E8570398-D958-469F-98AC-D02F62E2F4C5}" dt="2024-04-07T11:46:45.282" v="1051" actId="26606"/>
          <ac:cxnSpMkLst>
            <pc:docMk/>
            <pc:sldMk cId="1624553227" sldId="268"/>
            <ac:cxnSpMk id="9" creationId="{E9F7CBA9-9D9B-479F-AAB5-BF785971CD85}"/>
          </ac:cxnSpMkLst>
        </pc:cxnChg>
        <pc:cxnChg chg="add del">
          <ac:chgData name="Jennifer Bindschedler" userId="1427ec410e0e4096" providerId="LiveId" clId="{E8570398-D958-469F-98AC-D02F62E2F4C5}" dt="2024-04-07T11:46:39.703" v="1044" actId="26606"/>
          <ac:cxnSpMkLst>
            <pc:docMk/>
            <pc:sldMk cId="1624553227" sldId="268"/>
            <ac:cxnSpMk id="19" creationId="{9C21570E-E159-49A6-9891-FA397B7A92D3}"/>
          </ac:cxnSpMkLst>
        </pc:cxnChg>
        <pc:cxnChg chg="add del">
          <ac:chgData name="Jennifer Bindschedler" userId="1427ec410e0e4096" providerId="LiveId" clId="{E8570398-D958-469F-98AC-D02F62E2F4C5}" dt="2024-04-07T11:46:36.252" v="1040" actId="26606"/>
          <ac:cxnSpMkLst>
            <pc:docMk/>
            <pc:sldMk cId="1624553227" sldId="268"/>
            <ac:cxnSpMk id="23" creationId="{9020DCC9-F851-4562-BB20-1AB3C51BFD08}"/>
          </ac:cxnSpMkLst>
        </pc:cxnChg>
      </pc:sldChg>
      <pc:sldChg chg="addSp delSp modSp mod modAnim delDesignElem">
        <pc:chgData name="Jennifer Bindschedler" userId="1427ec410e0e4096" providerId="LiveId" clId="{E8570398-D958-469F-98AC-D02F62E2F4C5}" dt="2024-04-07T11:59:02.362" v="1205" actId="26606"/>
        <pc:sldMkLst>
          <pc:docMk/>
          <pc:sldMk cId="2690220792" sldId="269"/>
        </pc:sldMkLst>
        <pc:spChg chg="mod">
          <ac:chgData name="Jennifer Bindschedler" userId="1427ec410e0e4096" providerId="LiveId" clId="{E8570398-D958-469F-98AC-D02F62E2F4C5}" dt="2024-04-07T11:39:45.534" v="987" actId="26606"/>
          <ac:spMkLst>
            <pc:docMk/>
            <pc:sldMk cId="2690220792" sldId="269"/>
            <ac:spMk id="2" creationId="{F09C51C5-6588-F4A3-F7C7-7182DC982830}"/>
          </ac:spMkLst>
        </pc:spChg>
        <pc:spChg chg="mod">
          <ac:chgData name="Jennifer Bindschedler" userId="1427ec410e0e4096" providerId="LiveId" clId="{E8570398-D958-469F-98AC-D02F62E2F4C5}" dt="2024-04-07T11:40:37.076" v="1000" actId="20577"/>
          <ac:spMkLst>
            <pc:docMk/>
            <pc:sldMk cId="2690220792" sldId="269"/>
            <ac:spMk id="3" creationId="{04650693-CABD-DA79-5FE8-382ACF5B3B92}"/>
          </ac:spMkLst>
        </pc:spChg>
        <pc:spChg chg="add del">
          <ac:chgData name="Jennifer Bindschedler" userId="1427ec410e0e4096" providerId="LiveId" clId="{E8570398-D958-469F-98AC-D02F62E2F4C5}" dt="2024-04-07T11:40:14.472" v="989" actId="26606"/>
          <ac:spMkLst>
            <pc:docMk/>
            <pc:sldMk cId="2690220792" sldId="269"/>
            <ac:spMk id="6" creationId="{154480E5-678B-478F-9170-46502C5FB3E3}"/>
          </ac:spMkLst>
        </pc:spChg>
        <pc:spChg chg="del">
          <ac:chgData name="Jennifer Bindschedler" userId="1427ec410e0e4096" providerId="LiveId" clId="{E8570398-D958-469F-98AC-D02F62E2F4C5}" dt="2024-04-07T11:37:05.753" v="851"/>
          <ac:spMkLst>
            <pc:docMk/>
            <pc:sldMk cId="2690220792" sldId="269"/>
            <ac:spMk id="8" creationId="{3AD318CC-E2A8-4E27-9548-A047A78999B1}"/>
          </ac:spMkLst>
        </pc:spChg>
        <pc:spChg chg="add del">
          <ac:chgData name="Jennifer Bindschedler" userId="1427ec410e0e4096" providerId="LiveId" clId="{E8570398-D958-469F-98AC-D02F62E2F4C5}" dt="2024-04-07T11:40:14.472" v="989" actId="26606"/>
          <ac:spMkLst>
            <pc:docMk/>
            <pc:sldMk cId="2690220792" sldId="269"/>
            <ac:spMk id="13" creationId="{B598D875-841B-47A7-B4C8-237DBCE2FBC7}"/>
          </ac:spMkLst>
        </pc:spChg>
        <pc:spChg chg="del">
          <ac:chgData name="Jennifer Bindschedler" userId="1427ec410e0e4096" providerId="LiveId" clId="{E8570398-D958-469F-98AC-D02F62E2F4C5}" dt="2024-04-07T11:37:05.753" v="851"/>
          <ac:spMkLst>
            <pc:docMk/>
            <pc:sldMk cId="2690220792" sldId="269"/>
            <ac:spMk id="14" creationId="{2C1BBA94-3F40-40AA-8BB9-E69E25E537C1}"/>
          </ac:spMkLst>
        </pc:spChg>
        <pc:spChg chg="add del">
          <ac:chgData name="Jennifer Bindschedler" userId="1427ec410e0e4096" providerId="LiveId" clId="{E8570398-D958-469F-98AC-D02F62E2F4C5}" dt="2024-04-07T11:59:02.362" v="1205" actId="26606"/>
          <ac:spMkLst>
            <pc:docMk/>
            <pc:sldMk cId="2690220792" sldId="269"/>
            <ac:spMk id="21" creationId="{154480E5-678B-478F-9170-46502C5FB3E3}"/>
          </ac:spMkLst>
        </pc:spChg>
        <pc:spChg chg="add del">
          <ac:chgData name="Jennifer Bindschedler" userId="1427ec410e0e4096" providerId="LiveId" clId="{E8570398-D958-469F-98AC-D02F62E2F4C5}" dt="2024-04-07T11:59:02.362" v="1205" actId="26606"/>
          <ac:spMkLst>
            <pc:docMk/>
            <pc:sldMk cId="2690220792" sldId="269"/>
            <ac:spMk id="23" creationId="{B598D875-841B-47A7-B4C8-237DBCE2FBC7}"/>
          </ac:spMkLst>
        </pc:spChg>
        <pc:spChg chg="add">
          <ac:chgData name="Jennifer Bindschedler" userId="1427ec410e0e4096" providerId="LiveId" clId="{E8570398-D958-469F-98AC-D02F62E2F4C5}" dt="2024-04-07T11:59:02.362" v="1205" actId="26606"/>
          <ac:spMkLst>
            <pc:docMk/>
            <pc:sldMk cId="2690220792" sldId="269"/>
            <ac:spMk id="30" creationId="{154480E5-678B-478F-9170-46502C5FB3E3}"/>
          </ac:spMkLst>
        </pc:spChg>
        <pc:spChg chg="add">
          <ac:chgData name="Jennifer Bindschedler" userId="1427ec410e0e4096" providerId="LiveId" clId="{E8570398-D958-469F-98AC-D02F62E2F4C5}" dt="2024-04-07T11:59:02.362" v="1205" actId="26606"/>
          <ac:spMkLst>
            <pc:docMk/>
            <pc:sldMk cId="2690220792" sldId="269"/>
            <ac:spMk id="32" creationId="{B598D875-841B-47A7-B4C8-237DBCE2FBC7}"/>
          </ac:spMkLst>
        </pc:spChg>
        <pc:grpChg chg="del">
          <ac:chgData name="Jennifer Bindschedler" userId="1427ec410e0e4096" providerId="LiveId" clId="{E8570398-D958-469F-98AC-D02F62E2F4C5}" dt="2024-04-07T11:37:05.753" v="851"/>
          <ac:grpSpMkLst>
            <pc:docMk/>
            <pc:sldMk cId="2690220792" sldId="269"/>
            <ac:grpSpMk id="10" creationId="{B14B560F-9DD7-4302-A60B-EBD3EF59B073}"/>
          </ac:grpSpMkLst>
        </pc:grpChg>
        <pc:picChg chg="add mod ord">
          <ac:chgData name="Jennifer Bindschedler" userId="1427ec410e0e4096" providerId="LiveId" clId="{E8570398-D958-469F-98AC-D02F62E2F4C5}" dt="2024-04-07T11:59:02.362" v="1205" actId="26606"/>
          <ac:picMkLst>
            <pc:docMk/>
            <pc:sldMk cId="2690220792" sldId="269"/>
            <ac:picMk id="4" creationId="{3D8F8E2C-0800-2421-AA5B-8DC3B677A06C}"/>
          </ac:picMkLst>
        </pc:picChg>
        <pc:picChg chg="add del">
          <ac:chgData name="Jennifer Bindschedler" userId="1427ec410e0e4096" providerId="LiveId" clId="{E8570398-D958-469F-98AC-D02F62E2F4C5}" dt="2024-04-07T11:39:47.213" v="988" actId="478"/>
          <ac:picMkLst>
            <pc:docMk/>
            <pc:sldMk cId="2690220792" sldId="269"/>
            <ac:picMk id="5" creationId="{20CCA143-8341-C3A0-980D-1C9C6F737888}"/>
          </ac:picMkLst>
        </pc:picChg>
        <pc:picChg chg="add del">
          <ac:chgData name="Jennifer Bindschedler" userId="1427ec410e0e4096" providerId="LiveId" clId="{E8570398-D958-469F-98AC-D02F62E2F4C5}" dt="2024-04-07T11:40:16.033" v="990" actId="478"/>
          <ac:picMkLst>
            <pc:docMk/>
            <pc:sldMk cId="2690220792" sldId="269"/>
            <ac:picMk id="15" creationId="{A2B9FF32-77AB-11F7-EC30-15221090FDFE}"/>
          </ac:picMkLst>
        </pc:picChg>
        <pc:cxnChg chg="add del">
          <ac:chgData name="Jennifer Bindschedler" userId="1427ec410e0e4096" providerId="LiveId" clId="{E8570398-D958-469F-98AC-D02F62E2F4C5}" dt="2024-04-07T11:40:14.472" v="989" actId="26606"/>
          <ac:cxnSpMkLst>
            <pc:docMk/>
            <pc:sldMk cId="2690220792" sldId="269"/>
            <ac:cxnSpMk id="9" creationId="{E9F7CBA9-9D9B-479F-AAB5-BF785971CD85}"/>
          </ac:cxnSpMkLst>
        </pc:cxnChg>
        <pc:cxnChg chg="add del">
          <ac:chgData name="Jennifer Bindschedler" userId="1427ec410e0e4096" providerId="LiveId" clId="{E8570398-D958-469F-98AC-D02F62E2F4C5}" dt="2024-04-07T11:59:02.362" v="1205" actId="26606"/>
          <ac:cxnSpMkLst>
            <pc:docMk/>
            <pc:sldMk cId="2690220792" sldId="269"/>
            <ac:cxnSpMk id="19" creationId="{E9F7CBA9-9D9B-479F-AAB5-BF785971CD85}"/>
          </ac:cxnSpMkLst>
        </pc:cxnChg>
        <pc:cxnChg chg="add">
          <ac:chgData name="Jennifer Bindschedler" userId="1427ec410e0e4096" providerId="LiveId" clId="{E8570398-D958-469F-98AC-D02F62E2F4C5}" dt="2024-04-07T11:59:02.362" v="1205" actId="26606"/>
          <ac:cxnSpMkLst>
            <pc:docMk/>
            <pc:sldMk cId="2690220792" sldId="269"/>
            <ac:cxnSpMk id="28" creationId="{E9F7CBA9-9D9B-479F-AAB5-BF785971CD85}"/>
          </ac:cxnSpMkLst>
        </pc:cxnChg>
      </pc:sldChg>
      <pc:sldChg chg="addSp delSp modSp new mod setBg">
        <pc:chgData name="Jennifer Bindschedler" userId="1427ec410e0e4096" providerId="LiveId" clId="{E8570398-D958-469F-98AC-D02F62E2F4C5}" dt="2024-04-07T12:06:16.332" v="1603" actId="1076"/>
        <pc:sldMkLst>
          <pc:docMk/>
          <pc:sldMk cId="651258168" sldId="270"/>
        </pc:sldMkLst>
        <pc:spChg chg="mod">
          <ac:chgData name="Jennifer Bindschedler" userId="1427ec410e0e4096" providerId="LiveId" clId="{E8570398-D958-469F-98AC-D02F62E2F4C5}" dt="2024-04-07T12:05:17.874" v="1594" actId="26606"/>
          <ac:spMkLst>
            <pc:docMk/>
            <pc:sldMk cId="651258168" sldId="270"/>
            <ac:spMk id="2" creationId="{237FABBA-D64E-CC6A-A6EE-E44714D88582}"/>
          </ac:spMkLst>
        </pc:spChg>
        <pc:spChg chg="mod ord">
          <ac:chgData name="Jennifer Bindschedler" userId="1427ec410e0e4096" providerId="LiveId" clId="{E8570398-D958-469F-98AC-D02F62E2F4C5}" dt="2024-04-07T12:05:55.413" v="1602" actId="20577"/>
          <ac:spMkLst>
            <pc:docMk/>
            <pc:sldMk cId="651258168" sldId="270"/>
            <ac:spMk id="3" creationId="{C1F45C72-5B6D-0EC6-837C-603F44B35E1B}"/>
          </ac:spMkLst>
        </pc:spChg>
        <pc:spChg chg="add">
          <ac:chgData name="Jennifer Bindschedler" userId="1427ec410e0e4096" providerId="LiveId" clId="{E8570398-D958-469F-98AC-D02F62E2F4C5}" dt="2024-04-07T12:05:17.874" v="1594" actId="26606"/>
          <ac:spMkLst>
            <pc:docMk/>
            <pc:sldMk cId="651258168" sldId="270"/>
            <ac:spMk id="7" creationId="{C33BF9DD-8A45-4EEE-B231-0A14D322E5F9}"/>
          </ac:spMkLst>
        </pc:spChg>
        <pc:spChg chg="add">
          <ac:chgData name="Jennifer Bindschedler" userId="1427ec410e0e4096" providerId="LiveId" clId="{E8570398-D958-469F-98AC-D02F62E2F4C5}" dt="2024-04-07T12:05:17.874" v="1594" actId="26606"/>
          <ac:spMkLst>
            <pc:docMk/>
            <pc:sldMk cId="651258168" sldId="270"/>
            <ac:spMk id="9" creationId="{D5FBCAC9-BD8B-4F3B-AD74-EF37D4211349}"/>
          </ac:spMkLst>
        </pc:spChg>
        <pc:spChg chg="add del">
          <ac:chgData name="Jennifer Bindschedler" userId="1427ec410e0e4096" providerId="LiveId" clId="{E8570398-D958-469F-98AC-D02F62E2F4C5}" dt="2024-04-07T12:05:13.583" v="1589" actId="26606"/>
          <ac:spMkLst>
            <pc:docMk/>
            <pc:sldMk cId="651258168" sldId="270"/>
            <ac:spMk id="10" creationId="{3DE3B93A-6105-4E0D-ABE7-1711117A80FC}"/>
          </ac:spMkLst>
        </pc:spChg>
        <pc:spChg chg="add">
          <ac:chgData name="Jennifer Bindschedler" userId="1427ec410e0e4096" providerId="LiveId" clId="{E8570398-D958-469F-98AC-D02F62E2F4C5}" dt="2024-04-07T12:05:17.874" v="1594" actId="26606"/>
          <ac:spMkLst>
            <pc:docMk/>
            <pc:sldMk cId="651258168" sldId="270"/>
            <ac:spMk id="11" creationId="{9556C5A8-AD7E-4CE7-87BE-9EA3B5E1786F}"/>
          </ac:spMkLst>
        </pc:spChg>
        <pc:spChg chg="add del">
          <ac:chgData name="Jennifer Bindschedler" userId="1427ec410e0e4096" providerId="LiveId" clId="{E8570398-D958-469F-98AC-D02F62E2F4C5}" dt="2024-04-07T12:05:13.583" v="1589" actId="26606"/>
          <ac:spMkLst>
            <pc:docMk/>
            <pc:sldMk cId="651258168" sldId="270"/>
            <ac:spMk id="12" creationId="{1924D57B-FEC9-4779-B514-732685B876E8}"/>
          </ac:spMkLst>
        </pc:spChg>
        <pc:spChg chg="add del">
          <ac:chgData name="Jennifer Bindschedler" userId="1427ec410e0e4096" providerId="LiveId" clId="{E8570398-D958-469F-98AC-D02F62E2F4C5}" dt="2024-04-07T12:05:13.583" v="1589" actId="26606"/>
          <ac:spMkLst>
            <pc:docMk/>
            <pc:sldMk cId="651258168" sldId="270"/>
            <ac:spMk id="14" creationId="{55EFD2BD-6E0E-4450-A3FF-5D1EA322A38B}"/>
          </ac:spMkLst>
        </pc:spChg>
        <pc:spChg chg="add del">
          <ac:chgData name="Jennifer Bindschedler" userId="1427ec410e0e4096" providerId="LiveId" clId="{E8570398-D958-469F-98AC-D02F62E2F4C5}" dt="2024-04-07T12:05:16.071" v="1591" actId="26606"/>
          <ac:spMkLst>
            <pc:docMk/>
            <pc:sldMk cId="651258168" sldId="270"/>
            <ac:spMk id="16" creationId="{17FC539C-B783-4B03-9F9E-D13430F3F64F}"/>
          </ac:spMkLst>
        </pc:spChg>
        <pc:spChg chg="add del">
          <ac:chgData name="Jennifer Bindschedler" userId="1427ec410e0e4096" providerId="LiveId" clId="{E8570398-D958-469F-98AC-D02F62E2F4C5}" dt="2024-04-07T12:05:16.071" v="1591" actId="26606"/>
          <ac:spMkLst>
            <pc:docMk/>
            <pc:sldMk cId="651258168" sldId="270"/>
            <ac:spMk id="17" creationId="{284B70D5-875B-433D-BDBD-1522A85D6C1D}"/>
          </ac:spMkLst>
        </pc:spChg>
        <pc:spChg chg="add del">
          <ac:chgData name="Jennifer Bindschedler" userId="1427ec410e0e4096" providerId="LiveId" clId="{E8570398-D958-469F-98AC-D02F62E2F4C5}" dt="2024-04-07T12:05:16.071" v="1591" actId="26606"/>
          <ac:spMkLst>
            <pc:docMk/>
            <pc:sldMk cId="651258168" sldId="270"/>
            <ac:spMk id="19" creationId="{1E299956-A9E7-4FC1-A0B1-D590CA9730E8}"/>
          </ac:spMkLst>
        </pc:spChg>
        <pc:picChg chg="add mod">
          <ac:chgData name="Jennifer Bindschedler" userId="1427ec410e0e4096" providerId="LiveId" clId="{E8570398-D958-469F-98AC-D02F62E2F4C5}" dt="2024-04-07T12:05:17.874" v="1594" actId="26606"/>
          <ac:picMkLst>
            <pc:docMk/>
            <pc:sldMk cId="651258168" sldId="270"/>
            <ac:picMk id="5" creationId="{CC398D3F-6B24-52DA-EAD5-0141B10D1723}"/>
          </ac:picMkLst>
        </pc:picChg>
        <pc:picChg chg="add mod">
          <ac:chgData name="Jennifer Bindschedler" userId="1427ec410e0e4096" providerId="LiveId" clId="{E8570398-D958-469F-98AC-D02F62E2F4C5}" dt="2024-04-07T12:06:16.332" v="1603" actId="1076"/>
          <ac:picMkLst>
            <pc:docMk/>
            <pc:sldMk cId="651258168" sldId="270"/>
            <ac:picMk id="13" creationId="{3856CE03-264E-13BC-FAB3-E7661E79E19D}"/>
          </ac:picMkLst>
        </pc:picChg>
        <pc:cxnChg chg="add">
          <ac:chgData name="Jennifer Bindschedler" userId="1427ec410e0e4096" providerId="LiveId" clId="{E8570398-D958-469F-98AC-D02F62E2F4C5}" dt="2024-04-07T12:05:17.874" v="1594" actId="26606"/>
          <ac:cxnSpMkLst>
            <pc:docMk/>
            <pc:sldMk cId="651258168" sldId="270"/>
            <ac:cxnSpMk id="8" creationId="{9020DCC9-F851-4562-BB20-1AB3C51BFD08}"/>
          </ac:cxnSpMkLst>
        </pc:cxnChg>
        <pc:cxnChg chg="add del">
          <ac:chgData name="Jennifer Bindschedler" userId="1427ec410e0e4096" providerId="LiveId" clId="{E8570398-D958-469F-98AC-D02F62E2F4C5}" dt="2024-04-07T12:05:16.071" v="1591" actId="26606"/>
          <ac:cxnSpMkLst>
            <pc:docMk/>
            <pc:sldMk cId="651258168" sldId="270"/>
            <ac:cxnSpMk id="18" creationId="{C947DF4A-614C-4B4C-8B80-E5B9D8E8CFED}"/>
          </ac:cxnSpMkLst>
        </pc:cxnChg>
      </pc:sldChg>
      <pc:sldChg chg="del">
        <pc:chgData name="Jennifer Bindschedler" userId="1427ec410e0e4096" providerId="LiveId" clId="{E8570398-D958-469F-98AC-D02F62E2F4C5}" dt="2024-04-07T11:16:21.367" v="5" actId="2696"/>
        <pc:sldMkLst>
          <pc:docMk/>
          <pc:sldMk cId="2891017061" sldId="27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de-DE"/>
              <a:t>Mastertitelformat bearbeiten</a:t>
            </a:r>
            <a:endParaRPr lang="en-US" dirty="0"/>
          </a:p>
        </p:txBody>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de-DE"/>
              <a:t>Master-Untertitelformat bearbeiten</a:t>
            </a:r>
            <a:endParaRPr lang="en-US" dirty="0"/>
          </a:p>
        </p:txBody>
      </p:sp>
      <p:sp>
        <p:nvSpPr>
          <p:cNvPr id="4" name="Date Placeholder 3"/>
          <p:cNvSpPr>
            <a:spLocks noGrp="1"/>
          </p:cNvSpPr>
          <p:nvPr>
            <p:ph type="dt" sz="half" idx="10"/>
          </p:nvPr>
        </p:nvSpPr>
        <p:spPr/>
        <p:txBody>
          <a:bodyPr/>
          <a:lstStyle/>
          <a:p>
            <a:fld id="{DA1E265F-3A01-4693-ACB3-B0A2712A7C9D}" type="datetimeFigureOut">
              <a:rPr lang="de-CH" smtClean="0"/>
              <a:t>07.04.2024</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BE990FB3-DDA3-4D5C-81D0-3F4D2C1012B3}" type="slidenum">
              <a:rPr lang="de-CH" smtClean="0"/>
              <a:t>‹Nr.›</a:t>
            </a:fld>
            <a:endParaRPr lang="de-CH"/>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96807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DA1E265F-3A01-4693-ACB3-B0A2712A7C9D}" type="datetimeFigureOut">
              <a:rPr lang="de-CH" smtClean="0"/>
              <a:t>07.04.2024</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BE990FB3-DDA3-4D5C-81D0-3F4D2C1012B3}" type="slidenum">
              <a:rPr lang="de-CH" smtClean="0"/>
              <a:t>‹Nr.›</a:t>
            </a:fld>
            <a:endParaRPr lang="de-CH"/>
          </a:p>
        </p:txBody>
      </p:sp>
    </p:spTree>
    <p:extLst>
      <p:ext uri="{BB962C8B-B14F-4D97-AF65-F5344CB8AC3E}">
        <p14:creationId xmlns:p14="http://schemas.microsoft.com/office/powerpoint/2010/main" val="36888813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kaler Titel u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de-DE"/>
              <a:t>Mastertitelformat bearbeiten</a:t>
            </a:r>
            <a:endParaRPr lang="en-US" dirty="0"/>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DA1E265F-3A01-4693-ACB3-B0A2712A7C9D}" type="datetimeFigureOut">
              <a:rPr lang="de-CH" smtClean="0"/>
              <a:t>07.04.2024</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BE990FB3-DDA3-4D5C-81D0-3F4D2C1012B3}" type="slidenum">
              <a:rPr lang="de-CH" smtClean="0"/>
              <a:t>‹Nr.›</a:t>
            </a:fld>
            <a:endParaRPr lang="de-CH"/>
          </a:p>
        </p:txBody>
      </p:sp>
    </p:spTree>
    <p:extLst>
      <p:ext uri="{BB962C8B-B14F-4D97-AF65-F5344CB8AC3E}">
        <p14:creationId xmlns:p14="http://schemas.microsoft.com/office/powerpoint/2010/main" val="613061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de-DE"/>
              <a:t>Mastertitelformat bearbeiten</a:t>
            </a:r>
            <a:endParaRPr lang="en-US" dirty="0"/>
          </a:p>
        </p:txBody>
      </p:sp>
      <p:sp>
        <p:nvSpPr>
          <p:cNvPr id="3" name="Content Placeholder 2"/>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10"/>
          </p:nvPr>
        </p:nvSpPr>
        <p:spPr/>
        <p:txBody>
          <a:bodyPr/>
          <a:lstStyle/>
          <a:p>
            <a:fld id="{DA1E265F-3A01-4693-ACB3-B0A2712A7C9D}" type="datetimeFigureOut">
              <a:rPr lang="de-CH" smtClean="0"/>
              <a:t>07.04.2024</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BE990FB3-DDA3-4D5C-81D0-3F4D2C1012B3}" type="slidenum">
              <a:rPr lang="de-CH" smtClean="0"/>
              <a:t>‹Nr.›</a:t>
            </a:fld>
            <a:endParaRPr lang="de-CH"/>
          </a:p>
        </p:txBody>
      </p:sp>
    </p:spTree>
    <p:extLst>
      <p:ext uri="{BB962C8B-B14F-4D97-AF65-F5344CB8AC3E}">
        <p14:creationId xmlns:p14="http://schemas.microsoft.com/office/powerpoint/2010/main" val="1282519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de-DE"/>
              <a:t>Mastertitelformat bearbeiten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Mastertextformat bearbeiten</a:t>
            </a:r>
          </a:p>
        </p:txBody>
      </p:sp>
      <p:sp>
        <p:nvSpPr>
          <p:cNvPr id="4" name="Date Placeholder 3"/>
          <p:cNvSpPr>
            <a:spLocks noGrp="1"/>
          </p:cNvSpPr>
          <p:nvPr>
            <p:ph type="dt" sz="half" idx="10"/>
          </p:nvPr>
        </p:nvSpPr>
        <p:spPr/>
        <p:txBody>
          <a:bodyPr/>
          <a:lstStyle/>
          <a:p>
            <a:fld id="{DA1E265F-3A01-4693-ACB3-B0A2712A7C9D}" type="datetimeFigureOut">
              <a:rPr lang="de-CH" smtClean="0"/>
              <a:t>07.04.2024</a:t>
            </a:fld>
            <a:endParaRPr lang="de-CH"/>
          </a:p>
        </p:txBody>
      </p:sp>
      <p:sp>
        <p:nvSpPr>
          <p:cNvPr id="5" name="Footer Placeholder 4"/>
          <p:cNvSpPr>
            <a:spLocks noGrp="1"/>
          </p:cNvSpPr>
          <p:nvPr>
            <p:ph type="ftr" sz="quarter" idx="11"/>
          </p:nvPr>
        </p:nvSpPr>
        <p:spPr/>
        <p:txBody>
          <a:bodyPr/>
          <a:lstStyle/>
          <a:p>
            <a:endParaRPr lang="de-CH"/>
          </a:p>
        </p:txBody>
      </p:sp>
      <p:sp>
        <p:nvSpPr>
          <p:cNvPr id="6" name="Slide Number Placeholder 5"/>
          <p:cNvSpPr>
            <a:spLocks noGrp="1"/>
          </p:cNvSpPr>
          <p:nvPr>
            <p:ph type="sldNum" sz="quarter" idx="12"/>
          </p:nvPr>
        </p:nvSpPr>
        <p:spPr/>
        <p:txBody>
          <a:bodyPr/>
          <a:lstStyle/>
          <a:p>
            <a:fld id="{BE990FB3-DDA3-4D5C-81D0-3F4D2C1012B3}" type="slidenum">
              <a:rPr lang="de-CH" smtClean="0"/>
              <a:t>‹Nr.›</a:t>
            </a:fld>
            <a:endParaRPr lang="de-CH"/>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3332432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Content Placeholder 2"/>
          <p:cNvSpPr>
            <a:spLocks noGrp="1"/>
          </p:cNvSpPr>
          <p:nvPr>
            <p:ph sz="half" idx="1"/>
          </p:nvPr>
        </p:nvSpPr>
        <p:spPr>
          <a:xfrm>
            <a:off x="1097279" y="1845734"/>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Date Placeholder 4"/>
          <p:cNvSpPr>
            <a:spLocks noGrp="1"/>
          </p:cNvSpPr>
          <p:nvPr>
            <p:ph type="dt" sz="half" idx="10"/>
          </p:nvPr>
        </p:nvSpPr>
        <p:spPr/>
        <p:txBody>
          <a:bodyPr/>
          <a:lstStyle/>
          <a:p>
            <a:fld id="{DA1E265F-3A01-4693-ACB3-B0A2712A7C9D}" type="datetimeFigureOut">
              <a:rPr lang="de-CH" smtClean="0"/>
              <a:t>07.04.2024</a:t>
            </a:fld>
            <a:endParaRPr lang="de-CH"/>
          </a:p>
        </p:txBody>
      </p:sp>
      <p:sp>
        <p:nvSpPr>
          <p:cNvPr id="6" name="Footer Placeholder 5"/>
          <p:cNvSpPr>
            <a:spLocks noGrp="1"/>
          </p:cNvSpPr>
          <p:nvPr>
            <p:ph type="ftr" sz="quarter" idx="11"/>
          </p:nvPr>
        </p:nvSpPr>
        <p:spPr/>
        <p:txBody>
          <a:bodyPr/>
          <a:lstStyle/>
          <a:p>
            <a:endParaRPr lang="de-CH"/>
          </a:p>
        </p:txBody>
      </p:sp>
      <p:sp>
        <p:nvSpPr>
          <p:cNvPr id="7" name="Slide Number Placeholder 6"/>
          <p:cNvSpPr>
            <a:spLocks noGrp="1"/>
          </p:cNvSpPr>
          <p:nvPr>
            <p:ph type="sldNum" sz="quarter" idx="12"/>
          </p:nvPr>
        </p:nvSpPr>
        <p:spPr/>
        <p:txBody>
          <a:bodyPr/>
          <a:lstStyle/>
          <a:p>
            <a:fld id="{BE990FB3-DDA3-4D5C-81D0-3F4D2C1012B3}" type="slidenum">
              <a:rPr lang="de-CH" smtClean="0"/>
              <a:t>‹Nr.›</a:t>
            </a:fld>
            <a:endParaRPr lang="de-CH"/>
          </a:p>
        </p:txBody>
      </p:sp>
    </p:spTree>
    <p:extLst>
      <p:ext uri="{BB962C8B-B14F-4D97-AF65-F5344CB8AC3E}">
        <p14:creationId xmlns:p14="http://schemas.microsoft.com/office/powerpoint/2010/main" val="3724484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de-DE"/>
              <a:t>Mastertitelformat bearbeiten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09728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Content Placeholder 5"/>
          <p:cNvSpPr>
            <a:spLocks noGrp="1"/>
          </p:cNvSpPr>
          <p:nvPr>
            <p:ph sz="quarter" idx="4"/>
          </p:nvPr>
        </p:nvSpPr>
        <p:spPr>
          <a:xfrm>
            <a:off x="6217920" y="2582334"/>
            <a:ext cx="4937760" cy="33782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7" name="Date Placeholder 6"/>
          <p:cNvSpPr>
            <a:spLocks noGrp="1"/>
          </p:cNvSpPr>
          <p:nvPr>
            <p:ph type="dt" sz="half" idx="10"/>
          </p:nvPr>
        </p:nvSpPr>
        <p:spPr/>
        <p:txBody>
          <a:bodyPr/>
          <a:lstStyle/>
          <a:p>
            <a:fld id="{DA1E265F-3A01-4693-ACB3-B0A2712A7C9D}" type="datetimeFigureOut">
              <a:rPr lang="de-CH" smtClean="0"/>
              <a:t>07.04.2024</a:t>
            </a:fld>
            <a:endParaRPr lang="de-CH"/>
          </a:p>
        </p:txBody>
      </p:sp>
      <p:sp>
        <p:nvSpPr>
          <p:cNvPr id="8" name="Footer Placeholder 7"/>
          <p:cNvSpPr>
            <a:spLocks noGrp="1"/>
          </p:cNvSpPr>
          <p:nvPr>
            <p:ph type="ftr" sz="quarter" idx="11"/>
          </p:nvPr>
        </p:nvSpPr>
        <p:spPr/>
        <p:txBody>
          <a:bodyPr/>
          <a:lstStyle/>
          <a:p>
            <a:endParaRPr lang="de-CH"/>
          </a:p>
        </p:txBody>
      </p:sp>
      <p:sp>
        <p:nvSpPr>
          <p:cNvPr id="9" name="Slide Number Placeholder 8"/>
          <p:cNvSpPr>
            <a:spLocks noGrp="1"/>
          </p:cNvSpPr>
          <p:nvPr>
            <p:ph type="sldNum" sz="quarter" idx="12"/>
          </p:nvPr>
        </p:nvSpPr>
        <p:spPr/>
        <p:txBody>
          <a:bodyPr/>
          <a:lstStyle/>
          <a:p>
            <a:fld id="{BE990FB3-DDA3-4D5C-81D0-3F4D2C1012B3}" type="slidenum">
              <a:rPr lang="de-CH" smtClean="0"/>
              <a:t>‹Nr.›</a:t>
            </a:fld>
            <a:endParaRPr lang="de-CH"/>
          </a:p>
        </p:txBody>
      </p:sp>
    </p:spTree>
    <p:extLst>
      <p:ext uri="{BB962C8B-B14F-4D97-AF65-F5344CB8AC3E}">
        <p14:creationId xmlns:p14="http://schemas.microsoft.com/office/powerpoint/2010/main" val="3275195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de-DE"/>
              <a:t>Mastertitelformat bearbeiten</a:t>
            </a:r>
            <a:endParaRPr lang="en-US" dirty="0"/>
          </a:p>
        </p:txBody>
      </p:sp>
      <p:sp>
        <p:nvSpPr>
          <p:cNvPr id="3" name="Date Placeholder 2"/>
          <p:cNvSpPr>
            <a:spLocks noGrp="1"/>
          </p:cNvSpPr>
          <p:nvPr>
            <p:ph type="dt" sz="half" idx="10"/>
          </p:nvPr>
        </p:nvSpPr>
        <p:spPr/>
        <p:txBody>
          <a:bodyPr/>
          <a:lstStyle/>
          <a:p>
            <a:fld id="{DA1E265F-3A01-4693-ACB3-B0A2712A7C9D}" type="datetimeFigureOut">
              <a:rPr lang="de-CH" smtClean="0"/>
              <a:t>07.04.2024</a:t>
            </a:fld>
            <a:endParaRPr lang="de-CH"/>
          </a:p>
        </p:txBody>
      </p:sp>
      <p:sp>
        <p:nvSpPr>
          <p:cNvPr id="4" name="Footer Placeholder 3"/>
          <p:cNvSpPr>
            <a:spLocks noGrp="1"/>
          </p:cNvSpPr>
          <p:nvPr>
            <p:ph type="ftr" sz="quarter" idx="11"/>
          </p:nvPr>
        </p:nvSpPr>
        <p:spPr/>
        <p:txBody>
          <a:bodyPr/>
          <a:lstStyle/>
          <a:p>
            <a:endParaRPr lang="de-CH"/>
          </a:p>
        </p:txBody>
      </p:sp>
      <p:sp>
        <p:nvSpPr>
          <p:cNvPr id="5" name="Slide Number Placeholder 4"/>
          <p:cNvSpPr>
            <a:spLocks noGrp="1"/>
          </p:cNvSpPr>
          <p:nvPr>
            <p:ph type="sldNum" sz="quarter" idx="12"/>
          </p:nvPr>
        </p:nvSpPr>
        <p:spPr/>
        <p:txBody>
          <a:bodyPr/>
          <a:lstStyle/>
          <a:p>
            <a:fld id="{BE990FB3-DDA3-4D5C-81D0-3F4D2C1012B3}" type="slidenum">
              <a:rPr lang="de-CH" smtClean="0"/>
              <a:t>‹Nr.›</a:t>
            </a:fld>
            <a:endParaRPr lang="de-CH"/>
          </a:p>
        </p:txBody>
      </p:sp>
    </p:spTree>
    <p:extLst>
      <p:ext uri="{BB962C8B-B14F-4D97-AF65-F5344CB8AC3E}">
        <p14:creationId xmlns:p14="http://schemas.microsoft.com/office/powerpoint/2010/main" val="2634502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DA1E265F-3A01-4693-ACB3-B0A2712A7C9D}" type="datetimeFigureOut">
              <a:rPr lang="de-CH" smtClean="0"/>
              <a:t>07.04.2024</a:t>
            </a:fld>
            <a:endParaRPr lang="de-CH"/>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de-CH"/>
          </a:p>
        </p:txBody>
      </p:sp>
      <p:sp>
        <p:nvSpPr>
          <p:cNvPr id="9" name="Slide Number Placeholder 8"/>
          <p:cNvSpPr>
            <a:spLocks noGrp="1"/>
          </p:cNvSpPr>
          <p:nvPr>
            <p:ph type="sldNum" sz="quarter" idx="12"/>
          </p:nvPr>
        </p:nvSpPr>
        <p:spPr/>
        <p:txBody>
          <a:bodyPr/>
          <a:lstStyle/>
          <a:p>
            <a:fld id="{BE990FB3-DDA3-4D5C-81D0-3F4D2C1012B3}" type="slidenum">
              <a:rPr lang="de-CH" smtClean="0"/>
              <a:t>‹Nr.›</a:t>
            </a:fld>
            <a:endParaRPr lang="de-CH"/>
          </a:p>
        </p:txBody>
      </p:sp>
    </p:spTree>
    <p:extLst>
      <p:ext uri="{BB962C8B-B14F-4D97-AF65-F5344CB8AC3E}">
        <p14:creationId xmlns:p14="http://schemas.microsoft.com/office/powerpoint/2010/main" val="27882840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alt mit Überschrift">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de-DE"/>
              <a:t>Mastertitelformat bearbeiten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DA1E265F-3A01-4693-ACB3-B0A2712A7C9D}" type="datetimeFigureOut">
              <a:rPr lang="de-CH" smtClean="0"/>
              <a:t>07.04.2024</a:t>
            </a:fld>
            <a:endParaRPr lang="de-CH"/>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de-CH"/>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BE990FB3-DDA3-4D5C-81D0-3F4D2C1012B3}" type="slidenum">
              <a:rPr lang="de-CH" smtClean="0"/>
              <a:t>‹Nr.›</a:t>
            </a:fld>
            <a:endParaRPr lang="de-CH"/>
          </a:p>
        </p:txBody>
      </p:sp>
    </p:spTree>
    <p:extLst>
      <p:ext uri="{BB962C8B-B14F-4D97-AF65-F5344CB8AC3E}">
        <p14:creationId xmlns:p14="http://schemas.microsoft.com/office/powerpoint/2010/main" val="37679523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ild mit Überschrift">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de-DE"/>
              <a:t>Mastertitelformat bearbeiten</a:t>
            </a:r>
            <a:endParaRPr lang="en-US" dirty="0"/>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de-DE"/>
              <a:t>Bild durch Klicken auf Symbol hinzufügen</a:t>
            </a:r>
            <a:endParaRPr lang="en-US" dirty="0"/>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Mastertextformat bearbeiten</a:t>
            </a:r>
          </a:p>
        </p:txBody>
      </p:sp>
      <p:sp>
        <p:nvSpPr>
          <p:cNvPr id="5" name="Date Placeholder 4"/>
          <p:cNvSpPr>
            <a:spLocks noGrp="1"/>
          </p:cNvSpPr>
          <p:nvPr>
            <p:ph type="dt" sz="half" idx="10"/>
          </p:nvPr>
        </p:nvSpPr>
        <p:spPr/>
        <p:txBody>
          <a:bodyPr/>
          <a:lstStyle/>
          <a:p>
            <a:fld id="{DA1E265F-3A01-4693-ACB3-B0A2712A7C9D}" type="datetimeFigureOut">
              <a:rPr lang="de-CH" smtClean="0"/>
              <a:t>07.04.2024</a:t>
            </a:fld>
            <a:endParaRPr lang="de-CH"/>
          </a:p>
        </p:txBody>
      </p:sp>
      <p:sp>
        <p:nvSpPr>
          <p:cNvPr id="6" name="Footer Placeholder 5"/>
          <p:cNvSpPr>
            <a:spLocks noGrp="1"/>
          </p:cNvSpPr>
          <p:nvPr>
            <p:ph type="ftr" sz="quarter" idx="11"/>
          </p:nvPr>
        </p:nvSpPr>
        <p:spPr/>
        <p:txBody>
          <a:bodyPr/>
          <a:lstStyle/>
          <a:p>
            <a:endParaRPr lang="de-CH"/>
          </a:p>
        </p:txBody>
      </p:sp>
      <p:sp>
        <p:nvSpPr>
          <p:cNvPr id="7" name="Slide Number Placeholder 6"/>
          <p:cNvSpPr>
            <a:spLocks noGrp="1"/>
          </p:cNvSpPr>
          <p:nvPr>
            <p:ph type="sldNum" sz="quarter" idx="12"/>
          </p:nvPr>
        </p:nvSpPr>
        <p:spPr/>
        <p:txBody>
          <a:bodyPr/>
          <a:lstStyle/>
          <a:p>
            <a:fld id="{BE990FB3-DDA3-4D5C-81D0-3F4D2C1012B3}" type="slidenum">
              <a:rPr lang="de-CH" smtClean="0"/>
              <a:t>‹Nr.›</a:t>
            </a:fld>
            <a:endParaRPr lang="de-CH"/>
          </a:p>
        </p:txBody>
      </p:sp>
    </p:spTree>
    <p:extLst>
      <p:ext uri="{BB962C8B-B14F-4D97-AF65-F5344CB8AC3E}">
        <p14:creationId xmlns:p14="http://schemas.microsoft.com/office/powerpoint/2010/main" val="1161461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de-DE"/>
              <a:t>Mastertitelformat bearbeiten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DA1E265F-3A01-4693-ACB3-B0A2712A7C9D}" type="datetimeFigureOut">
              <a:rPr lang="de-CH" smtClean="0"/>
              <a:t>07.04.2024</a:t>
            </a:fld>
            <a:endParaRPr lang="de-CH"/>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de-CH"/>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BE990FB3-DDA3-4D5C-81D0-3F4D2C1012B3}" type="slidenum">
              <a:rPr lang="de-CH" smtClean="0"/>
              <a:t>‹Nr.›</a:t>
            </a:fld>
            <a:endParaRPr lang="de-CH"/>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38823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sv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youtu.be/IGQmdoK_ZfY?si=NzCoF5Vw7MXX2toH"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svg"/><Relationship Id="rId2" Type="http://schemas.openxmlformats.org/officeDocument/2006/relationships/image" Target="../media/image7.png"/><Relationship Id="rId1" Type="http://schemas.openxmlformats.org/officeDocument/2006/relationships/slideLayout" Target="../slideLayouts/slideLayout2.xml"/><Relationship Id="rId5" Type="http://schemas.openxmlformats.org/officeDocument/2006/relationships/image" Target="../media/image10.svg"/><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4" name="Rectangle 35">
            <a:extLst>
              <a:ext uri="{FF2B5EF4-FFF2-40B4-BE49-F238E27FC236}">
                <a16:creationId xmlns:a16="http://schemas.microsoft.com/office/drawing/2014/main" id="{A9286AD2-18A9-4868-A4E3-7A2097A208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1"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C401B8C6-87E9-B26C-5D08-78779957B0E0}"/>
              </a:ext>
            </a:extLst>
          </p:cNvPr>
          <p:cNvSpPr>
            <a:spLocks noGrp="1"/>
          </p:cNvSpPr>
          <p:nvPr>
            <p:ph type="ctrTitle"/>
          </p:nvPr>
        </p:nvSpPr>
        <p:spPr>
          <a:xfrm>
            <a:off x="5289754" y="639097"/>
            <a:ext cx="6253317" cy="3686015"/>
          </a:xfrm>
        </p:spPr>
        <p:txBody>
          <a:bodyPr>
            <a:normAutofit/>
          </a:bodyPr>
          <a:lstStyle/>
          <a:p>
            <a:r>
              <a:rPr lang="de-CH" sz="5600" dirty="0"/>
              <a:t>Gemäss den eigenen Beobachtungen situationsgerecht handeln</a:t>
            </a:r>
          </a:p>
        </p:txBody>
      </p:sp>
      <p:sp>
        <p:nvSpPr>
          <p:cNvPr id="3" name="Untertitel 2">
            <a:extLst>
              <a:ext uri="{FF2B5EF4-FFF2-40B4-BE49-F238E27FC236}">
                <a16:creationId xmlns:a16="http://schemas.microsoft.com/office/drawing/2014/main" id="{66E3A599-ED03-649D-5F61-D2825FB5EE33}"/>
              </a:ext>
            </a:extLst>
          </p:cNvPr>
          <p:cNvSpPr>
            <a:spLocks noGrp="1"/>
          </p:cNvSpPr>
          <p:nvPr>
            <p:ph type="subTitle" idx="1"/>
          </p:nvPr>
        </p:nvSpPr>
        <p:spPr>
          <a:xfrm>
            <a:off x="5289753" y="4455621"/>
            <a:ext cx="6269347" cy="1238616"/>
          </a:xfrm>
        </p:spPr>
        <p:txBody>
          <a:bodyPr>
            <a:normAutofit/>
          </a:bodyPr>
          <a:lstStyle/>
          <a:p>
            <a:r>
              <a:rPr lang="de-CH">
                <a:solidFill>
                  <a:schemeClr val="tx1">
                    <a:lumMod val="85000"/>
                    <a:lumOff val="15000"/>
                  </a:schemeClr>
                </a:solidFill>
              </a:rPr>
              <a:t>Handlungskompetenz 3 </a:t>
            </a:r>
          </a:p>
        </p:txBody>
      </p:sp>
      <p:pic>
        <p:nvPicPr>
          <p:cNvPr id="31" name="Picture 18">
            <a:extLst>
              <a:ext uri="{FF2B5EF4-FFF2-40B4-BE49-F238E27FC236}">
                <a16:creationId xmlns:a16="http://schemas.microsoft.com/office/drawing/2014/main" id="{DD749AFD-1106-C051-D68B-1CA6F9A2CA41}"/>
              </a:ext>
            </a:extLst>
          </p:cNvPr>
          <p:cNvPicPr>
            <a:picLocks noChangeAspect="1"/>
          </p:cNvPicPr>
          <p:nvPr/>
        </p:nvPicPr>
        <p:blipFill rotWithShape="1">
          <a:blip r:embed="rId2"/>
          <a:srcRect l="15839" r="46141"/>
          <a:stretch/>
        </p:blipFill>
        <p:spPr>
          <a:xfrm>
            <a:off x="-1" y="10"/>
            <a:ext cx="4635315" cy="6857989"/>
          </a:xfrm>
          <a:prstGeom prst="rect">
            <a:avLst/>
          </a:prstGeom>
        </p:spPr>
      </p:pic>
      <p:cxnSp>
        <p:nvCxnSpPr>
          <p:cNvPr id="38" name="Straight Connector 37">
            <a:extLst>
              <a:ext uri="{FF2B5EF4-FFF2-40B4-BE49-F238E27FC236}">
                <a16:creationId xmlns:a16="http://schemas.microsoft.com/office/drawing/2014/main" id="{E7A7CD63-7EC3-44F3-95D0-595C4019FF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447071" y="4343400"/>
            <a:ext cx="5636107" cy="0"/>
          </a:xfrm>
          <a:prstGeom prst="line">
            <a:avLst/>
          </a:prstGeom>
          <a:ln w="6350">
            <a:solidFill>
              <a:schemeClr val="tx2">
                <a:alpha val="9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152225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par>
                                <p:cTn id="8" presetID="10" presetClass="entr" presetSubtype="0" fill="hold" grpId="0" nodeType="withEffect">
                                  <p:stCondLst>
                                    <p:cond delay="1500"/>
                                  </p:stCondLst>
                                  <p:iterate>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7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1" name="Rectangle 40">
            <a:extLst>
              <a:ext uri="{FF2B5EF4-FFF2-40B4-BE49-F238E27FC236}">
                <a16:creationId xmlns:a16="http://schemas.microsoft.com/office/drawing/2014/main" id="{5CF81D86-BDBA-477C-B7DD-8D359BB996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6087466-B46F-B173-D46E-239CB5F7056F}"/>
              </a:ext>
            </a:extLst>
          </p:cNvPr>
          <p:cNvSpPr>
            <a:spLocks noGrp="1"/>
          </p:cNvSpPr>
          <p:nvPr>
            <p:ph type="title"/>
          </p:nvPr>
        </p:nvSpPr>
        <p:spPr>
          <a:xfrm>
            <a:off x="4974771" y="634946"/>
            <a:ext cx="6574972" cy="1450757"/>
          </a:xfrm>
        </p:spPr>
        <p:txBody>
          <a:bodyPr>
            <a:normAutofit/>
          </a:bodyPr>
          <a:lstStyle/>
          <a:p>
            <a:r>
              <a:rPr lang="de-CH"/>
              <a:t>Auftrag 3: Beobachten und Interpretieren</a:t>
            </a:r>
          </a:p>
        </p:txBody>
      </p:sp>
      <p:pic>
        <p:nvPicPr>
          <p:cNvPr id="4" name="Picture 4" descr="Brille auf einem Buch">
            <a:extLst>
              <a:ext uri="{FF2B5EF4-FFF2-40B4-BE49-F238E27FC236}">
                <a16:creationId xmlns:a16="http://schemas.microsoft.com/office/drawing/2014/main" id="{4AD4F515-B187-9F9C-54B4-9C6965D37066}"/>
              </a:ext>
            </a:extLst>
          </p:cNvPr>
          <p:cNvPicPr>
            <a:picLocks noChangeAspect="1"/>
          </p:cNvPicPr>
          <p:nvPr/>
        </p:nvPicPr>
        <p:blipFill rotWithShape="1">
          <a:blip r:embed="rId2"/>
          <a:srcRect l="12394" r="37724" b="-2"/>
          <a:stretch/>
        </p:blipFill>
        <p:spPr>
          <a:xfrm>
            <a:off x="633999" y="640081"/>
            <a:ext cx="4001315" cy="5314406"/>
          </a:xfrm>
          <a:prstGeom prst="rect">
            <a:avLst/>
          </a:prstGeom>
        </p:spPr>
      </p:pic>
      <p:cxnSp>
        <p:nvCxnSpPr>
          <p:cNvPr id="43" name="Straight Connector 42">
            <a:extLst>
              <a:ext uri="{FF2B5EF4-FFF2-40B4-BE49-F238E27FC236}">
                <a16:creationId xmlns:a16="http://schemas.microsoft.com/office/drawing/2014/main" id="{C65F3E9C-EF11-4F8F-A621-399C7A3E64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4770" y="2086188"/>
            <a:ext cx="608976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19840246-0F4F-9106-E43F-527E14BC5CAD}"/>
              </a:ext>
            </a:extLst>
          </p:cNvPr>
          <p:cNvSpPr>
            <a:spLocks noGrp="1"/>
          </p:cNvSpPr>
          <p:nvPr>
            <p:ph idx="1"/>
          </p:nvPr>
        </p:nvSpPr>
        <p:spPr>
          <a:xfrm>
            <a:off x="4974769" y="2198914"/>
            <a:ext cx="6574973" cy="3670180"/>
          </a:xfrm>
        </p:spPr>
        <p:txBody>
          <a:bodyPr>
            <a:normAutofit/>
          </a:bodyPr>
          <a:lstStyle/>
          <a:p>
            <a:pPr>
              <a:buFont typeface="Courier New" panose="02070309020205020404" pitchFamily="49" charset="0"/>
              <a:buChar char="o"/>
            </a:pPr>
            <a:r>
              <a:rPr lang="de-CH" dirty="0"/>
              <a:t> Lesen Sie die Kapitel 3.1.3 und 3.1.4 im Lehrbuch.</a:t>
            </a:r>
          </a:p>
          <a:p>
            <a:pPr>
              <a:buFont typeface="Courier New" panose="02070309020205020404" pitchFamily="49" charset="0"/>
              <a:buChar char="o"/>
            </a:pPr>
            <a:r>
              <a:rPr lang="de-CH" dirty="0"/>
              <a:t> Die dazugehörigen Aufgaben können Sie auslassen. </a:t>
            </a:r>
          </a:p>
          <a:p>
            <a:pPr>
              <a:buFont typeface="Courier New" panose="02070309020205020404" pitchFamily="49" charset="0"/>
              <a:buChar char="o"/>
            </a:pPr>
            <a:r>
              <a:rPr lang="de-CH" dirty="0"/>
              <a:t> Im Anschluss werden wir das Gelesene mithilfe eines Fallbeispiels direkt anwenden.</a:t>
            </a:r>
          </a:p>
          <a:p>
            <a:pPr>
              <a:buFont typeface="Courier New" panose="02070309020205020404" pitchFamily="49" charset="0"/>
              <a:buChar char="o"/>
            </a:pPr>
            <a:endParaRPr lang="de-CH" dirty="0"/>
          </a:p>
          <a:p>
            <a:pPr>
              <a:buFont typeface="Courier New" panose="02070309020205020404" pitchFamily="49" charset="0"/>
              <a:buChar char="o"/>
            </a:pPr>
            <a:r>
              <a:rPr lang="de-CH" dirty="0"/>
              <a:t> Zeit: 5 Minuten</a:t>
            </a:r>
          </a:p>
        </p:txBody>
      </p:sp>
      <p:sp>
        <p:nvSpPr>
          <p:cNvPr id="45" name="Rectangle 44">
            <a:extLst>
              <a:ext uri="{FF2B5EF4-FFF2-40B4-BE49-F238E27FC236}">
                <a16:creationId xmlns:a16="http://schemas.microsoft.com/office/drawing/2014/main" id="{88AA064E-5F6E-4024-BC28-EDDC3DFC7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CH"/>
          </a:p>
        </p:txBody>
      </p:sp>
      <p:sp>
        <p:nvSpPr>
          <p:cNvPr id="47" name="Rectangle 46">
            <a:extLst>
              <a:ext uri="{FF2B5EF4-FFF2-40B4-BE49-F238E27FC236}">
                <a16:creationId xmlns:a16="http://schemas.microsoft.com/office/drawing/2014/main" id="{03B29638-4838-4B9B-B9DB-96E542BAF3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CH"/>
          </a:p>
        </p:txBody>
      </p:sp>
    </p:spTree>
    <p:extLst>
      <p:ext uri="{BB962C8B-B14F-4D97-AF65-F5344CB8AC3E}">
        <p14:creationId xmlns:p14="http://schemas.microsoft.com/office/powerpoint/2010/main" val="16985285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7">
            <a:extLst>
              <a:ext uri="{FF2B5EF4-FFF2-40B4-BE49-F238E27FC236}">
                <a16:creationId xmlns:a16="http://schemas.microsoft.com/office/drawing/2014/main" id="{CECF0FC6-D57B-48B6-9036-F4FFD91A4B3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6315" cy="6858000"/>
          </a:xfrm>
          <a:prstGeom prst="rect">
            <a:avLst/>
          </a:prstGeom>
          <a:ln>
            <a:noFill/>
          </a:ln>
        </p:spPr>
        <p:style>
          <a:lnRef idx="2">
            <a:schemeClr val="accent6">
              <a:shade val="50000"/>
            </a:schemeClr>
          </a:lnRef>
          <a:fillRef idx="1001">
            <a:schemeClr val="lt1"/>
          </a:fillRef>
          <a:effectRef idx="0">
            <a:schemeClr val="accent6"/>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A72B7B6-4DE7-F75D-6A82-D869C571B144}"/>
              </a:ext>
            </a:extLst>
          </p:cNvPr>
          <p:cNvSpPr>
            <a:spLocks noGrp="1"/>
          </p:cNvSpPr>
          <p:nvPr>
            <p:ph type="title"/>
          </p:nvPr>
        </p:nvSpPr>
        <p:spPr>
          <a:xfrm>
            <a:off x="990932" y="286604"/>
            <a:ext cx="6750987" cy="1041454"/>
          </a:xfrm>
        </p:spPr>
        <p:txBody>
          <a:bodyPr>
            <a:normAutofit/>
          </a:bodyPr>
          <a:lstStyle/>
          <a:p>
            <a:r>
              <a:rPr lang="de-CH" dirty="0">
                <a:solidFill>
                  <a:schemeClr val="tx1"/>
                </a:solidFill>
              </a:rPr>
              <a:t>Fallbeispiel</a:t>
            </a:r>
          </a:p>
        </p:txBody>
      </p:sp>
      <p:sp>
        <p:nvSpPr>
          <p:cNvPr id="3" name="Inhaltsplatzhalter 2">
            <a:extLst>
              <a:ext uri="{FF2B5EF4-FFF2-40B4-BE49-F238E27FC236}">
                <a16:creationId xmlns:a16="http://schemas.microsoft.com/office/drawing/2014/main" id="{A1B30CD5-216F-FEBE-A073-7A1AC73E6EC8}"/>
              </a:ext>
            </a:extLst>
          </p:cNvPr>
          <p:cNvSpPr>
            <a:spLocks noGrp="1"/>
          </p:cNvSpPr>
          <p:nvPr>
            <p:ph idx="1"/>
          </p:nvPr>
        </p:nvSpPr>
        <p:spPr>
          <a:xfrm>
            <a:off x="1044204" y="1614662"/>
            <a:ext cx="6697715" cy="4753481"/>
          </a:xfrm>
        </p:spPr>
        <p:txBody>
          <a:bodyPr>
            <a:normAutofit/>
          </a:bodyPr>
          <a:lstStyle/>
          <a:p>
            <a:pPr marL="0" indent="0">
              <a:buNone/>
            </a:pPr>
            <a:r>
              <a:rPr lang="de-DE" sz="1400" b="0" i="0" dirty="0">
                <a:effectLst/>
                <a:highlight>
                  <a:srgbClr val="FFFFFF"/>
                </a:highlight>
                <a:latin typeface="Söhne"/>
              </a:rPr>
              <a:t>Herr Schmidt, ein 65-jähriger Rentner, wurde aufgrund von zunehmenden Bauchschmerzen und Übelkeit ins Krankenhaus eingeliefert. Die Diagnose einer akuten Appendizitis wurde gestellt, und er wurde umgehend operiert. Die Operation verlief erfolgreich, und Herr Schmidt erholte sich zunächst gut. Er war erleichtert, dass der Eingriff ohne Komplikationen verlief, und freute sich darauf, bald wieder nach Hause gehen zu können. Herr Schmidt zeigte sich als sehr interessierter Patient, der sich gerne mit dem Pflegepersonal über ihre Arbeit unterhielt. Auch persönliche Anekdoten erzählte er gerne. </a:t>
            </a:r>
          </a:p>
          <a:p>
            <a:pPr marL="0" indent="0">
              <a:buNone/>
            </a:pPr>
            <a:r>
              <a:rPr lang="de-DE" sz="1400" dirty="0">
                <a:highlight>
                  <a:srgbClr val="FFFFFF"/>
                </a:highlight>
                <a:latin typeface="Söhne"/>
              </a:rPr>
              <a:t>Am Morgen des vierten Tages scheint Herr Schmidt etwas weniger kommunikativ als sonst. Seine sonst ausgelassenen Erzählungen bleiben ebenfalls aus. Auch sonst interagiert er weniger mit den Pflegenden und zeigt wenig Interesse an seiner Umgebung. Auf Fragen reagiert er langsamer als sonst. Während der Morgenpflege klagt Herr Schmidt über starke Bauchschmerzen und sein gesamtes Erscheinungsbild wirkt blasser als sonst. Auch seine Atmung ist flach und Aktivitäten, wie sich aufrecht hinsetzen fallen ihm sichtlich schwer. Beim Messen von Blutdruck und Puls fällt auf, dass die Herzfrequenz erhöht ist und der Blutdruck eher niedrig im Vergleich mit anderen Tagen.</a:t>
            </a:r>
          </a:p>
          <a:p>
            <a:pPr marL="0" indent="0">
              <a:buNone/>
            </a:pPr>
            <a:endParaRPr lang="de-DE" sz="1400" b="0" i="0" dirty="0">
              <a:effectLst/>
              <a:highlight>
                <a:srgbClr val="FFFFFF"/>
              </a:highlight>
              <a:latin typeface="Söhne"/>
            </a:endParaRPr>
          </a:p>
          <a:p>
            <a:pPr marL="342900" indent="-342900">
              <a:buFont typeface="+mj-lt"/>
              <a:buAutoNum type="arabicParenR"/>
            </a:pPr>
            <a:r>
              <a:rPr lang="de-DE" sz="1400" b="0" i="0" dirty="0">
                <a:effectLst/>
                <a:highlight>
                  <a:srgbClr val="FFFFFF"/>
                </a:highlight>
                <a:latin typeface="Söhne"/>
              </a:rPr>
              <a:t>Wie reagieren Sie als angehende Fachfrau/Fachmann Gesundheit? </a:t>
            </a:r>
          </a:p>
          <a:p>
            <a:pPr marL="342900" indent="-342900">
              <a:buFont typeface="+mj-lt"/>
              <a:buAutoNum type="arabicParenR"/>
            </a:pPr>
            <a:r>
              <a:rPr lang="de-DE" sz="1400" dirty="0">
                <a:highlight>
                  <a:srgbClr val="FFFFFF"/>
                </a:highlight>
                <a:latin typeface="Söhne"/>
              </a:rPr>
              <a:t>Auf welche Punkte achten Sie bei der Weitergabe Ihrer Beobachtungen?</a:t>
            </a:r>
          </a:p>
          <a:p>
            <a:pPr marL="342900" indent="-342900">
              <a:buFont typeface="+mj-lt"/>
              <a:buAutoNum type="arabicParenR"/>
            </a:pPr>
            <a:r>
              <a:rPr lang="de-DE" sz="1400" b="0" i="0" dirty="0">
                <a:effectLst/>
                <a:highlight>
                  <a:srgbClr val="FFFFFF"/>
                </a:highlight>
                <a:latin typeface="Söhne"/>
              </a:rPr>
              <a:t>Wie könnte eine mögliche Pflegedokumentation aussehen?</a:t>
            </a:r>
          </a:p>
        </p:txBody>
      </p:sp>
      <p:sp>
        <p:nvSpPr>
          <p:cNvPr id="6" name="Rectangle 9">
            <a:extLst>
              <a:ext uri="{FF2B5EF4-FFF2-40B4-BE49-F238E27FC236}">
                <a16:creationId xmlns:a16="http://schemas.microsoft.com/office/drawing/2014/main" id="{717A211C-5863-4303-AC3D-AEBFDF6D6A4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44150"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CH"/>
          </a:p>
        </p:txBody>
      </p:sp>
      <p:sp>
        <p:nvSpPr>
          <p:cNvPr id="12" name="Rectangle 11">
            <a:extLst>
              <a:ext uri="{FF2B5EF4-FFF2-40B4-BE49-F238E27FC236}">
                <a16:creationId xmlns:a16="http://schemas.microsoft.com/office/drawing/2014/main" id="{087519CD-2FFF-42E3-BB0C-FEAA828BA5D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32823"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CH"/>
          </a:p>
        </p:txBody>
      </p:sp>
    </p:spTree>
    <p:extLst>
      <p:ext uri="{BB962C8B-B14F-4D97-AF65-F5344CB8AC3E}">
        <p14:creationId xmlns:p14="http://schemas.microsoft.com/office/powerpoint/2010/main" val="26555995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AAE02CA-495A-E56F-3F4E-E4C398E24564}"/>
              </a:ext>
            </a:extLst>
          </p:cNvPr>
          <p:cNvSpPr>
            <a:spLocks noGrp="1"/>
          </p:cNvSpPr>
          <p:nvPr>
            <p:ph type="title"/>
          </p:nvPr>
        </p:nvSpPr>
        <p:spPr>
          <a:xfrm>
            <a:off x="1043631" y="515984"/>
            <a:ext cx="9942716" cy="1554480"/>
          </a:xfrm>
        </p:spPr>
        <p:txBody>
          <a:bodyPr anchor="ctr">
            <a:normAutofit/>
          </a:bodyPr>
          <a:lstStyle/>
          <a:p>
            <a:r>
              <a:rPr lang="de-CH" sz="4800" dirty="0"/>
              <a:t>Möglicher Lösungsvorschlag</a:t>
            </a:r>
          </a:p>
        </p:txBody>
      </p:sp>
      <p:sp>
        <p:nvSpPr>
          <p:cNvPr id="3" name="Inhaltsplatzhalter 2">
            <a:extLst>
              <a:ext uri="{FF2B5EF4-FFF2-40B4-BE49-F238E27FC236}">
                <a16:creationId xmlns:a16="http://schemas.microsoft.com/office/drawing/2014/main" id="{5BC19A22-F8C2-9180-1384-B1D23FA3DE5D}"/>
              </a:ext>
            </a:extLst>
          </p:cNvPr>
          <p:cNvSpPr>
            <a:spLocks noGrp="1"/>
          </p:cNvSpPr>
          <p:nvPr>
            <p:ph idx="1"/>
          </p:nvPr>
        </p:nvSpPr>
        <p:spPr>
          <a:xfrm>
            <a:off x="1045028" y="1950721"/>
            <a:ext cx="9941319" cy="4071716"/>
          </a:xfrm>
        </p:spPr>
        <p:txBody>
          <a:bodyPr anchor="ctr">
            <a:normAutofit/>
          </a:bodyPr>
          <a:lstStyle/>
          <a:p>
            <a:pPr marL="342900" indent="-342900">
              <a:buFont typeface="+mj-lt"/>
              <a:buAutoNum type="arabicParenR"/>
            </a:pPr>
            <a:r>
              <a:rPr lang="de-DE" sz="1800" b="0" i="0" dirty="0">
                <a:effectLst/>
                <a:highlight>
                  <a:srgbClr val="FFFFFF"/>
                </a:highlight>
                <a:latin typeface="Söhne"/>
              </a:rPr>
              <a:t>Die/der FaGe sucht eine Pflegeperson auf, und schildert die beobachteten Veränderungen: auftretende Blässe, starke Bauchschmerzen, veränderte Vitalparameter (erhöhter Puls, erniedrigter Blutdruck), flache Atmung.</a:t>
            </a:r>
          </a:p>
          <a:p>
            <a:pPr marL="342900" indent="-342900">
              <a:buFont typeface="+mj-lt"/>
              <a:buAutoNum type="arabicParenR"/>
            </a:pPr>
            <a:r>
              <a:rPr lang="de-DE" sz="1800" b="0" i="0" dirty="0">
                <a:effectLst/>
                <a:highlight>
                  <a:srgbClr val="FFFFFF"/>
                </a:highlight>
                <a:latin typeface="Söhne"/>
              </a:rPr>
              <a:t>Zeitnahe </a:t>
            </a:r>
            <a:r>
              <a:rPr lang="de-DE" sz="1800" dirty="0">
                <a:highlight>
                  <a:srgbClr val="FFFFFF"/>
                </a:highlight>
                <a:latin typeface="Söhne"/>
              </a:rPr>
              <a:t>W</a:t>
            </a:r>
            <a:r>
              <a:rPr lang="de-DE" sz="1800" b="0" i="0" dirty="0">
                <a:effectLst/>
                <a:highlight>
                  <a:srgbClr val="FFFFFF"/>
                </a:highlight>
                <a:latin typeface="Söhne"/>
              </a:rPr>
              <a:t>eiterleitung an richtige Person. Fokus auf Faktoren, welche von Bedeutung sind in Bezug auf die weitere Behandlung. Bei Zweifeln der eigenen Wahrnehmung, diese auch nennen. </a:t>
            </a:r>
          </a:p>
          <a:p>
            <a:pPr marL="342900" indent="-342900">
              <a:buFont typeface="+mj-lt"/>
              <a:buAutoNum type="arabicParenR"/>
            </a:pPr>
            <a:r>
              <a:rPr lang="de-DE" sz="1800" b="0" i="0" dirty="0">
                <a:effectLst/>
                <a:highlight>
                  <a:srgbClr val="FFFFFF"/>
                </a:highlight>
                <a:latin typeface="Söhne"/>
              </a:rPr>
              <a:t>Am Morgen des 04.04.24 wurde eine deutliche Veränderung in Herrn Schmidts Zustand festgestellt. Er klagte über starke Bauchschmerzen, war blass und hatte eine flache Atmung. Sein Puls war erhöht, und der Blutdruck war niedrig. Er zeigte zudem eine verminderte Interaktion mit dem Pflegepersonal.</a:t>
            </a:r>
          </a:p>
        </p:txBody>
      </p:sp>
    </p:spTree>
    <p:extLst>
      <p:ext uri="{BB962C8B-B14F-4D97-AF65-F5344CB8AC3E}">
        <p14:creationId xmlns:p14="http://schemas.microsoft.com/office/powerpoint/2010/main" val="1415425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311973C2-EB8B-452A-A698-4A252FD3AE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7999"/>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ectangle 10">
            <a:extLst>
              <a:ext uri="{FF2B5EF4-FFF2-40B4-BE49-F238E27FC236}">
                <a16:creationId xmlns:a16="http://schemas.microsoft.com/office/drawing/2014/main" id="{10162E77-11AD-44A7-84EC-40C59EEFBD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6B937338-F747-C887-9D8A-8180BB8FFCF4}"/>
              </a:ext>
            </a:extLst>
          </p:cNvPr>
          <p:cNvSpPr>
            <a:spLocks noGrp="1"/>
          </p:cNvSpPr>
          <p:nvPr>
            <p:ph type="title"/>
          </p:nvPr>
        </p:nvSpPr>
        <p:spPr>
          <a:xfrm>
            <a:off x="5181601" y="634946"/>
            <a:ext cx="6368142" cy="1450757"/>
          </a:xfrm>
        </p:spPr>
        <p:txBody>
          <a:bodyPr>
            <a:normAutofit/>
          </a:bodyPr>
          <a:lstStyle/>
          <a:p>
            <a:r>
              <a:rPr lang="de-CH"/>
              <a:t>Hausaufgaben</a:t>
            </a:r>
          </a:p>
        </p:txBody>
      </p:sp>
      <p:pic>
        <p:nvPicPr>
          <p:cNvPr id="5" name="Picture 4" descr="Brille auf einem Buch">
            <a:extLst>
              <a:ext uri="{FF2B5EF4-FFF2-40B4-BE49-F238E27FC236}">
                <a16:creationId xmlns:a16="http://schemas.microsoft.com/office/drawing/2014/main" id="{DC1CBFF6-09C5-BE19-D180-5B6D6A5CD027}"/>
              </a:ext>
            </a:extLst>
          </p:cNvPr>
          <p:cNvPicPr>
            <a:picLocks noChangeAspect="1"/>
          </p:cNvPicPr>
          <p:nvPr/>
        </p:nvPicPr>
        <p:blipFill rotWithShape="1">
          <a:blip r:embed="rId2"/>
          <a:srcRect l="14893" r="40225"/>
          <a:stretch/>
        </p:blipFill>
        <p:spPr>
          <a:xfrm>
            <a:off x="20" y="-12128"/>
            <a:ext cx="4654276" cy="6870127"/>
          </a:xfrm>
          <a:prstGeom prst="rect">
            <a:avLst/>
          </a:prstGeom>
        </p:spPr>
      </p:pic>
      <p:cxnSp>
        <p:nvCxnSpPr>
          <p:cNvPr id="13" name="Straight Connector 12">
            <a:extLst>
              <a:ext uri="{FF2B5EF4-FFF2-40B4-BE49-F238E27FC236}">
                <a16:creationId xmlns:a16="http://schemas.microsoft.com/office/drawing/2014/main" id="{5AB158E9-1B40-4CD6-95F0-95CA11DF7B7A}"/>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5287617" y="2085703"/>
            <a:ext cx="6170686"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9F469F84-51C9-3E69-237A-7693ABDADB9E}"/>
              </a:ext>
            </a:extLst>
          </p:cNvPr>
          <p:cNvSpPr>
            <a:spLocks noGrp="1"/>
          </p:cNvSpPr>
          <p:nvPr>
            <p:ph idx="1"/>
          </p:nvPr>
        </p:nvSpPr>
        <p:spPr>
          <a:xfrm>
            <a:off x="5181601" y="2198914"/>
            <a:ext cx="6368142" cy="3670180"/>
          </a:xfrm>
        </p:spPr>
        <p:txBody>
          <a:bodyPr>
            <a:normAutofit/>
          </a:bodyPr>
          <a:lstStyle/>
          <a:p>
            <a:pPr>
              <a:buFont typeface="Courier New" panose="02070309020205020404" pitchFamily="49" charset="0"/>
              <a:buChar char="o"/>
            </a:pPr>
            <a:r>
              <a:rPr lang="de-CH" dirty="0"/>
              <a:t> Lösen Sie die Aufgaben A3-23, A3-24 und A3-25 des Lehrbuchs zu Hause.</a:t>
            </a:r>
          </a:p>
          <a:p>
            <a:pPr>
              <a:buFont typeface="Courier New" panose="02070309020205020404" pitchFamily="49" charset="0"/>
              <a:buChar char="o"/>
            </a:pPr>
            <a:r>
              <a:rPr lang="de-CH" dirty="0"/>
              <a:t> Nutzen Sie hierzu die Unterlagen aus dem Unterricht, die Informationen aus dem Lehrbuch und Ihre persönlichen Erfahrungen aus dem Betrieb.</a:t>
            </a:r>
          </a:p>
          <a:p>
            <a:pPr marL="0" indent="0">
              <a:buNone/>
            </a:pPr>
            <a:endParaRPr lang="de-CH" dirty="0"/>
          </a:p>
          <a:p>
            <a:pPr>
              <a:buFont typeface="Courier New" panose="02070309020205020404" pitchFamily="49" charset="0"/>
              <a:buChar char="o"/>
            </a:pPr>
            <a:r>
              <a:rPr lang="de-CH" dirty="0"/>
              <a:t> Zeit: 30-45 Minuten</a:t>
            </a:r>
          </a:p>
        </p:txBody>
      </p:sp>
    </p:spTree>
    <p:extLst>
      <p:ext uri="{BB962C8B-B14F-4D97-AF65-F5344CB8AC3E}">
        <p14:creationId xmlns:p14="http://schemas.microsoft.com/office/powerpoint/2010/main" val="40691054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F2B634D-8640-94BA-647E-7C22FE0C9D15}"/>
              </a:ext>
            </a:extLst>
          </p:cNvPr>
          <p:cNvSpPr>
            <a:spLocks noGrp="1"/>
          </p:cNvSpPr>
          <p:nvPr>
            <p:ph type="title"/>
          </p:nvPr>
        </p:nvSpPr>
        <p:spPr>
          <a:xfrm>
            <a:off x="1097280" y="286603"/>
            <a:ext cx="10058400" cy="1450757"/>
          </a:xfrm>
        </p:spPr>
        <p:txBody>
          <a:bodyPr>
            <a:normAutofit/>
          </a:bodyPr>
          <a:lstStyle/>
          <a:p>
            <a:r>
              <a:rPr lang="de-CH"/>
              <a:t>Take Home Messages</a:t>
            </a:r>
            <a:endParaRPr lang="de-CH" dirty="0"/>
          </a:p>
        </p:txBody>
      </p:sp>
      <p:sp>
        <p:nvSpPr>
          <p:cNvPr id="3" name="Inhaltsplatzhalter 2">
            <a:extLst>
              <a:ext uri="{FF2B5EF4-FFF2-40B4-BE49-F238E27FC236}">
                <a16:creationId xmlns:a16="http://schemas.microsoft.com/office/drawing/2014/main" id="{8FEE31A0-24E1-45D1-9F70-0FC37F51EB7F}"/>
              </a:ext>
            </a:extLst>
          </p:cNvPr>
          <p:cNvSpPr>
            <a:spLocks noGrp="1"/>
          </p:cNvSpPr>
          <p:nvPr>
            <p:ph idx="1"/>
          </p:nvPr>
        </p:nvSpPr>
        <p:spPr>
          <a:xfrm>
            <a:off x="1097279" y="1845734"/>
            <a:ext cx="6454987" cy="4023360"/>
          </a:xfrm>
        </p:spPr>
        <p:txBody>
          <a:bodyPr>
            <a:normAutofit/>
          </a:bodyPr>
          <a:lstStyle/>
          <a:p>
            <a:pPr>
              <a:buFont typeface="Courier New" panose="02070309020205020404" pitchFamily="49" charset="0"/>
              <a:buChar char="o"/>
            </a:pPr>
            <a:r>
              <a:rPr lang="de-CH" dirty="0"/>
              <a:t> Wahrnehmung ist subjektiv und selektiv.</a:t>
            </a:r>
          </a:p>
          <a:p>
            <a:pPr>
              <a:buFont typeface="Courier New" panose="02070309020205020404" pitchFamily="49" charset="0"/>
              <a:buChar char="o"/>
            </a:pPr>
            <a:r>
              <a:rPr lang="de-CH" dirty="0"/>
              <a:t> Zahlreiche individuelle Faktoren können die Wahrnehmung beeinflussen.</a:t>
            </a:r>
          </a:p>
          <a:p>
            <a:pPr>
              <a:buFont typeface="Courier New" panose="02070309020205020404" pitchFamily="49" charset="0"/>
              <a:buChar char="o"/>
            </a:pPr>
            <a:r>
              <a:rPr lang="de-CH" dirty="0"/>
              <a:t> Wenn Beobachtungen gemacht werden, welche für die Beurteilung einer Situation oder weitere Schritte der Behandlung von Bedeutung sind, müssen weitergeleitet werden. </a:t>
            </a:r>
          </a:p>
          <a:p>
            <a:pPr>
              <a:buFont typeface="Courier New" panose="02070309020205020404" pitchFamily="49" charset="0"/>
              <a:buChar char="o"/>
            </a:pPr>
            <a:r>
              <a:rPr lang="de-CH" dirty="0"/>
              <a:t> Pflegedokumentation muss wertfrei, objektiv und genau formuliert werden. </a:t>
            </a:r>
          </a:p>
        </p:txBody>
      </p:sp>
      <p:pic>
        <p:nvPicPr>
          <p:cNvPr id="16" name="Grafik 15" descr="Abzeichen Tick1 Silhouette">
            <a:extLst>
              <a:ext uri="{FF2B5EF4-FFF2-40B4-BE49-F238E27FC236}">
                <a16:creationId xmlns:a16="http://schemas.microsoft.com/office/drawing/2014/main" id="{192FB3DC-6464-B8D0-E8A0-7AC082EC800D}"/>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020570" y="2084269"/>
            <a:ext cx="3135109" cy="3135109"/>
          </a:xfrm>
          <a:prstGeom prst="rect">
            <a:avLst/>
          </a:prstGeom>
        </p:spPr>
      </p:pic>
    </p:spTree>
    <p:extLst>
      <p:ext uri="{BB962C8B-B14F-4D97-AF65-F5344CB8AC3E}">
        <p14:creationId xmlns:p14="http://schemas.microsoft.com/office/powerpoint/2010/main" val="1624553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3F630BE-152D-6E94-F505-4EA162D7AF11}"/>
              </a:ext>
            </a:extLst>
          </p:cNvPr>
          <p:cNvSpPr>
            <a:spLocks noGrp="1"/>
          </p:cNvSpPr>
          <p:nvPr>
            <p:ph type="title"/>
          </p:nvPr>
        </p:nvSpPr>
        <p:spPr/>
        <p:txBody>
          <a:bodyPr/>
          <a:lstStyle/>
          <a:p>
            <a:r>
              <a:rPr lang="de-CH" dirty="0"/>
              <a:t>The Monkey Business Illusion</a:t>
            </a:r>
          </a:p>
        </p:txBody>
      </p:sp>
      <p:sp>
        <p:nvSpPr>
          <p:cNvPr id="3" name="Inhaltsplatzhalter 2">
            <a:extLst>
              <a:ext uri="{FF2B5EF4-FFF2-40B4-BE49-F238E27FC236}">
                <a16:creationId xmlns:a16="http://schemas.microsoft.com/office/drawing/2014/main" id="{11023779-76E2-EC4C-2E2F-4E2B90C770C5}"/>
              </a:ext>
            </a:extLst>
          </p:cNvPr>
          <p:cNvSpPr>
            <a:spLocks noGrp="1"/>
          </p:cNvSpPr>
          <p:nvPr>
            <p:ph idx="1"/>
          </p:nvPr>
        </p:nvSpPr>
        <p:spPr/>
        <p:txBody>
          <a:bodyPr/>
          <a:lstStyle/>
          <a:p>
            <a:pPr marL="0" indent="0">
              <a:buNone/>
            </a:pPr>
            <a:endParaRPr lang="de-CH" dirty="0"/>
          </a:p>
          <a:p>
            <a:pPr marL="0" indent="0">
              <a:buNone/>
            </a:pPr>
            <a:endParaRPr lang="de-CH" dirty="0"/>
          </a:p>
        </p:txBody>
      </p:sp>
      <p:sp>
        <p:nvSpPr>
          <p:cNvPr id="4" name="Interaktive Schaltfläche: Hilfe 3">
            <a:hlinkClick r:id="rId2"/>
            <a:extLst>
              <a:ext uri="{FF2B5EF4-FFF2-40B4-BE49-F238E27FC236}">
                <a16:creationId xmlns:a16="http://schemas.microsoft.com/office/drawing/2014/main" id="{00E4850C-9D6D-B9EE-5B97-B2381A5562B2}"/>
              </a:ext>
            </a:extLst>
          </p:cNvPr>
          <p:cNvSpPr/>
          <p:nvPr/>
        </p:nvSpPr>
        <p:spPr>
          <a:xfrm>
            <a:off x="4475747" y="2645736"/>
            <a:ext cx="3240505" cy="2711116"/>
          </a:xfrm>
          <a:prstGeom prst="actionButtonHelp">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3421262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4053B99-6A55-CC2C-75F0-A6F5E3994C74}"/>
              </a:ext>
            </a:extLst>
          </p:cNvPr>
          <p:cNvSpPr>
            <a:spLocks noGrp="1"/>
          </p:cNvSpPr>
          <p:nvPr>
            <p:ph type="title"/>
          </p:nvPr>
        </p:nvSpPr>
        <p:spPr>
          <a:xfrm>
            <a:off x="1043631" y="526869"/>
            <a:ext cx="9942716" cy="1554480"/>
          </a:xfrm>
        </p:spPr>
        <p:txBody>
          <a:bodyPr anchor="ctr">
            <a:normAutofit/>
          </a:bodyPr>
          <a:lstStyle/>
          <a:p>
            <a:pPr algn="ctr"/>
            <a:r>
              <a:rPr lang="de-CH" sz="4800" dirty="0"/>
              <a:t>Lernziele</a:t>
            </a:r>
          </a:p>
        </p:txBody>
      </p:sp>
      <p:sp>
        <p:nvSpPr>
          <p:cNvPr id="3" name="Inhaltsplatzhalter 2">
            <a:extLst>
              <a:ext uri="{FF2B5EF4-FFF2-40B4-BE49-F238E27FC236}">
                <a16:creationId xmlns:a16="http://schemas.microsoft.com/office/drawing/2014/main" id="{15F1C5B6-A138-A18D-D69A-C3EC74750632}"/>
              </a:ext>
            </a:extLst>
          </p:cNvPr>
          <p:cNvSpPr>
            <a:spLocks noGrp="1"/>
          </p:cNvSpPr>
          <p:nvPr>
            <p:ph idx="1"/>
          </p:nvPr>
        </p:nvSpPr>
        <p:spPr>
          <a:xfrm>
            <a:off x="1125340" y="2270300"/>
            <a:ext cx="9941319" cy="3124658"/>
          </a:xfrm>
        </p:spPr>
        <p:txBody>
          <a:bodyPr anchor="ctr">
            <a:normAutofit/>
          </a:bodyPr>
          <a:lstStyle/>
          <a:p>
            <a:pPr>
              <a:buFont typeface="Courier New" panose="02070309020205020404" pitchFamily="49" charset="0"/>
              <a:buChar char="o"/>
            </a:pPr>
            <a:r>
              <a:rPr lang="de-DE" sz="1700" dirty="0"/>
              <a:t> Die Lernenden können Faktoren benennen, welche die Wahrnehmung beeinflussen.</a:t>
            </a:r>
          </a:p>
          <a:p>
            <a:pPr>
              <a:buFont typeface="Courier New" panose="02070309020205020404" pitchFamily="49" charset="0"/>
              <a:buChar char="o"/>
            </a:pPr>
            <a:r>
              <a:rPr lang="de-DE" sz="1700" dirty="0"/>
              <a:t> Die Lernenden können typische Fehler der Wahrnehmung benennen und ihren Wirkmechanismus anhand von Beispielen erklären.</a:t>
            </a:r>
          </a:p>
          <a:p>
            <a:pPr>
              <a:buFont typeface="Courier New" panose="02070309020205020404" pitchFamily="49" charset="0"/>
              <a:buChar char="o"/>
            </a:pPr>
            <a:r>
              <a:rPr lang="de-DE" sz="1700" dirty="0"/>
              <a:t> Die Lernenden können einem Kollegen/ einer Kollegin erklären, wie und mit welchen Sinnesorganen der Mensch wahrnimmt.</a:t>
            </a:r>
          </a:p>
          <a:p>
            <a:pPr>
              <a:buFont typeface="Courier New" panose="02070309020205020404" pitchFamily="49" charset="0"/>
              <a:buChar char="o"/>
            </a:pPr>
            <a:r>
              <a:rPr lang="de-DE" sz="1700" dirty="0"/>
              <a:t> Die Lernenden können das Modell der Wahrnehmungsprozesses anhand einer Berufsalltagssituation einer Kollegin/einem Kollegen erläutern. </a:t>
            </a:r>
          </a:p>
          <a:p>
            <a:pPr>
              <a:buFont typeface="Courier New" panose="02070309020205020404" pitchFamily="49" charset="0"/>
              <a:buChar char="o"/>
            </a:pPr>
            <a:r>
              <a:rPr lang="de-DE" sz="1700" dirty="0"/>
              <a:t> Die Lernenden können die vier Punkte zur Weiterleitung von Beobachtungen erläutern. </a:t>
            </a:r>
          </a:p>
          <a:p>
            <a:pPr>
              <a:buFont typeface="Courier New" panose="02070309020205020404" pitchFamily="49" charset="0"/>
              <a:buChar char="o"/>
            </a:pPr>
            <a:r>
              <a:rPr lang="de-DE" sz="1700" dirty="0"/>
              <a:t> Die Lernenden können erklären, auf welche Faktoren bei der Pflegedokumentation zu achten sind und weshalb. </a:t>
            </a:r>
            <a:endParaRPr lang="de-CH" sz="1700" dirty="0"/>
          </a:p>
        </p:txBody>
      </p:sp>
      <p:pic>
        <p:nvPicPr>
          <p:cNvPr id="5" name="Grafik 4" descr="Glühbirne und Zahnrad mit einfarbiger Füllung">
            <a:extLst>
              <a:ext uri="{FF2B5EF4-FFF2-40B4-BE49-F238E27FC236}">
                <a16:creationId xmlns:a16="http://schemas.microsoft.com/office/drawing/2014/main" id="{27A5DA14-1B14-29A6-5EDB-6758B76E247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614234" y="715820"/>
            <a:ext cx="914400" cy="914400"/>
          </a:xfrm>
          <a:prstGeom prst="rect">
            <a:avLst/>
          </a:prstGeom>
        </p:spPr>
      </p:pic>
    </p:spTree>
    <p:extLst>
      <p:ext uri="{BB962C8B-B14F-4D97-AF65-F5344CB8AC3E}">
        <p14:creationId xmlns:p14="http://schemas.microsoft.com/office/powerpoint/2010/main" val="14639087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9" name="Rectangle 48">
            <a:extLst>
              <a:ext uri="{FF2B5EF4-FFF2-40B4-BE49-F238E27FC236}">
                <a16:creationId xmlns:a16="http://schemas.microsoft.com/office/drawing/2014/main" id="{5CF81D86-BDBA-477C-B7DD-8D359BB996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8465F8F-2249-B3CF-9F4F-4E388A5F1AB9}"/>
              </a:ext>
            </a:extLst>
          </p:cNvPr>
          <p:cNvSpPr>
            <a:spLocks noGrp="1"/>
          </p:cNvSpPr>
          <p:nvPr>
            <p:ph type="title"/>
          </p:nvPr>
        </p:nvSpPr>
        <p:spPr>
          <a:xfrm>
            <a:off x="4974771" y="634946"/>
            <a:ext cx="6574972" cy="1450757"/>
          </a:xfrm>
        </p:spPr>
        <p:txBody>
          <a:bodyPr>
            <a:normAutofit/>
          </a:bodyPr>
          <a:lstStyle/>
          <a:p>
            <a:r>
              <a:rPr lang="de-CH"/>
              <a:t>Was ist Wahrnehmung?</a:t>
            </a:r>
          </a:p>
        </p:txBody>
      </p:sp>
      <p:pic>
        <p:nvPicPr>
          <p:cNvPr id="44" name="Picture 26" descr="Ein Bild, das Gehirn enthält.&#10;&#10;Automatisch generierte Beschreibung">
            <a:extLst>
              <a:ext uri="{FF2B5EF4-FFF2-40B4-BE49-F238E27FC236}">
                <a16:creationId xmlns:a16="http://schemas.microsoft.com/office/drawing/2014/main" id="{17521DD8-1064-5CCF-D7BE-0A6FF918EBBB}"/>
              </a:ext>
            </a:extLst>
          </p:cNvPr>
          <p:cNvPicPr>
            <a:picLocks noChangeAspect="1"/>
          </p:cNvPicPr>
          <p:nvPr/>
        </p:nvPicPr>
        <p:blipFill rotWithShape="1">
          <a:blip r:embed="rId2"/>
          <a:srcRect l="28753" r="28896" b="2"/>
          <a:stretch/>
        </p:blipFill>
        <p:spPr>
          <a:xfrm>
            <a:off x="633999" y="640081"/>
            <a:ext cx="4001315" cy="5314406"/>
          </a:xfrm>
          <a:prstGeom prst="rect">
            <a:avLst/>
          </a:prstGeom>
        </p:spPr>
      </p:pic>
      <p:cxnSp>
        <p:nvCxnSpPr>
          <p:cNvPr id="51" name="Straight Connector 50">
            <a:extLst>
              <a:ext uri="{FF2B5EF4-FFF2-40B4-BE49-F238E27FC236}">
                <a16:creationId xmlns:a16="http://schemas.microsoft.com/office/drawing/2014/main" id="{C65F3E9C-EF11-4F8F-A621-399C7A3E64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4770" y="2086188"/>
            <a:ext cx="608976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0BB80E00-2352-4A93-D844-121904D0C484}"/>
              </a:ext>
            </a:extLst>
          </p:cNvPr>
          <p:cNvSpPr>
            <a:spLocks noGrp="1"/>
          </p:cNvSpPr>
          <p:nvPr>
            <p:ph idx="1"/>
          </p:nvPr>
        </p:nvSpPr>
        <p:spPr>
          <a:xfrm>
            <a:off x="4974769" y="2198914"/>
            <a:ext cx="6574973" cy="3670180"/>
          </a:xfrm>
        </p:spPr>
        <p:txBody>
          <a:bodyPr>
            <a:normAutofit/>
          </a:bodyPr>
          <a:lstStyle/>
          <a:p>
            <a:r>
              <a:rPr lang="de-CH" dirty="0"/>
              <a:t>Wahrnehmung setzt sich aus verschiedenen Aspekten zusammen</a:t>
            </a:r>
          </a:p>
          <a:p>
            <a:pPr lvl="1"/>
            <a:r>
              <a:rPr lang="de-CH" dirty="0"/>
              <a:t>Aufnahme von Reizen durch Sinnesorgane</a:t>
            </a:r>
          </a:p>
          <a:p>
            <a:pPr lvl="1"/>
            <a:r>
              <a:rPr lang="de-CH" dirty="0"/>
              <a:t>Weiterverarbeitung im Gehirn und Selektion der Informationen</a:t>
            </a:r>
          </a:p>
          <a:p>
            <a:pPr lvl="1"/>
            <a:r>
              <a:rPr lang="de-CH" dirty="0"/>
              <a:t>Interpretation der gewählten Informationen</a:t>
            </a:r>
          </a:p>
          <a:p>
            <a:pPr lvl="1"/>
            <a:r>
              <a:rPr lang="de-CH" dirty="0"/>
              <a:t>Organisation der verarbeiteten Informationen </a:t>
            </a:r>
          </a:p>
          <a:p>
            <a:pPr lvl="1"/>
            <a:r>
              <a:rPr lang="de-CH" dirty="0"/>
              <a:t>Je nach Umgebungsbedingungen und persönlicher Verfassung andere Wahrnehmung derselben Situation möglich.</a:t>
            </a:r>
          </a:p>
        </p:txBody>
      </p:sp>
      <p:sp>
        <p:nvSpPr>
          <p:cNvPr id="53" name="Rectangle 52">
            <a:extLst>
              <a:ext uri="{FF2B5EF4-FFF2-40B4-BE49-F238E27FC236}">
                <a16:creationId xmlns:a16="http://schemas.microsoft.com/office/drawing/2014/main" id="{88AA064E-5F6E-4024-BC28-EDDC3DFC7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CH"/>
          </a:p>
        </p:txBody>
      </p:sp>
      <p:sp>
        <p:nvSpPr>
          <p:cNvPr id="55" name="Rectangle 54">
            <a:extLst>
              <a:ext uri="{FF2B5EF4-FFF2-40B4-BE49-F238E27FC236}">
                <a16:creationId xmlns:a16="http://schemas.microsoft.com/office/drawing/2014/main" id="{03B29638-4838-4B9B-B9DB-96E542BAF3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CH"/>
          </a:p>
        </p:txBody>
      </p:sp>
    </p:spTree>
    <p:extLst>
      <p:ext uri="{BB962C8B-B14F-4D97-AF65-F5344CB8AC3E}">
        <p14:creationId xmlns:p14="http://schemas.microsoft.com/office/powerpoint/2010/main" val="7729990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5CF81D86-BDBA-477C-B7DD-8D359BB996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38465F8F-2249-B3CF-9F4F-4E388A5F1AB9}"/>
              </a:ext>
            </a:extLst>
          </p:cNvPr>
          <p:cNvSpPr>
            <a:spLocks noGrp="1"/>
          </p:cNvSpPr>
          <p:nvPr>
            <p:ph type="title"/>
          </p:nvPr>
        </p:nvSpPr>
        <p:spPr>
          <a:xfrm>
            <a:off x="4974771" y="634946"/>
            <a:ext cx="6574972" cy="1450757"/>
          </a:xfrm>
        </p:spPr>
        <p:txBody>
          <a:bodyPr>
            <a:normAutofit/>
          </a:bodyPr>
          <a:lstStyle/>
          <a:p>
            <a:r>
              <a:rPr lang="de-CH"/>
              <a:t>Auftrag 1: Die Wahrnehmung </a:t>
            </a:r>
          </a:p>
        </p:txBody>
      </p:sp>
      <p:pic>
        <p:nvPicPr>
          <p:cNvPr id="4" name="Picture 4" descr="Brille auf einem Buch">
            <a:extLst>
              <a:ext uri="{FF2B5EF4-FFF2-40B4-BE49-F238E27FC236}">
                <a16:creationId xmlns:a16="http://schemas.microsoft.com/office/drawing/2014/main" id="{0259CCEC-A827-09E1-C38A-871CC2FD7821}"/>
              </a:ext>
            </a:extLst>
          </p:cNvPr>
          <p:cNvPicPr>
            <a:picLocks noChangeAspect="1"/>
          </p:cNvPicPr>
          <p:nvPr/>
        </p:nvPicPr>
        <p:blipFill rotWithShape="1">
          <a:blip r:embed="rId2"/>
          <a:srcRect l="12394" r="37724" b="-2"/>
          <a:stretch/>
        </p:blipFill>
        <p:spPr>
          <a:xfrm>
            <a:off x="633999" y="640081"/>
            <a:ext cx="4001315" cy="5314406"/>
          </a:xfrm>
          <a:prstGeom prst="rect">
            <a:avLst/>
          </a:prstGeom>
        </p:spPr>
      </p:pic>
      <p:cxnSp>
        <p:nvCxnSpPr>
          <p:cNvPr id="37" name="Straight Connector 36">
            <a:extLst>
              <a:ext uri="{FF2B5EF4-FFF2-40B4-BE49-F238E27FC236}">
                <a16:creationId xmlns:a16="http://schemas.microsoft.com/office/drawing/2014/main" id="{C65F3E9C-EF11-4F8F-A621-399C7A3E64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4770" y="2086188"/>
            <a:ext cx="608976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0BB80E00-2352-4A93-D844-121904D0C484}"/>
              </a:ext>
            </a:extLst>
          </p:cNvPr>
          <p:cNvSpPr>
            <a:spLocks noGrp="1"/>
          </p:cNvSpPr>
          <p:nvPr>
            <p:ph idx="1"/>
          </p:nvPr>
        </p:nvSpPr>
        <p:spPr>
          <a:xfrm>
            <a:off x="4974769" y="2198914"/>
            <a:ext cx="6574973" cy="3670180"/>
          </a:xfrm>
        </p:spPr>
        <p:txBody>
          <a:bodyPr>
            <a:normAutofit/>
          </a:bodyPr>
          <a:lstStyle/>
          <a:p>
            <a:pPr>
              <a:buFont typeface="Courier New" panose="02070309020205020404" pitchFamily="49" charset="0"/>
              <a:buChar char="o"/>
            </a:pPr>
            <a:r>
              <a:rPr lang="de-CH" dirty="0"/>
              <a:t> Lesen Sie Kapitel 2.6.6 im Lehrbuch (ohne Abschnitt «Wahrnehmungsstörungen»). </a:t>
            </a:r>
          </a:p>
          <a:p>
            <a:pPr>
              <a:buFont typeface="Courier New" panose="02070309020205020404" pitchFamily="49" charset="0"/>
              <a:buChar char="o"/>
            </a:pPr>
            <a:r>
              <a:rPr lang="de-CH" dirty="0"/>
              <a:t> Lösen Sie die Aufträge A3-17 und A3-18 gemeinsam mit Ihrem Banknachbarn.</a:t>
            </a:r>
          </a:p>
          <a:p>
            <a:pPr>
              <a:buFont typeface="Courier New" panose="02070309020205020404" pitchFamily="49" charset="0"/>
              <a:buChar char="o"/>
            </a:pPr>
            <a:r>
              <a:rPr lang="de-CH" dirty="0"/>
              <a:t> Halten Sie die wichtigsten Erkenntnisse schriftlich fest.</a:t>
            </a:r>
          </a:p>
          <a:p>
            <a:pPr>
              <a:buFont typeface="Courier New" panose="02070309020205020404" pitchFamily="49" charset="0"/>
              <a:buChar char="o"/>
            </a:pPr>
            <a:endParaRPr lang="de-CH" dirty="0"/>
          </a:p>
          <a:p>
            <a:pPr>
              <a:buFont typeface="Courier New" panose="02070309020205020404" pitchFamily="49" charset="0"/>
              <a:buChar char="o"/>
            </a:pPr>
            <a:r>
              <a:rPr lang="de-CH" dirty="0"/>
              <a:t> Zeit: 20 Minuten</a:t>
            </a:r>
          </a:p>
        </p:txBody>
      </p:sp>
      <p:sp>
        <p:nvSpPr>
          <p:cNvPr id="39" name="Rectangle 38">
            <a:extLst>
              <a:ext uri="{FF2B5EF4-FFF2-40B4-BE49-F238E27FC236}">
                <a16:creationId xmlns:a16="http://schemas.microsoft.com/office/drawing/2014/main" id="{88AA064E-5F6E-4024-BC28-EDDC3DFC7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CH"/>
          </a:p>
        </p:txBody>
      </p:sp>
      <p:sp>
        <p:nvSpPr>
          <p:cNvPr id="41" name="Rectangle 40">
            <a:extLst>
              <a:ext uri="{FF2B5EF4-FFF2-40B4-BE49-F238E27FC236}">
                <a16:creationId xmlns:a16="http://schemas.microsoft.com/office/drawing/2014/main" id="{03B29638-4838-4B9B-B9DB-96E542BAF3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CH"/>
          </a:p>
        </p:txBody>
      </p:sp>
    </p:spTree>
    <p:extLst>
      <p:ext uri="{BB962C8B-B14F-4D97-AF65-F5344CB8AC3E}">
        <p14:creationId xmlns:p14="http://schemas.microsoft.com/office/powerpoint/2010/main" val="15327829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7" name="Rectangle 9">
            <a:extLst>
              <a:ext uri="{FF2B5EF4-FFF2-40B4-BE49-F238E27FC236}">
                <a16:creationId xmlns:a16="http://schemas.microsoft.com/office/drawing/2014/main" id="{C33BF9DD-8A45-4EEE-B231-0A14D322E5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237FABBA-D64E-CC6A-A6EE-E44714D88582}"/>
              </a:ext>
            </a:extLst>
          </p:cNvPr>
          <p:cNvSpPr>
            <a:spLocks noGrp="1"/>
          </p:cNvSpPr>
          <p:nvPr>
            <p:ph type="title"/>
          </p:nvPr>
        </p:nvSpPr>
        <p:spPr>
          <a:xfrm>
            <a:off x="4974771" y="634946"/>
            <a:ext cx="6574972" cy="1450757"/>
          </a:xfrm>
        </p:spPr>
        <p:txBody>
          <a:bodyPr>
            <a:normAutofit/>
          </a:bodyPr>
          <a:lstStyle/>
          <a:p>
            <a:r>
              <a:rPr lang="de-CH" sz="3400"/>
              <a:t>Welche Faktoren könnten einen Einfluss auf die Wahrnehmung haben?</a:t>
            </a:r>
          </a:p>
        </p:txBody>
      </p:sp>
      <p:pic>
        <p:nvPicPr>
          <p:cNvPr id="5" name="Grafik 4" descr="Post-it-Notizen mit einfarbiger Füllung">
            <a:extLst>
              <a:ext uri="{FF2B5EF4-FFF2-40B4-BE49-F238E27FC236}">
                <a16:creationId xmlns:a16="http://schemas.microsoft.com/office/drawing/2014/main" id="{CC398D3F-6B24-52DA-EAD5-0141B10D1723}"/>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3999" y="1296626"/>
            <a:ext cx="4001315" cy="4001315"/>
          </a:xfrm>
          <a:prstGeom prst="rect">
            <a:avLst/>
          </a:prstGeom>
        </p:spPr>
      </p:pic>
      <p:cxnSp>
        <p:nvCxnSpPr>
          <p:cNvPr id="8" name="Straight Connector 11">
            <a:extLst>
              <a:ext uri="{FF2B5EF4-FFF2-40B4-BE49-F238E27FC236}">
                <a16:creationId xmlns:a16="http://schemas.microsoft.com/office/drawing/2014/main" id="{9020DCC9-F851-4562-BB20-1AB3C51BFD08}"/>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4770" y="2086188"/>
            <a:ext cx="608976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C1F45C72-5B6D-0EC6-837C-603F44B35E1B}"/>
              </a:ext>
            </a:extLst>
          </p:cNvPr>
          <p:cNvSpPr>
            <a:spLocks noGrp="1"/>
          </p:cNvSpPr>
          <p:nvPr>
            <p:ph idx="1"/>
          </p:nvPr>
        </p:nvSpPr>
        <p:spPr>
          <a:xfrm>
            <a:off x="4974769" y="2198914"/>
            <a:ext cx="6574973" cy="3670180"/>
          </a:xfrm>
        </p:spPr>
        <p:txBody>
          <a:bodyPr>
            <a:normAutofit/>
          </a:bodyPr>
          <a:lstStyle/>
          <a:p>
            <a:pPr>
              <a:buFont typeface="Courier New" panose="02070309020205020404" pitchFamily="49" charset="0"/>
              <a:buChar char="o"/>
            </a:pPr>
            <a:r>
              <a:rPr lang="de-CH" dirty="0"/>
              <a:t> Schreiben Sie 2-3 Post-It mit je einem prägnanten Stichwort und kleben Sie die Post-It an die Wandtafel</a:t>
            </a:r>
          </a:p>
          <a:p>
            <a:pPr>
              <a:buFont typeface="Courier New" panose="02070309020205020404" pitchFamily="49" charset="0"/>
              <a:buChar char="o"/>
            </a:pPr>
            <a:endParaRPr lang="de-CH" dirty="0"/>
          </a:p>
          <a:p>
            <a:pPr>
              <a:buFont typeface="Courier New" panose="02070309020205020404" pitchFamily="49" charset="0"/>
              <a:buChar char="o"/>
            </a:pPr>
            <a:r>
              <a:rPr lang="de-CH" dirty="0"/>
              <a:t> Machen Sie eine kurze Pause</a:t>
            </a:r>
          </a:p>
        </p:txBody>
      </p:sp>
      <p:sp>
        <p:nvSpPr>
          <p:cNvPr id="9" name="Rectangle 13">
            <a:extLst>
              <a:ext uri="{FF2B5EF4-FFF2-40B4-BE49-F238E27FC236}">
                <a16:creationId xmlns:a16="http://schemas.microsoft.com/office/drawing/2014/main" id="{D5FBCAC9-BD8B-4F3B-AD74-EF37D42113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CH"/>
          </a:p>
        </p:txBody>
      </p:sp>
      <p:sp>
        <p:nvSpPr>
          <p:cNvPr id="11" name="Rectangle 15">
            <a:extLst>
              <a:ext uri="{FF2B5EF4-FFF2-40B4-BE49-F238E27FC236}">
                <a16:creationId xmlns:a16="http://schemas.microsoft.com/office/drawing/2014/main" id="{9556C5A8-AD7E-4CE7-87BE-9EA3B5E178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CH"/>
          </a:p>
        </p:txBody>
      </p:sp>
      <p:pic>
        <p:nvPicPr>
          <p:cNvPr id="13" name="Grafik 12" descr="Kaffee Silhouette">
            <a:extLst>
              <a:ext uri="{FF2B5EF4-FFF2-40B4-BE49-F238E27FC236}">
                <a16:creationId xmlns:a16="http://schemas.microsoft.com/office/drawing/2014/main" id="{3856CE03-264E-13BC-FAB3-E7661E79E19D}"/>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8262255" y="3119604"/>
            <a:ext cx="914400" cy="914400"/>
          </a:xfrm>
          <a:prstGeom prst="rect">
            <a:avLst/>
          </a:prstGeom>
        </p:spPr>
      </p:pic>
    </p:spTree>
    <p:extLst>
      <p:ext uri="{BB962C8B-B14F-4D97-AF65-F5344CB8AC3E}">
        <p14:creationId xmlns:p14="http://schemas.microsoft.com/office/powerpoint/2010/main" val="6512581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Glühbirne vor gelbem Hintergrund mit skizzierten Lichtstrahlen und Kabel">
            <a:extLst>
              <a:ext uri="{FF2B5EF4-FFF2-40B4-BE49-F238E27FC236}">
                <a16:creationId xmlns:a16="http://schemas.microsoft.com/office/drawing/2014/main" id="{AAB4DD07-37E7-C005-59AE-6723C7229D87}"/>
              </a:ext>
            </a:extLst>
          </p:cNvPr>
          <p:cNvPicPr>
            <a:picLocks noChangeAspect="1"/>
          </p:cNvPicPr>
          <p:nvPr/>
        </p:nvPicPr>
        <p:blipFill rotWithShape="1">
          <a:blip r:embed="rId2">
            <a:duotone>
              <a:schemeClr val="bg2">
                <a:shade val="45000"/>
                <a:satMod val="135000"/>
              </a:schemeClr>
              <a:prstClr val="white"/>
            </a:duotone>
            <a:alphaModFix amt="35000"/>
          </a:blip>
          <a:srcRect t="8537"/>
          <a:stretch/>
        </p:blipFill>
        <p:spPr>
          <a:xfrm>
            <a:off x="20" y="10"/>
            <a:ext cx="12191980" cy="6857990"/>
          </a:xfrm>
          <a:prstGeom prst="rect">
            <a:avLst/>
          </a:prstGeom>
        </p:spPr>
      </p:pic>
      <p:cxnSp>
        <p:nvCxnSpPr>
          <p:cNvPr id="9" name="Straight Connector 8">
            <a:extLst>
              <a:ext uri="{FF2B5EF4-FFF2-40B4-BE49-F238E27FC236}">
                <a16:creationId xmlns:a16="http://schemas.microsoft.com/office/drawing/2014/main" id="{E9F7CBA9-9D9B-479F-AAB5-BF785971CD8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2" name="Titel 1">
            <a:extLst>
              <a:ext uri="{FF2B5EF4-FFF2-40B4-BE49-F238E27FC236}">
                <a16:creationId xmlns:a16="http://schemas.microsoft.com/office/drawing/2014/main" id="{F09C51C5-6588-F4A3-F7C7-7182DC982830}"/>
              </a:ext>
            </a:extLst>
          </p:cNvPr>
          <p:cNvSpPr>
            <a:spLocks noGrp="1"/>
          </p:cNvSpPr>
          <p:nvPr>
            <p:ph type="title"/>
          </p:nvPr>
        </p:nvSpPr>
        <p:spPr>
          <a:xfrm>
            <a:off x="1097280" y="286603"/>
            <a:ext cx="10058400" cy="1450757"/>
          </a:xfrm>
        </p:spPr>
        <p:txBody>
          <a:bodyPr>
            <a:normAutofit/>
          </a:bodyPr>
          <a:lstStyle/>
          <a:p>
            <a:r>
              <a:rPr lang="de-CH"/>
              <a:t>Einflussfaktoren auf die Wahrnehmung I</a:t>
            </a:r>
          </a:p>
        </p:txBody>
      </p:sp>
      <p:sp>
        <p:nvSpPr>
          <p:cNvPr id="3" name="Inhaltsplatzhalter 2">
            <a:extLst>
              <a:ext uri="{FF2B5EF4-FFF2-40B4-BE49-F238E27FC236}">
                <a16:creationId xmlns:a16="http://schemas.microsoft.com/office/drawing/2014/main" id="{04650693-CABD-DA79-5FE8-382ACF5B3B92}"/>
              </a:ext>
            </a:extLst>
          </p:cNvPr>
          <p:cNvSpPr>
            <a:spLocks noGrp="1"/>
          </p:cNvSpPr>
          <p:nvPr>
            <p:ph idx="1"/>
          </p:nvPr>
        </p:nvSpPr>
        <p:spPr>
          <a:xfrm>
            <a:off x="1097280" y="1845734"/>
            <a:ext cx="10058400" cy="4023360"/>
          </a:xfrm>
        </p:spPr>
        <p:txBody>
          <a:bodyPr>
            <a:normAutofit lnSpcReduction="10000"/>
          </a:bodyPr>
          <a:lstStyle/>
          <a:p>
            <a:r>
              <a:rPr lang="de-CH" sz="1500" dirty="0"/>
              <a:t>Sympathiefehler</a:t>
            </a:r>
          </a:p>
          <a:p>
            <a:pPr lvl="1"/>
            <a:r>
              <a:rPr lang="de-CH" sz="1500" dirty="0"/>
              <a:t>Fehler von sympathischen Menschen werden eher verziehen</a:t>
            </a:r>
          </a:p>
          <a:p>
            <a:pPr lvl="1"/>
            <a:r>
              <a:rPr lang="de-CH" sz="1500" dirty="0"/>
              <a:t>Positives Verhalten von unsympathischen Menschen </a:t>
            </a:r>
            <a:r>
              <a:rPr lang="de-CH" sz="1500" dirty="0">
                <a:sym typeface="Wingdings" panose="05000000000000000000" pitchFamily="2" charset="2"/>
              </a:rPr>
              <a:t> keine Wahrnehmung</a:t>
            </a:r>
            <a:endParaRPr lang="de-CH" sz="1500" dirty="0"/>
          </a:p>
          <a:p>
            <a:r>
              <a:rPr lang="de-CH" sz="1500" dirty="0"/>
              <a:t>Hof-Effekt </a:t>
            </a:r>
          </a:p>
          <a:p>
            <a:pPr lvl="1"/>
            <a:r>
              <a:rPr lang="de-CH" sz="1500" dirty="0"/>
              <a:t>Dominante Eigenschaften lassen andere «verschwinden»</a:t>
            </a:r>
          </a:p>
          <a:p>
            <a:r>
              <a:rPr lang="de-CH" sz="1500" dirty="0"/>
              <a:t>Logische Fehler </a:t>
            </a:r>
          </a:p>
          <a:p>
            <a:pPr lvl="1"/>
            <a:r>
              <a:rPr lang="de-CH" sz="1500" dirty="0"/>
              <a:t>Wer lügt, der stiehlt auch</a:t>
            </a:r>
          </a:p>
          <a:p>
            <a:pPr lvl="1"/>
            <a:r>
              <a:rPr lang="de-CH" sz="1500" dirty="0"/>
              <a:t>Wer faul ist, ist auch dick</a:t>
            </a:r>
          </a:p>
          <a:p>
            <a:r>
              <a:rPr lang="de-CH" sz="1500" dirty="0"/>
              <a:t>Kontrastfehler </a:t>
            </a:r>
          </a:p>
          <a:p>
            <a:pPr lvl="1"/>
            <a:r>
              <a:rPr lang="de-CH" sz="1500" dirty="0"/>
              <a:t>Vergleich mit aktueller Umgebung</a:t>
            </a:r>
          </a:p>
          <a:p>
            <a:pPr lvl="1"/>
            <a:r>
              <a:rPr lang="de-CH" sz="1500" dirty="0"/>
              <a:t>Person von durchschnittlicher Statur erscheint z.B. als mollig, verglichen mit einer sehr dünnen Person</a:t>
            </a:r>
          </a:p>
          <a:p>
            <a:r>
              <a:rPr lang="de-CH" sz="1500" dirty="0"/>
              <a:t>Fehlerhafte Ausdrucksdeutung</a:t>
            </a:r>
          </a:p>
          <a:p>
            <a:pPr lvl="1"/>
            <a:r>
              <a:rPr lang="de-CH" sz="1500" dirty="0"/>
              <a:t>Beispielsweise ausgelöst durch eingeschränkte Gestik und Mimik (Schlaganfallpatienten)</a:t>
            </a:r>
          </a:p>
        </p:txBody>
      </p:sp>
      <p:sp>
        <p:nvSpPr>
          <p:cNvPr id="6" name="Rectangle 10">
            <a:extLst>
              <a:ext uri="{FF2B5EF4-FFF2-40B4-BE49-F238E27FC236}">
                <a16:creationId xmlns:a16="http://schemas.microsoft.com/office/drawing/2014/main" id="{154480E5-678B-478F-9170-46502C5FB3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CH"/>
          </a:p>
        </p:txBody>
      </p:sp>
      <p:sp>
        <p:nvSpPr>
          <p:cNvPr id="13" name="Rectangle 12">
            <a:extLst>
              <a:ext uri="{FF2B5EF4-FFF2-40B4-BE49-F238E27FC236}">
                <a16:creationId xmlns:a16="http://schemas.microsoft.com/office/drawing/2014/main" id="{B598D875-841B-47A7-B4C8-237DBCE2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CH"/>
          </a:p>
        </p:txBody>
      </p:sp>
    </p:spTree>
    <p:extLst>
      <p:ext uri="{BB962C8B-B14F-4D97-AF65-F5344CB8AC3E}">
        <p14:creationId xmlns:p14="http://schemas.microsoft.com/office/powerpoint/2010/main" val="15999577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Picture 4" descr="Glühbirne vor gelbem Hintergrund mit skizzierten Lichtstrahlen und Kabel">
            <a:extLst>
              <a:ext uri="{FF2B5EF4-FFF2-40B4-BE49-F238E27FC236}">
                <a16:creationId xmlns:a16="http://schemas.microsoft.com/office/drawing/2014/main" id="{3D8F8E2C-0800-2421-AA5B-8DC3B677A06C}"/>
              </a:ext>
            </a:extLst>
          </p:cNvPr>
          <p:cNvPicPr>
            <a:picLocks noChangeAspect="1"/>
          </p:cNvPicPr>
          <p:nvPr/>
        </p:nvPicPr>
        <p:blipFill rotWithShape="1">
          <a:blip r:embed="rId2">
            <a:duotone>
              <a:schemeClr val="bg2">
                <a:shade val="45000"/>
                <a:satMod val="135000"/>
              </a:schemeClr>
              <a:prstClr val="white"/>
            </a:duotone>
            <a:alphaModFix amt="35000"/>
          </a:blip>
          <a:srcRect t="8537"/>
          <a:stretch/>
        </p:blipFill>
        <p:spPr>
          <a:xfrm>
            <a:off x="20" y="10"/>
            <a:ext cx="12191980" cy="6857990"/>
          </a:xfrm>
          <a:prstGeom prst="rect">
            <a:avLst/>
          </a:prstGeom>
        </p:spPr>
      </p:pic>
      <p:cxnSp>
        <p:nvCxnSpPr>
          <p:cNvPr id="28" name="Straight Connector 27">
            <a:extLst>
              <a:ext uri="{FF2B5EF4-FFF2-40B4-BE49-F238E27FC236}">
                <a16:creationId xmlns:a16="http://schemas.microsoft.com/office/drawing/2014/main" id="{E9F7CBA9-9D9B-479F-AAB5-BF785971CD8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193532" y="1737845"/>
            <a:ext cx="9966960"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2" name="Titel 1">
            <a:extLst>
              <a:ext uri="{FF2B5EF4-FFF2-40B4-BE49-F238E27FC236}">
                <a16:creationId xmlns:a16="http://schemas.microsoft.com/office/drawing/2014/main" id="{F09C51C5-6588-F4A3-F7C7-7182DC982830}"/>
              </a:ext>
            </a:extLst>
          </p:cNvPr>
          <p:cNvSpPr>
            <a:spLocks noGrp="1"/>
          </p:cNvSpPr>
          <p:nvPr>
            <p:ph type="title"/>
          </p:nvPr>
        </p:nvSpPr>
        <p:spPr>
          <a:xfrm>
            <a:off x="1097280" y="286603"/>
            <a:ext cx="10058400" cy="1450757"/>
          </a:xfrm>
        </p:spPr>
        <p:txBody>
          <a:bodyPr>
            <a:normAutofit/>
          </a:bodyPr>
          <a:lstStyle/>
          <a:p>
            <a:r>
              <a:rPr lang="de-CH" dirty="0"/>
              <a:t>Einflussfaktoren auf die Wahrnehmung II</a:t>
            </a:r>
          </a:p>
        </p:txBody>
      </p:sp>
      <p:sp>
        <p:nvSpPr>
          <p:cNvPr id="3" name="Inhaltsplatzhalter 2">
            <a:extLst>
              <a:ext uri="{FF2B5EF4-FFF2-40B4-BE49-F238E27FC236}">
                <a16:creationId xmlns:a16="http://schemas.microsoft.com/office/drawing/2014/main" id="{04650693-CABD-DA79-5FE8-382ACF5B3B92}"/>
              </a:ext>
            </a:extLst>
          </p:cNvPr>
          <p:cNvSpPr>
            <a:spLocks noGrp="1"/>
          </p:cNvSpPr>
          <p:nvPr>
            <p:ph idx="1"/>
          </p:nvPr>
        </p:nvSpPr>
        <p:spPr>
          <a:xfrm>
            <a:off x="1097280" y="1845734"/>
            <a:ext cx="10058400" cy="4023360"/>
          </a:xfrm>
        </p:spPr>
        <p:txBody>
          <a:bodyPr>
            <a:normAutofit/>
          </a:bodyPr>
          <a:lstStyle/>
          <a:p>
            <a:pPr>
              <a:buFont typeface="Courier New" panose="02070309020205020404" pitchFamily="49" charset="0"/>
              <a:buChar char="o"/>
            </a:pPr>
            <a:r>
              <a:rPr lang="de-CH" dirty="0"/>
              <a:t> Aktuelle Bedürfnisse</a:t>
            </a:r>
          </a:p>
          <a:p>
            <a:pPr>
              <a:buFont typeface="Courier New" panose="02070309020205020404" pitchFamily="49" charset="0"/>
              <a:buChar char="o"/>
            </a:pPr>
            <a:r>
              <a:rPr lang="de-CH" dirty="0"/>
              <a:t> Aktueller emotionaler Zustand</a:t>
            </a:r>
          </a:p>
          <a:p>
            <a:pPr>
              <a:buFont typeface="Courier New" panose="02070309020205020404" pitchFamily="49" charset="0"/>
              <a:buChar char="o"/>
            </a:pPr>
            <a:r>
              <a:rPr lang="de-CH" dirty="0"/>
              <a:t> Motivation und Interesse</a:t>
            </a:r>
          </a:p>
          <a:p>
            <a:pPr>
              <a:buFont typeface="Courier New" panose="02070309020205020404" pitchFamily="49" charset="0"/>
              <a:buChar char="o"/>
            </a:pPr>
            <a:r>
              <a:rPr lang="de-CH" dirty="0"/>
              <a:t> Biografie und Lebenserfahrung</a:t>
            </a:r>
          </a:p>
          <a:p>
            <a:pPr>
              <a:buFont typeface="Courier New" panose="02070309020205020404" pitchFamily="49" charset="0"/>
              <a:buChar char="o"/>
            </a:pPr>
            <a:r>
              <a:rPr lang="de-CH" dirty="0"/>
              <a:t> Einstellungen, Wertvorstellungen</a:t>
            </a:r>
          </a:p>
          <a:p>
            <a:pPr>
              <a:buFont typeface="Courier New" panose="02070309020205020404" pitchFamily="49" charset="0"/>
              <a:buChar char="o"/>
            </a:pPr>
            <a:r>
              <a:rPr lang="de-CH" dirty="0"/>
              <a:t> Soziale Situation</a:t>
            </a:r>
          </a:p>
          <a:p>
            <a:pPr>
              <a:buFont typeface="Courier New" panose="02070309020205020404" pitchFamily="49" charset="0"/>
              <a:buChar char="o"/>
            </a:pPr>
            <a:r>
              <a:rPr lang="de-CH" dirty="0"/>
              <a:t> Reize (Reizarmut bzw. –</a:t>
            </a:r>
            <a:r>
              <a:rPr lang="de-CH" dirty="0" err="1"/>
              <a:t>überflutung</a:t>
            </a:r>
            <a:r>
              <a:rPr lang="de-CH" dirty="0"/>
              <a:t>)</a:t>
            </a:r>
          </a:p>
        </p:txBody>
      </p:sp>
      <p:sp>
        <p:nvSpPr>
          <p:cNvPr id="30" name="Rectangle 29">
            <a:extLst>
              <a:ext uri="{FF2B5EF4-FFF2-40B4-BE49-F238E27FC236}">
                <a16:creationId xmlns:a16="http://schemas.microsoft.com/office/drawing/2014/main" id="{154480E5-678B-478F-9170-46502C5FB3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CH"/>
          </a:p>
        </p:txBody>
      </p:sp>
      <p:sp>
        <p:nvSpPr>
          <p:cNvPr id="32" name="Rectangle 31">
            <a:extLst>
              <a:ext uri="{FF2B5EF4-FFF2-40B4-BE49-F238E27FC236}">
                <a16:creationId xmlns:a16="http://schemas.microsoft.com/office/drawing/2014/main" id="{B598D875-841B-47A7-B4C8-237DBCE2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CH"/>
          </a:p>
        </p:txBody>
      </p:sp>
    </p:spTree>
    <p:extLst>
      <p:ext uri="{BB962C8B-B14F-4D97-AF65-F5344CB8AC3E}">
        <p14:creationId xmlns:p14="http://schemas.microsoft.com/office/powerpoint/2010/main" val="2690220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5" name="Rectangle 34">
            <a:extLst>
              <a:ext uri="{FF2B5EF4-FFF2-40B4-BE49-F238E27FC236}">
                <a16:creationId xmlns:a16="http://schemas.microsoft.com/office/drawing/2014/main" id="{5CF81D86-BDBA-477C-B7DD-8D359BB996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1" cy="6334316"/>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el 1">
            <a:extLst>
              <a:ext uri="{FF2B5EF4-FFF2-40B4-BE49-F238E27FC236}">
                <a16:creationId xmlns:a16="http://schemas.microsoft.com/office/drawing/2014/main" id="{DD5BB0F9-AC3B-8970-F1ED-C3F0F5EEEB07}"/>
              </a:ext>
            </a:extLst>
          </p:cNvPr>
          <p:cNvSpPr>
            <a:spLocks noGrp="1"/>
          </p:cNvSpPr>
          <p:nvPr>
            <p:ph type="title"/>
          </p:nvPr>
        </p:nvSpPr>
        <p:spPr>
          <a:xfrm>
            <a:off x="4974771" y="634946"/>
            <a:ext cx="6574972" cy="1450757"/>
          </a:xfrm>
        </p:spPr>
        <p:txBody>
          <a:bodyPr>
            <a:normAutofit/>
          </a:bodyPr>
          <a:lstStyle/>
          <a:p>
            <a:r>
              <a:rPr lang="de-CH"/>
              <a:t>Auftrag 2: Selbstwahrnehmung</a:t>
            </a:r>
          </a:p>
        </p:txBody>
      </p:sp>
      <p:pic>
        <p:nvPicPr>
          <p:cNvPr id="4" name="Picture 4" descr="Brille auf einem Buch">
            <a:extLst>
              <a:ext uri="{FF2B5EF4-FFF2-40B4-BE49-F238E27FC236}">
                <a16:creationId xmlns:a16="http://schemas.microsoft.com/office/drawing/2014/main" id="{C9EBFDEF-EE7B-D077-0F79-1BE04F2FF414}"/>
              </a:ext>
            </a:extLst>
          </p:cNvPr>
          <p:cNvPicPr>
            <a:picLocks noChangeAspect="1"/>
          </p:cNvPicPr>
          <p:nvPr/>
        </p:nvPicPr>
        <p:blipFill rotWithShape="1">
          <a:blip r:embed="rId2"/>
          <a:srcRect l="12394" r="37724" b="-2"/>
          <a:stretch/>
        </p:blipFill>
        <p:spPr>
          <a:xfrm>
            <a:off x="633999" y="640081"/>
            <a:ext cx="4001315" cy="5314406"/>
          </a:xfrm>
          <a:prstGeom prst="rect">
            <a:avLst/>
          </a:prstGeom>
        </p:spPr>
      </p:pic>
      <p:cxnSp>
        <p:nvCxnSpPr>
          <p:cNvPr id="37" name="Straight Connector 36">
            <a:extLst>
              <a:ext uri="{FF2B5EF4-FFF2-40B4-BE49-F238E27FC236}">
                <a16:creationId xmlns:a16="http://schemas.microsoft.com/office/drawing/2014/main" id="{C65F3E9C-EF11-4F8F-A621-399C7A3E64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974770" y="2086188"/>
            <a:ext cx="6089768" cy="0"/>
          </a:xfrm>
          <a:prstGeom prst="line">
            <a:avLst/>
          </a:prstGeom>
          <a:ln w="6350">
            <a:solidFill>
              <a:schemeClr val="tx1">
                <a:lumMod val="50000"/>
                <a:lumOff val="50000"/>
                <a:alpha val="90000"/>
              </a:schemeClr>
            </a:solidFill>
          </a:ln>
        </p:spPr>
        <p:style>
          <a:lnRef idx="1">
            <a:schemeClr val="accent1"/>
          </a:lnRef>
          <a:fillRef idx="0">
            <a:schemeClr val="accent1"/>
          </a:fillRef>
          <a:effectRef idx="0">
            <a:schemeClr val="accent1"/>
          </a:effectRef>
          <a:fontRef idx="minor">
            <a:schemeClr val="tx1"/>
          </a:fontRef>
        </p:style>
      </p:cxnSp>
      <p:sp>
        <p:nvSpPr>
          <p:cNvPr id="3" name="Inhaltsplatzhalter 2">
            <a:extLst>
              <a:ext uri="{FF2B5EF4-FFF2-40B4-BE49-F238E27FC236}">
                <a16:creationId xmlns:a16="http://schemas.microsoft.com/office/drawing/2014/main" id="{1677F381-560A-CEF4-8AC0-45AB00554F4C}"/>
              </a:ext>
            </a:extLst>
          </p:cNvPr>
          <p:cNvSpPr>
            <a:spLocks noGrp="1"/>
          </p:cNvSpPr>
          <p:nvPr>
            <p:ph idx="1"/>
          </p:nvPr>
        </p:nvSpPr>
        <p:spPr>
          <a:xfrm>
            <a:off x="4974769" y="2198914"/>
            <a:ext cx="6574973" cy="3670180"/>
          </a:xfrm>
        </p:spPr>
        <p:txBody>
          <a:bodyPr>
            <a:normAutofit/>
          </a:bodyPr>
          <a:lstStyle/>
          <a:p>
            <a:pPr>
              <a:buFont typeface="Courier New" panose="02070309020205020404" pitchFamily="49" charset="0"/>
              <a:buChar char="o"/>
            </a:pPr>
            <a:r>
              <a:rPr lang="de-CH" dirty="0"/>
              <a:t> Lesen Sie das Kapitel zur Selbstwahrnehmung (3.1.2) im Lehrbuch.</a:t>
            </a:r>
          </a:p>
          <a:p>
            <a:pPr>
              <a:buFont typeface="Courier New" panose="02070309020205020404" pitchFamily="49" charset="0"/>
              <a:buChar char="o"/>
            </a:pPr>
            <a:r>
              <a:rPr lang="de-CH" dirty="0"/>
              <a:t> Lösen Sie die dazugehörige Aufgabe A3-22 und halten Sie Ihre Erkenntnisse schriftlich fest. </a:t>
            </a:r>
          </a:p>
          <a:p>
            <a:pPr>
              <a:buFont typeface="Courier New" panose="02070309020205020404" pitchFamily="49" charset="0"/>
              <a:buChar char="o"/>
            </a:pPr>
            <a:r>
              <a:rPr lang="de-CH" dirty="0"/>
              <a:t> Besprechen Sie Ihre Erkenntnisse mit Ihrem Banknachbarn.</a:t>
            </a:r>
          </a:p>
          <a:p>
            <a:pPr>
              <a:buFont typeface="Courier New" panose="02070309020205020404" pitchFamily="49" charset="0"/>
              <a:buChar char="o"/>
            </a:pPr>
            <a:endParaRPr lang="de-CH" dirty="0"/>
          </a:p>
          <a:p>
            <a:pPr>
              <a:buFont typeface="Courier New" panose="02070309020205020404" pitchFamily="49" charset="0"/>
              <a:buChar char="o"/>
            </a:pPr>
            <a:r>
              <a:rPr lang="de-CH" dirty="0"/>
              <a:t> Zeit: 10 Minuten</a:t>
            </a:r>
          </a:p>
        </p:txBody>
      </p:sp>
      <p:sp>
        <p:nvSpPr>
          <p:cNvPr id="39" name="Rectangle 38">
            <a:extLst>
              <a:ext uri="{FF2B5EF4-FFF2-40B4-BE49-F238E27FC236}">
                <a16:creationId xmlns:a16="http://schemas.microsoft.com/office/drawing/2014/main" id="{88AA064E-5F6E-4024-BC28-EDDC3DFC70E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CH"/>
          </a:p>
        </p:txBody>
      </p:sp>
      <p:sp>
        <p:nvSpPr>
          <p:cNvPr id="41" name="Rectangle 40">
            <a:extLst>
              <a:ext uri="{FF2B5EF4-FFF2-40B4-BE49-F238E27FC236}">
                <a16:creationId xmlns:a16="http://schemas.microsoft.com/office/drawing/2014/main" id="{03B29638-4838-4B9B-B9DB-96E542BAF3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endParaRPr lang="de-CH"/>
          </a:p>
        </p:txBody>
      </p:sp>
    </p:spTree>
    <p:extLst>
      <p:ext uri="{BB962C8B-B14F-4D97-AF65-F5344CB8AC3E}">
        <p14:creationId xmlns:p14="http://schemas.microsoft.com/office/powerpoint/2010/main" val="676407068"/>
      </p:ext>
    </p:extLst>
  </p:cSld>
  <p:clrMapOvr>
    <a:masterClrMapping/>
  </p:clrMapOvr>
</p:sld>
</file>

<file path=ppt/theme/theme1.xml><?xml version="1.0" encoding="utf-8"?>
<a:theme xmlns:a="http://schemas.openxmlformats.org/drawingml/2006/main" name="Rückblick">
  <a:themeElements>
    <a:clrScheme name="Rückblick">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ückblick">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ückblick">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docProps/app.xml><?xml version="1.0" encoding="utf-8"?>
<Properties xmlns="http://schemas.openxmlformats.org/officeDocument/2006/extended-properties" xmlns:vt="http://schemas.openxmlformats.org/officeDocument/2006/docPropsVTypes">
  <Template>Retrospect</Template>
  <TotalTime>0</TotalTime>
  <Words>882</Words>
  <Application>Microsoft Office PowerPoint</Application>
  <PresentationFormat>Breitbild</PresentationFormat>
  <Paragraphs>82</Paragraphs>
  <Slides>14</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14</vt:i4>
      </vt:variant>
    </vt:vector>
  </HeadingPairs>
  <TitlesOfParts>
    <vt:vector size="20" baseType="lpstr">
      <vt:lpstr>Calibri</vt:lpstr>
      <vt:lpstr>Calibri Light</vt:lpstr>
      <vt:lpstr>Courier New</vt:lpstr>
      <vt:lpstr>Söhne</vt:lpstr>
      <vt:lpstr>Wingdings</vt:lpstr>
      <vt:lpstr>Rückblick</vt:lpstr>
      <vt:lpstr>Gemäss den eigenen Beobachtungen situationsgerecht handeln</vt:lpstr>
      <vt:lpstr>The Monkey Business Illusion</vt:lpstr>
      <vt:lpstr>Lernziele</vt:lpstr>
      <vt:lpstr>Was ist Wahrnehmung?</vt:lpstr>
      <vt:lpstr>Auftrag 1: Die Wahrnehmung </vt:lpstr>
      <vt:lpstr>Welche Faktoren könnten einen Einfluss auf die Wahrnehmung haben?</vt:lpstr>
      <vt:lpstr>Einflussfaktoren auf die Wahrnehmung I</vt:lpstr>
      <vt:lpstr>Einflussfaktoren auf die Wahrnehmung II</vt:lpstr>
      <vt:lpstr>Auftrag 2: Selbstwahrnehmung</vt:lpstr>
      <vt:lpstr>Auftrag 3: Beobachten und Interpretieren</vt:lpstr>
      <vt:lpstr>Fallbeispiel</vt:lpstr>
      <vt:lpstr>Möglicher Lösungsvorschlag</vt:lpstr>
      <vt:lpstr>Hausaufgaben</vt:lpstr>
      <vt:lpstr>Take Home Messages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Gemäss den eigenen Beobachtungen situationsgerecht handeln</dc:title>
  <dc:creator>Jennifer Bindschedler</dc:creator>
  <cp:lastModifiedBy>Jennifer Bindschedler</cp:lastModifiedBy>
  <cp:revision>14</cp:revision>
  <dcterms:created xsi:type="dcterms:W3CDTF">2024-04-06T14:58:41Z</dcterms:created>
  <dcterms:modified xsi:type="dcterms:W3CDTF">2024-04-07T12:06:25Z</dcterms:modified>
</cp:coreProperties>
</file>