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Lst>
  <p:sldSz cy="5143500" cx="9144000"/>
  <p:notesSz cx="6858000" cy="9144000"/>
  <p:embeddedFontLst>
    <p:embeddedFont>
      <p:font typeface="Figtree"/>
      <p:regular r:id="rId21"/>
      <p:bold r:id="rId22"/>
      <p:italic r:id="rId23"/>
      <p:boldItalic r:id="rId24"/>
    </p:embeddedFont>
    <p:embeddedFont>
      <p:font typeface="Poppins"/>
      <p:regular r:id="rId25"/>
      <p:bold r:id="rId26"/>
      <p:italic r:id="rId27"/>
      <p:boldItalic r:id="rId28"/>
    </p:embeddedFont>
    <p:embeddedFont>
      <p:font typeface="Bebas Neue"/>
      <p:regular r:id="rId29"/>
    </p:embeddedFont>
    <p:embeddedFont>
      <p:font typeface="Poppins Medium"/>
      <p:regular r:id="rId30"/>
      <p:bold r:id="rId31"/>
      <p:italic r:id="rId32"/>
      <p:boldItalic r:id="rId33"/>
    </p:embeddedFont>
    <p:embeddedFont>
      <p:font typeface="PT Sans"/>
      <p:regular r:id="rId34"/>
      <p:bold r:id="rId35"/>
      <p:italic r:id="rId36"/>
      <p:boldItalic r:id="rId3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8" roundtripDataSignature="AMtx7mh8nSW9R1BtAoOtdHV/YERo3GkLp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slide" Target="slides/slide16.xml"/><Relationship Id="rId22" Type="http://schemas.openxmlformats.org/officeDocument/2006/relationships/font" Target="fonts/Figtree-bold.fntdata"/><Relationship Id="rId21" Type="http://schemas.openxmlformats.org/officeDocument/2006/relationships/font" Target="fonts/Figtree-regular.fntdata"/><Relationship Id="rId24" Type="http://schemas.openxmlformats.org/officeDocument/2006/relationships/font" Target="fonts/Figtree-boldItalic.fntdata"/><Relationship Id="rId23" Type="http://schemas.openxmlformats.org/officeDocument/2006/relationships/font" Target="fonts/Figtree-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Poppins-bold.fntdata"/><Relationship Id="rId25" Type="http://schemas.openxmlformats.org/officeDocument/2006/relationships/font" Target="fonts/Poppins-regular.fntdata"/><Relationship Id="rId28" Type="http://schemas.openxmlformats.org/officeDocument/2006/relationships/font" Target="fonts/Poppins-boldItalic.fntdata"/><Relationship Id="rId27" Type="http://schemas.openxmlformats.org/officeDocument/2006/relationships/font" Target="fonts/Poppins-italic.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BebasNeue-regular.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PoppinsMedium-bold.fntdata"/><Relationship Id="rId30" Type="http://schemas.openxmlformats.org/officeDocument/2006/relationships/font" Target="fonts/PoppinsMedium-regular.fntdata"/><Relationship Id="rId11" Type="http://schemas.openxmlformats.org/officeDocument/2006/relationships/slide" Target="slides/slide7.xml"/><Relationship Id="rId33" Type="http://schemas.openxmlformats.org/officeDocument/2006/relationships/font" Target="fonts/PoppinsMedium-boldItalic.fntdata"/><Relationship Id="rId10" Type="http://schemas.openxmlformats.org/officeDocument/2006/relationships/slide" Target="slides/slide6.xml"/><Relationship Id="rId32" Type="http://schemas.openxmlformats.org/officeDocument/2006/relationships/font" Target="fonts/PoppinsMedium-italic.fntdata"/><Relationship Id="rId13" Type="http://schemas.openxmlformats.org/officeDocument/2006/relationships/slide" Target="slides/slide9.xml"/><Relationship Id="rId35" Type="http://schemas.openxmlformats.org/officeDocument/2006/relationships/font" Target="fonts/PTSans-bold.fntdata"/><Relationship Id="rId12" Type="http://schemas.openxmlformats.org/officeDocument/2006/relationships/slide" Target="slides/slide8.xml"/><Relationship Id="rId34" Type="http://schemas.openxmlformats.org/officeDocument/2006/relationships/font" Target="fonts/PTSans-regular.fntdata"/><Relationship Id="rId15" Type="http://schemas.openxmlformats.org/officeDocument/2006/relationships/slide" Target="slides/slide11.xml"/><Relationship Id="rId37" Type="http://schemas.openxmlformats.org/officeDocument/2006/relationships/font" Target="fonts/PTSans-boldItalic.fntdata"/><Relationship Id="rId14" Type="http://schemas.openxmlformats.org/officeDocument/2006/relationships/slide" Target="slides/slide10.xml"/><Relationship Id="rId36" Type="http://schemas.openxmlformats.org/officeDocument/2006/relationships/font" Target="fonts/PTSans-italic.fntdata"/><Relationship Id="rId17" Type="http://schemas.openxmlformats.org/officeDocument/2006/relationships/slide" Target="slides/slide13.xml"/><Relationship Id="rId16" Type="http://schemas.openxmlformats.org/officeDocument/2006/relationships/slide" Target="slides/slide12.xml"/><Relationship Id="rId38" Type="http://customschemas.google.com/relationships/presentationmetadata" Target="metadata"/><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encrypted-tbn0.gstatic.com/images?q=tbn:ANd9GcS-TM0Spfi7C4hQ04KXxOubT63uLD4YnZd7GggsKOJ39sixyxIkXdhEvwaFwvColed5s5M&amp;usqp=CAU"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assets.orthoservice.com/products/1817/1612387573_954.jpg" TargetMode="Externa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fitforfun.de/files/images/201402/2/06,155207_m_n.jpg" TargetMode="Externa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klyf.fr/wp-content/uploads/2022/05/Capture-de%CC%81cran-2022-05-03-a%CC%80-11.49.10-1024x901.png" TargetMode="Externa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2" name="Shape 13222"/>
        <p:cNvGrpSpPr/>
        <p:nvPr/>
      </p:nvGrpSpPr>
      <p:grpSpPr>
        <a:xfrm>
          <a:off x="0" y="0"/>
          <a:ext cx="0" cy="0"/>
          <a:chOff x="0" y="0"/>
          <a:chExt cx="0" cy="0"/>
        </a:xfrm>
      </p:grpSpPr>
      <p:sp>
        <p:nvSpPr>
          <p:cNvPr id="13223" name="Google Shape;13223;p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224" name="Google Shape;13224;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68" name="Shape 16368"/>
        <p:cNvGrpSpPr/>
        <p:nvPr/>
      </p:nvGrpSpPr>
      <p:grpSpPr>
        <a:xfrm>
          <a:off x="0" y="0"/>
          <a:ext cx="0" cy="0"/>
          <a:chOff x="0" y="0"/>
          <a:chExt cx="0" cy="0"/>
        </a:xfrm>
      </p:grpSpPr>
      <p:sp>
        <p:nvSpPr>
          <p:cNvPr id="16369" name="Google Shape;16369;g2ce78c99214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70" name="Google Shape;16370;g2ce78c99214_0_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Bild: </a:t>
            </a:r>
            <a:r>
              <a:rPr lang="en" u="sng">
                <a:solidFill>
                  <a:schemeClr val="hlink"/>
                </a:solidFill>
                <a:hlinkClick r:id="rId2"/>
              </a:rPr>
              <a:t>https://encrypted-tbn0.gstatic.com/images?q=tbn:ANd9GcS-TM0Spfi7C4hQ04KXxOubT63uLD4YnZd7GggsKOJ39sixyxIkXdhEvwaFwvColed5s5M&amp;usqp=CAU</a:t>
            </a:r>
            <a:r>
              <a:rPr lang="en"/>
              <a:t>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75" name="Shape 16375"/>
        <p:cNvGrpSpPr/>
        <p:nvPr/>
      </p:nvGrpSpPr>
      <p:grpSpPr>
        <a:xfrm>
          <a:off x="0" y="0"/>
          <a:ext cx="0" cy="0"/>
          <a:chOff x="0" y="0"/>
          <a:chExt cx="0" cy="0"/>
        </a:xfrm>
      </p:grpSpPr>
      <p:sp>
        <p:nvSpPr>
          <p:cNvPr id="16376" name="Google Shape;16376;g2ce78c99214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77" name="Google Shape;16377;g2ce78c99214_0_7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Bild: </a:t>
            </a:r>
            <a:r>
              <a:rPr lang="en" u="sng">
                <a:solidFill>
                  <a:schemeClr val="hlink"/>
                </a:solidFill>
                <a:hlinkClick r:id="rId2"/>
              </a:rPr>
              <a:t>https://assets.orthoservice.com/products/1817/1612387573_954.jpg</a:t>
            </a:r>
            <a:r>
              <a:rPr lang="en"/>
              <a:t> </a:t>
            </a:r>
            <a:endParaRPr/>
          </a:p>
          <a:p>
            <a:pPr indent="0" lvl="0" marL="0" rtl="0" algn="l">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83" name="Shape 16383"/>
        <p:cNvGrpSpPr/>
        <p:nvPr/>
      </p:nvGrpSpPr>
      <p:grpSpPr>
        <a:xfrm>
          <a:off x="0" y="0"/>
          <a:ext cx="0" cy="0"/>
          <a:chOff x="0" y="0"/>
          <a:chExt cx="0" cy="0"/>
        </a:xfrm>
      </p:grpSpPr>
      <p:sp>
        <p:nvSpPr>
          <p:cNvPr id="16384" name="Google Shape;16384;g2ce78c99214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85" name="Google Shape;16385;g2ce78c99214_0_6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Bei Sehnenentzündungen darf es während dem Training und auch nachher schmerzhaft sein. Wichtig ist, dass dieser Schmerz am nächsten Tag wieder auf dem Ausgangslevel vor der Training ist. Ansonsten ist dies ein Anzeichen, dass zu intensiv Trainiert wurde und man muss die Belastung anpassen</a:t>
            </a:r>
            <a:endParaRPr/>
          </a:p>
          <a:p>
            <a:pPr indent="0" lvl="0" marL="0" rtl="0" algn="l">
              <a:spcBef>
                <a:spcPts val="0"/>
              </a:spcBef>
              <a:spcAft>
                <a:spcPts val="0"/>
              </a:spcAft>
              <a:buSzPts val="1100"/>
              <a:buNone/>
            </a:pPr>
            <a:r>
              <a:t/>
            </a:r>
            <a:endParaRPr/>
          </a:p>
          <a:p>
            <a:pPr indent="0" lvl="0" marL="0" rtl="0" algn="l">
              <a:spcBef>
                <a:spcPts val="0"/>
              </a:spcBef>
              <a:spcAft>
                <a:spcPts val="0"/>
              </a:spcAft>
              <a:buSzPts val="1100"/>
              <a:buNone/>
            </a:pPr>
            <a:r>
              <a:rPr lang="en"/>
              <a:t>Bild: </a:t>
            </a:r>
            <a:r>
              <a:rPr lang="en" u="sng">
                <a:solidFill>
                  <a:schemeClr val="hlink"/>
                </a:solidFill>
                <a:hlinkClick r:id="rId2"/>
              </a:rPr>
              <a:t>https://www.fitforfun.de/files/images/201402/2/06,155207_m_n.jpg</a:t>
            </a:r>
            <a:r>
              <a:rPr lang="en"/>
              <a:t>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90" name="Shape 16390"/>
        <p:cNvGrpSpPr/>
        <p:nvPr/>
      </p:nvGrpSpPr>
      <p:grpSpPr>
        <a:xfrm>
          <a:off x="0" y="0"/>
          <a:ext cx="0" cy="0"/>
          <a:chOff x="0" y="0"/>
          <a:chExt cx="0" cy="0"/>
        </a:xfrm>
      </p:grpSpPr>
      <p:sp>
        <p:nvSpPr>
          <p:cNvPr id="16391" name="Google Shape;16391;g2ce78c99214_3_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92" name="Google Shape;16392;g2ce78c99214_3_77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59" name="Shape 17159"/>
        <p:cNvGrpSpPr/>
        <p:nvPr/>
      </p:nvGrpSpPr>
      <p:grpSpPr>
        <a:xfrm>
          <a:off x="0" y="0"/>
          <a:ext cx="0" cy="0"/>
          <a:chOff x="0" y="0"/>
          <a:chExt cx="0" cy="0"/>
        </a:xfrm>
      </p:grpSpPr>
      <p:sp>
        <p:nvSpPr>
          <p:cNvPr id="17160" name="Google Shape;17160;g2ce78c99214_3_2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61" name="Google Shape;17161;g2ce78c99214_3_23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74" name="Shape 17174"/>
        <p:cNvGrpSpPr/>
        <p:nvPr/>
      </p:nvGrpSpPr>
      <p:grpSpPr>
        <a:xfrm>
          <a:off x="0" y="0"/>
          <a:ext cx="0" cy="0"/>
          <a:chOff x="0" y="0"/>
          <a:chExt cx="0" cy="0"/>
        </a:xfrm>
      </p:grpSpPr>
      <p:sp>
        <p:nvSpPr>
          <p:cNvPr id="17175" name="Google Shape;17175;g2ce78c99214_3_1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76" name="Google Shape;17176;g2ce78c99214_3_15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43" name="Shape 17943"/>
        <p:cNvGrpSpPr/>
        <p:nvPr/>
      </p:nvGrpSpPr>
      <p:grpSpPr>
        <a:xfrm>
          <a:off x="0" y="0"/>
          <a:ext cx="0" cy="0"/>
          <a:chOff x="0" y="0"/>
          <a:chExt cx="0" cy="0"/>
        </a:xfrm>
      </p:grpSpPr>
      <p:sp>
        <p:nvSpPr>
          <p:cNvPr id="17944" name="Google Shape;17944;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945" name="Google Shape;17945;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Animation: </a:t>
            </a:r>
            <a:r>
              <a:rPr lang="en"/>
              <a:t>&lt;a href="https://storyset.com/people"&gt;People illustrations by Storyset&lt;/a&gt;</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87" name="Shape 13987"/>
        <p:cNvGrpSpPr/>
        <p:nvPr/>
      </p:nvGrpSpPr>
      <p:grpSpPr>
        <a:xfrm>
          <a:off x="0" y="0"/>
          <a:ext cx="0" cy="0"/>
          <a:chOff x="0" y="0"/>
          <a:chExt cx="0" cy="0"/>
        </a:xfrm>
      </p:grpSpPr>
      <p:sp>
        <p:nvSpPr>
          <p:cNvPr id="13988" name="Google Shape;13988;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989" name="Google Shape;13989;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09" name="Shape 14009"/>
        <p:cNvGrpSpPr/>
        <p:nvPr/>
      </p:nvGrpSpPr>
      <p:grpSpPr>
        <a:xfrm>
          <a:off x="0" y="0"/>
          <a:ext cx="0" cy="0"/>
          <a:chOff x="0" y="0"/>
          <a:chExt cx="0" cy="0"/>
        </a:xfrm>
      </p:grpSpPr>
      <p:sp>
        <p:nvSpPr>
          <p:cNvPr id="14010" name="Google Shape;14010;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011" name="Google Shape;1401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8" name="Shape 14778"/>
        <p:cNvGrpSpPr/>
        <p:nvPr/>
      </p:nvGrpSpPr>
      <p:grpSpPr>
        <a:xfrm>
          <a:off x="0" y="0"/>
          <a:ext cx="0" cy="0"/>
          <a:chOff x="0" y="0"/>
          <a:chExt cx="0" cy="0"/>
        </a:xfrm>
      </p:grpSpPr>
      <p:sp>
        <p:nvSpPr>
          <p:cNvPr id="14779" name="Google Shape;14779;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780" name="Google Shape;14780;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3" name="Shape 15543"/>
        <p:cNvGrpSpPr/>
        <p:nvPr/>
      </p:nvGrpSpPr>
      <p:grpSpPr>
        <a:xfrm>
          <a:off x="0" y="0"/>
          <a:ext cx="0" cy="0"/>
          <a:chOff x="0" y="0"/>
          <a:chExt cx="0" cy="0"/>
        </a:xfrm>
      </p:grpSpPr>
      <p:sp>
        <p:nvSpPr>
          <p:cNvPr id="15544" name="Google Shape;15544;g2ce78c99214_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45" name="Google Shape;15545;g2ce78c99214_3_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12" name="Shape 16312"/>
        <p:cNvGrpSpPr/>
        <p:nvPr/>
      </p:nvGrpSpPr>
      <p:grpSpPr>
        <a:xfrm>
          <a:off x="0" y="0"/>
          <a:ext cx="0" cy="0"/>
          <a:chOff x="0" y="0"/>
          <a:chExt cx="0" cy="0"/>
        </a:xfrm>
      </p:grpSpPr>
      <p:sp>
        <p:nvSpPr>
          <p:cNvPr id="16313" name="Google Shape;16313;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14" name="Google Shape;1631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Zu Punkt 2: Anpressdurck der Patella ist höher bei gebeugtem Knie wodurch der Stress auf die Sehne erhöht wird, was Schmerzen verursachen kann.</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Zu Punkt 3: Sehne kann unten (Patellasehen, häufiger) oder oben (Quadricepssehne) entzünden. Schmerzpunkte sind entsprechend bei den Patienten an einem anderen Ort, aber grundsätzlich ist es derselbe Mechanismus</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Zu Punkt 4: eine Art “knirschen”/”krosen”, hört sich ähnlich an, wie wenn man auf Schnee geht</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Zu Punkt 5: deutlich erkennbar beim Squat</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Bild: https://zamst.com/wps/wp-content/uploads/2018/04/00c726c17cdcbd0c53a15acd742eeaf0.jpg</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19" name="Shape 16319"/>
        <p:cNvGrpSpPr/>
        <p:nvPr/>
      </p:nvGrpSpPr>
      <p:grpSpPr>
        <a:xfrm>
          <a:off x="0" y="0"/>
          <a:ext cx="0" cy="0"/>
          <a:chOff x="0" y="0"/>
          <a:chExt cx="0" cy="0"/>
        </a:xfrm>
      </p:grpSpPr>
      <p:sp>
        <p:nvSpPr>
          <p:cNvPr id="16320" name="Google Shape;16320;g2ce78c99214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21" name="Google Shape;16321;g2ce78c99214_0_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7" name="Shape 16327"/>
        <p:cNvGrpSpPr/>
        <p:nvPr/>
      </p:nvGrpSpPr>
      <p:grpSpPr>
        <a:xfrm>
          <a:off x="0" y="0"/>
          <a:ext cx="0" cy="0"/>
          <a:chOff x="0" y="0"/>
          <a:chExt cx="0" cy="0"/>
        </a:xfrm>
      </p:grpSpPr>
      <p:sp>
        <p:nvSpPr>
          <p:cNvPr id="16328" name="Google Shape;16328;g2ce78c99214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29" name="Google Shape;16329;g2ce78c99214_0_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Bild: </a:t>
            </a:r>
            <a:r>
              <a:rPr lang="en" u="sng">
                <a:solidFill>
                  <a:schemeClr val="hlink"/>
                </a:solidFill>
                <a:hlinkClick r:id="rId2"/>
              </a:rPr>
              <a:t>https://www.klyf.fr/wp-content/uploads/2022/05/Capture-de%CC%81cran-2022-05-03-a%CC%80-11.49.10-1024x901.png</a:t>
            </a:r>
            <a:r>
              <a:rPr lang="en"/>
              <a:t>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33" name="Shape 16333"/>
        <p:cNvGrpSpPr/>
        <p:nvPr/>
      </p:nvGrpSpPr>
      <p:grpSpPr>
        <a:xfrm>
          <a:off x="0" y="0"/>
          <a:ext cx="0" cy="0"/>
          <a:chOff x="0" y="0"/>
          <a:chExt cx="0" cy="0"/>
        </a:xfrm>
      </p:grpSpPr>
      <p:sp>
        <p:nvSpPr>
          <p:cNvPr id="16334" name="Google Shape;16334;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35" name="Google Shape;16335;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53"/>
          <p:cNvPicPr preferRelativeResize="0"/>
          <p:nvPr/>
        </p:nvPicPr>
        <p:blipFill rotWithShape="1">
          <a:blip r:embed="rId2">
            <a:alphaModFix amt="39000"/>
          </a:blip>
          <a:srcRect b="46310" l="42798" r="0" t="0"/>
          <a:stretch/>
        </p:blipFill>
        <p:spPr>
          <a:xfrm>
            <a:off x="-1" y="3277100"/>
            <a:ext cx="7677650" cy="1893000"/>
          </a:xfrm>
          <a:prstGeom prst="rect">
            <a:avLst/>
          </a:prstGeom>
          <a:noFill/>
          <a:ln>
            <a:noFill/>
          </a:ln>
        </p:spPr>
      </p:pic>
      <p:pic>
        <p:nvPicPr>
          <p:cNvPr id="10" name="Google Shape;10;p53"/>
          <p:cNvPicPr preferRelativeResize="0"/>
          <p:nvPr/>
        </p:nvPicPr>
        <p:blipFill rotWithShape="1">
          <a:blip r:embed="rId2">
            <a:alphaModFix amt="39000"/>
          </a:blip>
          <a:srcRect b="46310" l="42798" r="0" t="0"/>
          <a:stretch/>
        </p:blipFill>
        <p:spPr>
          <a:xfrm rot="10800000">
            <a:off x="1466349" y="0"/>
            <a:ext cx="7677650" cy="1893000"/>
          </a:xfrm>
          <a:prstGeom prst="rect">
            <a:avLst/>
          </a:prstGeom>
          <a:noFill/>
          <a:ln>
            <a:noFill/>
          </a:ln>
        </p:spPr>
      </p:pic>
      <p:sp>
        <p:nvSpPr>
          <p:cNvPr id="11" name="Google Shape;11;p53"/>
          <p:cNvSpPr txBox="1"/>
          <p:nvPr>
            <p:ph type="ctrTitle"/>
          </p:nvPr>
        </p:nvSpPr>
        <p:spPr>
          <a:xfrm>
            <a:off x="814650" y="1384101"/>
            <a:ext cx="7514700" cy="18930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56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2" name="Google Shape;12;p53"/>
          <p:cNvSpPr txBox="1"/>
          <p:nvPr>
            <p:ph idx="1" type="subTitle"/>
          </p:nvPr>
        </p:nvSpPr>
        <p:spPr>
          <a:xfrm>
            <a:off x="2250450" y="3407388"/>
            <a:ext cx="4643100" cy="4026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solidFill>
                  <a:schemeClr val="dk1"/>
                </a:solidFill>
                <a:latin typeface="Figtree"/>
                <a:ea typeface="Figtree"/>
                <a:cs typeface="Figtree"/>
                <a:sym typeface="Figtre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3" name="Google Shape;13;p53"/>
          <p:cNvSpPr/>
          <p:nvPr/>
        </p:nvSpPr>
        <p:spPr>
          <a:xfrm>
            <a:off x="603650" y="9380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53"/>
          <p:cNvSpPr/>
          <p:nvPr/>
        </p:nvSpPr>
        <p:spPr>
          <a:xfrm>
            <a:off x="149925" y="499223"/>
            <a:ext cx="565185" cy="56518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53"/>
          <p:cNvSpPr/>
          <p:nvPr/>
        </p:nvSpPr>
        <p:spPr>
          <a:xfrm>
            <a:off x="974763" y="499225"/>
            <a:ext cx="295470" cy="29547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53"/>
          <p:cNvSpPr/>
          <p:nvPr/>
        </p:nvSpPr>
        <p:spPr>
          <a:xfrm>
            <a:off x="7863725" y="4043323"/>
            <a:ext cx="565185" cy="56518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53"/>
          <p:cNvSpPr/>
          <p:nvPr/>
        </p:nvSpPr>
        <p:spPr>
          <a:xfrm>
            <a:off x="8530525" y="4708875"/>
            <a:ext cx="295470" cy="29547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53"/>
          <p:cNvSpPr/>
          <p:nvPr/>
        </p:nvSpPr>
        <p:spPr>
          <a:xfrm>
            <a:off x="8614975" y="379057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spTree>
      <p:nvGrpSpPr>
        <p:cNvPr id="3917" name="Shape 3917"/>
        <p:cNvGrpSpPr/>
        <p:nvPr/>
      </p:nvGrpSpPr>
      <p:grpSpPr>
        <a:xfrm>
          <a:off x="0" y="0"/>
          <a:ext cx="0" cy="0"/>
          <a:chOff x="0" y="0"/>
          <a:chExt cx="0" cy="0"/>
        </a:xfrm>
      </p:grpSpPr>
      <p:sp>
        <p:nvSpPr>
          <p:cNvPr id="3918" name="Google Shape;3918;p62"/>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3919" name="Google Shape;3919;p62"/>
          <p:cNvGrpSpPr/>
          <p:nvPr/>
        </p:nvGrpSpPr>
        <p:grpSpPr>
          <a:xfrm>
            <a:off x="-831105" y="535003"/>
            <a:ext cx="1546215" cy="1546058"/>
            <a:chOff x="1724650" y="2856150"/>
            <a:chExt cx="1973975" cy="1973775"/>
          </a:xfrm>
        </p:grpSpPr>
        <p:sp>
          <p:nvSpPr>
            <p:cNvPr id="3920" name="Google Shape;3920;p62"/>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62"/>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62"/>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62"/>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62"/>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62"/>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62"/>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62"/>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62"/>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62"/>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62"/>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62"/>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62"/>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62"/>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62"/>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62"/>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62"/>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62"/>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62"/>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62"/>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62"/>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62"/>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62"/>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62"/>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62"/>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62"/>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62"/>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62"/>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62"/>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62"/>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62"/>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62"/>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62"/>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62"/>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62"/>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62"/>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62"/>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62"/>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62"/>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62"/>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62"/>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62"/>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62"/>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62"/>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62"/>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62"/>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62"/>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62"/>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62"/>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62"/>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62"/>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62"/>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62"/>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62"/>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62"/>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62"/>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62"/>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62"/>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62"/>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62"/>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62"/>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62"/>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62"/>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62"/>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62"/>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62"/>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62"/>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62"/>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62"/>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62"/>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62"/>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62"/>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62"/>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62"/>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62"/>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62"/>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62"/>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62"/>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62"/>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62"/>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62"/>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62"/>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62"/>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62"/>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62"/>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62"/>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62"/>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62"/>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62"/>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62"/>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62"/>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62"/>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62"/>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62"/>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62"/>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62"/>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62"/>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62"/>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62"/>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62"/>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62"/>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62"/>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62"/>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62"/>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62"/>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62"/>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62"/>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62"/>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62"/>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62"/>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62"/>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62"/>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62"/>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62"/>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62"/>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62"/>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62"/>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62"/>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62"/>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62"/>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62"/>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62"/>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62"/>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62"/>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62"/>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62"/>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62"/>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62"/>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62"/>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62"/>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62"/>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62"/>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62"/>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62"/>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62"/>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62"/>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62"/>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62"/>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62"/>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62"/>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62"/>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62"/>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62"/>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62"/>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62"/>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62"/>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62"/>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62"/>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62"/>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62"/>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62"/>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62"/>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62"/>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62"/>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62"/>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62"/>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62"/>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62"/>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62"/>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62"/>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62"/>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62"/>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62"/>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62"/>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62"/>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62"/>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62"/>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62"/>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62"/>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62"/>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62"/>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62"/>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62"/>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62"/>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62"/>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62"/>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62"/>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62"/>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62"/>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62"/>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62"/>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62"/>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62"/>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62"/>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62"/>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62"/>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62"/>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62"/>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62"/>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62"/>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62"/>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62"/>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62"/>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62"/>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62"/>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62"/>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62"/>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62"/>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62"/>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62"/>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62"/>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62"/>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62"/>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62"/>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62"/>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62"/>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62"/>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62"/>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62"/>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62"/>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62"/>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62"/>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62"/>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62"/>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62"/>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62"/>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62"/>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62"/>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62"/>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62"/>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62"/>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62"/>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62"/>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62"/>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62"/>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62"/>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62"/>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62"/>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62"/>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62"/>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62"/>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62"/>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62"/>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62"/>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62"/>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62"/>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62"/>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62"/>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62"/>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62"/>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62"/>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62"/>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62"/>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62"/>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62"/>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62"/>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62"/>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62"/>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62"/>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62"/>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62"/>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62"/>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62"/>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62"/>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62"/>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62"/>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62"/>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62"/>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62"/>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62"/>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62"/>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62"/>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62"/>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62"/>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62"/>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62"/>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62"/>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62"/>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62"/>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62"/>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62"/>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62"/>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62"/>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62"/>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62"/>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62"/>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62"/>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62"/>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62"/>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62"/>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62"/>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62"/>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62"/>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62"/>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62"/>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62"/>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62"/>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62"/>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62"/>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62"/>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62"/>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62"/>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62"/>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62"/>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62"/>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62"/>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62"/>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62"/>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62"/>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62"/>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62"/>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62"/>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62"/>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62"/>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62"/>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62"/>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62"/>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62"/>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62"/>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62"/>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62"/>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62"/>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62"/>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62"/>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62"/>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62"/>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62"/>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62"/>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62"/>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62"/>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62"/>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62"/>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62"/>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62"/>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62"/>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62"/>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62"/>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62"/>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62"/>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62"/>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62"/>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62"/>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62"/>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62"/>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62"/>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62"/>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62"/>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62"/>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62"/>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62"/>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62"/>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62"/>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62"/>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62"/>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62"/>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62"/>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62"/>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62"/>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62"/>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62"/>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62"/>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62"/>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62"/>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62"/>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62"/>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62"/>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62"/>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62"/>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62"/>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62"/>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62"/>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62"/>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62"/>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62"/>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62"/>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62"/>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62"/>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62"/>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62"/>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62"/>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62"/>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62"/>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62"/>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62"/>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62"/>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62"/>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62"/>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7" name="Google Shape;4297;p62"/>
          <p:cNvGrpSpPr/>
          <p:nvPr/>
        </p:nvGrpSpPr>
        <p:grpSpPr>
          <a:xfrm>
            <a:off x="8428895" y="3072228"/>
            <a:ext cx="1546215" cy="1546058"/>
            <a:chOff x="1724650" y="2856150"/>
            <a:chExt cx="1973975" cy="1973775"/>
          </a:xfrm>
        </p:grpSpPr>
        <p:sp>
          <p:nvSpPr>
            <p:cNvPr id="4298" name="Google Shape;4298;p62"/>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62"/>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62"/>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62"/>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62"/>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62"/>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62"/>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62"/>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62"/>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62"/>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62"/>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62"/>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62"/>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62"/>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62"/>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62"/>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62"/>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62"/>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62"/>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62"/>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62"/>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62"/>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62"/>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62"/>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62"/>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62"/>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62"/>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62"/>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62"/>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62"/>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62"/>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62"/>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62"/>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62"/>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62"/>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62"/>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62"/>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62"/>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62"/>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62"/>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62"/>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62"/>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62"/>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62"/>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62"/>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62"/>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62"/>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62"/>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62"/>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62"/>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62"/>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62"/>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62"/>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62"/>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62"/>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62"/>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62"/>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62"/>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62"/>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62"/>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62"/>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62"/>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62"/>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62"/>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62"/>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62"/>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62"/>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62"/>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62"/>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62"/>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62"/>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62"/>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62"/>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62"/>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62"/>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62"/>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62"/>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62"/>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62"/>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62"/>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62"/>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62"/>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62"/>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62"/>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62"/>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62"/>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62"/>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62"/>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62"/>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62"/>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62"/>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62"/>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62"/>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62"/>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62"/>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62"/>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62"/>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62"/>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62"/>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62"/>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62"/>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62"/>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62"/>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62"/>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62"/>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62"/>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62"/>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62"/>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62"/>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62"/>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62"/>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62"/>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62"/>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62"/>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62"/>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62"/>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62"/>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62"/>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62"/>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62"/>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62"/>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62"/>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62"/>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62"/>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62"/>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62"/>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62"/>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62"/>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62"/>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62"/>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62"/>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62"/>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62"/>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62"/>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62"/>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62"/>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62"/>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62"/>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62"/>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62"/>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62"/>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62"/>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62"/>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62"/>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62"/>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62"/>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62"/>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62"/>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62"/>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62"/>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62"/>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62"/>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62"/>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62"/>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62"/>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62"/>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62"/>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62"/>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62"/>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62"/>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62"/>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62"/>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62"/>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62"/>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62"/>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62"/>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62"/>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62"/>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62"/>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62"/>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62"/>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62"/>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62"/>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62"/>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62"/>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62"/>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62"/>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62"/>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62"/>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62"/>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62"/>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62"/>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62"/>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62"/>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62"/>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62"/>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62"/>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62"/>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62"/>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62"/>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62"/>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62"/>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62"/>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62"/>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62"/>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62"/>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62"/>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62"/>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62"/>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62"/>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62"/>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62"/>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62"/>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62"/>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62"/>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62"/>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62"/>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62"/>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62"/>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62"/>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62"/>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62"/>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62"/>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62"/>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62"/>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62"/>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62"/>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62"/>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62"/>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62"/>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62"/>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62"/>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62"/>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62"/>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62"/>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62"/>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62"/>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62"/>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62"/>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62"/>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62"/>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62"/>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62"/>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62"/>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62"/>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62"/>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62"/>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62"/>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62"/>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62"/>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62"/>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62"/>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62"/>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62"/>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62"/>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62"/>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62"/>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62"/>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62"/>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62"/>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62"/>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62"/>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62"/>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62"/>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62"/>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62"/>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62"/>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62"/>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62"/>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62"/>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62"/>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62"/>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62"/>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62"/>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62"/>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62"/>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62"/>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62"/>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62"/>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62"/>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62"/>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62"/>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62"/>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62"/>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62"/>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62"/>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62"/>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62"/>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62"/>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62"/>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62"/>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62"/>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62"/>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62"/>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62"/>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62"/>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62"/>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62"/>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62"/>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62"/>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62"/>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62"/>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62"/>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62"/>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62"/>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62"/>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62"/>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62"/>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62"/>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62"/>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62"/>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62"/>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62"/>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62"/>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62"/>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62"/>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62"/>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62"/>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62"/>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62"/>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62"/>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62"/>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62"/>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62"/>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62"/>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62"/>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62"/>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62"/>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62"/>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62"/>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62"/>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62"/>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62"/>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62"/>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62"/>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62"/>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62"/>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62"/>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62"/>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62"/>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62"/>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62"/>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62"/>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62"/>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62"/>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62"/>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62"/>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62"/>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62"/>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62"/>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62"/>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62"/>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62"/>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62"/>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62"/>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62"/>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62"/>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62"/>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62"/>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62"/>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62"/>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62"/>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62"/>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62"/>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62"/>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62"/>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62"/>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62"/>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62"/>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62"/>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62"/>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62"/>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62"/>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62"/>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62"/>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62"/>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62"/>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62"/>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62"/>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62"/>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62"/>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62"/>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62"/>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62"/>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62"/>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62"/>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62"/>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75" name="Google Shape;4675;p62"/>
          <p:cNvSpPr/>
          <p:nvPr/>
        </p:nvSpPr>
        <p:spPr>
          <a:xfrm>
            <a:off x="154002" y="2386424"/>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62"/>
          <p:cNvSpPr/>
          <p:nvPr/>
        </p:nvSpPr>
        <p:spPr>
          <a:xfrm>
            <a:off x="8617402" y="105322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62"/>
          <p:cNvSpPr/>
          <p:nvPr/>
        </p:nvSpPr>
        <p:spPr>
          <a:xfrm>
            <a:off x="154000" y="3701012"/>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62"/>
          <p:cNvSpPr/>
          <p:nvPr/>
        </p:nvSpPr>
        <p:spPr>
          <a:xfrm>
            <a:off x="474300" y="4377475"/>
            <a:ext cx="240807" cy="24080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62"/>
          <p:cNvSpPr/>
          <p:nvPr/>
        </p:nvSpPr>
        <p:spPr>
          <a:xfrm>
            <a:off x="351150" y="3094687"/>
            <a:ext cx="300962" cy="30096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62"/>
          <p:cNvSpPr/>
          <p:nvPr/>
        </p:nvSpPr>
        <p:spPr>
          <a:xfrm>
            <a:off x="8698825" y="2048549"/>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62"/>
          <p:cNvSpPr/>
          <p:nvPr/>
        </p:nvSpPr>
        <p:spPr>
          <a:xfrm>
            <a:off x="8523275" y="1631934"/>
            <a:ext cx="240807" cy="24080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62"/>
          <p:cNvSpPr/>
          <p:nvPr/>
        </p:nvSpPr>
        <p:spPr>
          <a:xfrm>
            <a:off x="8515825" y="2595457"/>
            <a:ext cx="300962" cy="30096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683" name="Shape 4683"/>
        <p:cNvGrpSpPr/>
        <p:nvPr/>
      </p:nvGrpSpPr>
      <p:grpSpPr>
        <a:xfrm>
          <a:off x="0" y="0"/>
          <a:ext cx="0" cy="0"/>
          <a:chOff x="0" y="0"/>
          <a:chExt cx="0" cy="0"/>
        </a:xfrm>
      </p:grpSpPr>
      <p:sp>
        <p:nvSpPr>
          <p:cNvPr id="4684" name="Google Shape;4684;p63"/>
          <p:cNvSpPr txBox="1"/>
          <p:nvPr>
            <p:ph type="title"/>
          </p:nvPr>
        </p:nvSpPr>
        <p:spPr>
          <a:xfrm>
            <a:off x="715100" y="1381350"/>
            <a:ext cx="3534300" cy="2380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pic>
        <p:nvPicPr>
          <p:cNvPr id="4685" name="Google Shape;4685;p63"/>
          <p:cNvPicPr preferRelativeResize="0"/>
          <p:nvPr/>
        </p:nvPicPr>
        <p:blipFill rotWithShape="1">
          <a:blip r:embed="rId2">
            <a:alphaModFix/>
          </a:blip>
          <a:srcRect b="50885" l="13141" r="0" t="0"/>
          <a:stretch/>
        </p:blipFill>
        <p:spPr>
          <a:xfrm>
            <a:off x="0" y="3941575"/>
            <a:ext cx="8091827" cy="1201926"/>
          </a:xfrm>
          <a:prstGeom prst="rect">
            <a:avLst/>
          </a:prstGeom>
          <a:noFill/>
          <a:ln>
            <a:noFill/>
          </a:ln>
        </p:spPr>
      </p:pic>
      <p:sp>
        <p:nvSpPr>
          <p:cNvPr id="4686" name="Google Shape;4686;p63"/>
          <p:cNvSpPr/>
          <p:nvPr/>
        </p:nvSpPr>
        <p:spPr>
          <a:xfrm>
            <a:off x="439113" y="915238"/>
            <a:ext cx="275987" cy="27598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63"/>
          <p:cNvSpPr/>
          <p:nvPr/>
        </p:nvSpPr>
        <p:spPr>
          <a:xfrm>
            <a:off x="207150" y="303025"/>
            <a:ext cx="231975" cy="23197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63"/>
          <p:cNvSpPr/>
          <p:nvPr/>
        </p:nvSpPr>
        <p:spPr>
          <a:xfrm>
            <a:off x="934400" y="419013"/>
            <a:ext cx="231975" cy="23197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689" name="Google Shape;4689;p63"/>
          <p:cNvGrpSpPr/>
          <p:nvPr/>
        </p:nvGrpSpPr>
        <p:grpSpPr>
          <a:xfrm>
            <a:off x="1495250" y="-920550"/>
            <a:ext cx="1973975" cy="1973775"/>
            <a:chOff x="1724650" y="2856150"/>
            <a:chExt cx="1973975" cy="1973775"/>
          </a:xfrm>
        </p:grpSpPr>
        <p:sp>
          <p:nvSpPr>
            <p:cNvPr id="4690" name="Google Shape;4690;p63"/>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63"/>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63"/>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63"/>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63"/>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63"/>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63"/>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63"/>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63"/>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63"/>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63"/>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63"/>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63"/>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63"/>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63"/>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63"/>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63"/>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63"/>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63"/>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63"/>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63"/>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63"/>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63"/>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63"/>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63"/>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63"/>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63"/>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63"/>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63"/>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63"/>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63"/>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63"/>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63"/>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63"/>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63"/>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63"/>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63"/>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63"/>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63"/>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63"/>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63"/>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63"/>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63"/>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63"/>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63"/>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63"/>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63"/>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63"/>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63"/>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63"/>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63"/>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63"/>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63"/>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63"/>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63"/>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63"/>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63"/>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63"/>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63"/>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63"/>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63"/>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63"/>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63"/>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63"/>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63"/>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63"/>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63"/>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63"/>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63"/>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63"/>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63"/>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63"/>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63"/>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63"/>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63"/>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63"/>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63"/>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63"/>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63"/>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63"/>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63"/>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63"/>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63"/>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63"/>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63"/>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63"/>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63"/>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63"/>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63"/>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63"/>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63"/>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63"/>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63"/>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63"/>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63"/>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63"/>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63"/>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63"/>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63"/>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63"/>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63"/>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63"/>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63"/>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63"/>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63"/>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63"/>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63"/>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63"/>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63"/>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63"/>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63"/>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63"/>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63"/>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63"/>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63"/>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63"/>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63"/>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63"/>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63"/>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63"/>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63"/>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63"/>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63"/>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63"/>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63"/>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63"/>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63"/>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63"/>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63"/>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63"/>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63"/>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63"/>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63"/>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63"/>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63"/>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63"/>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63"/>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63"/>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63"/>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63"/>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63"/>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63"/>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63"/>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63"/>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63"/>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63"/>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63"/>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63"/>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63"/>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63"/>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63"/>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63"/>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63"/>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63"/>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63"/>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63"/>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63"/>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63"/>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63"/>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63"/>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63"/>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63"/>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63"/>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63"/>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63"/>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63"/>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63"/>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63"/>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63"/>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63"/>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63"/>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63"/>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63"/>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63"/>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63"/>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63"/>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63"/>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63"/>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63"/>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63"/>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63"/>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63"/>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63"/>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63"/>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63"/>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63"/>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63"/>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63"/>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63"/>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63"/>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63"/>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63"/>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63"/>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63"/>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63"/>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63"/>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63"/>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63"/>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63"/>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63"/>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63"/>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63"/>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63"/>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63"/>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63"/>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63"/>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63"/>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63"/>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63"/>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63"/>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63"/>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63"/>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63"/>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63"/>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63"/>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63"/>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63"/>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63"/>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63"/>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63"/>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63"/>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63"/>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63"/>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63"/>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63"/>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63"/>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63"/>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63"/>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63"/>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63"/>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63"/>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63"/>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63"/>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63"/>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63"/>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63"/>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63"/>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63"/>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63"/>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63"/>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63"/>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63"/>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63"/>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63"/>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63"/>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63"/>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63"/>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63"/>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63"/>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63"/>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63"/>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63"/>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63"/>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63"/>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63"/>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63"/>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63"/>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63"/>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63"/>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63"/>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63"/>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63"/>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63"/>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63"/>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63"/>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63"/>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63"/>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63"/>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63"/>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63"/>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63"/>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63"/>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63"/>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63"/>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63"/>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63"/>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63"/>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63"/>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63"/>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63"/>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63"/>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63"/>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63"/>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63"/>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63"/>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63"/>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63"/>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63"/>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63"/>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63"/>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63"/>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63"/>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63"/>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63"/>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63"/>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63"/>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63"/>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63"/>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63"/>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63"/>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63"/>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63"/>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63"/>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63"/>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63"/>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63"/>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63"/>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63"/>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63"/>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63"/>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63"/>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63"/>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63"/>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63"/>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63"/>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63"/>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63"/>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63"/>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63"/>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63"/>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63"/>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63"/>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63"/>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63"/>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63"/>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63"/>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63"/>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63"/>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63"/>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63"/>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63"/>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63"/>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63"/>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63"/>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63"/>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63"/>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63"/>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63"/>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63"/>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63"/>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63"/>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63"/>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63"/>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63"/>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63"/>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63"/>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63"/>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63"/>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63"/>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63"/>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63"/>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63"/>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63"/>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63"/>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63"/>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63"/>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63"/>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63"/>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63"/>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63"/>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63"/>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63"/>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63"/>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63"/>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63"/>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63"/>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63"/>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63"/>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63"/>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63"/>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63"/>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63"/>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63"/>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63"/>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63"/>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63"/>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63"/>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67" name="Google Shape;5067;p63"/>
          <p:cNvSpPr/>
          <p:nvPr/>
        </p:nvSpPr>
        <p:spPr>
          <a:xfrm>
            <a:off x="8428888" y="281013"/>
            <a:ext cx="275987" cy="27598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63"/>
          <p:cNvSpPr/>
          <p:nvPr/>
        </p:nvSpPr>
        <p:spPr>
          <a:xfrm>
            <a:off x="8704875" y="821250"/>
            <a:ext cx="231975" cy="23197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63"/>
          <p:cNvSpPr/>
          <p:nvPr/>
        </p:nvSpPr>
        <p:spPr>
          <a:xfrm>
            <a:off x="8704875" y="4682575"/>
            <a:ext cx="231975" cy="23197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63"/>
          <p:cNvSpPr/>
          <p:nvPr/>
        </p:nvSpPr>
        <p:spPr>
          <a:xfrm>
            <a:off x="2280802" y="-9987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5071" name="Shape 5071"/>
        <p:cNvGrpSpPr/>
        <p:nvPr/>
      </p:nvGrpSpPr>
      <p:grpSpPr>
        <a:xfrm>
          <a:off x="0" y="0"/>
          <a:ext cx="0" cy="0"/>
          <a:chOff x="0" y="0"/>
          <a:chExt cx="0" cy="0"/>
        </a:xfrm>
      </p:grpSpPr>
      <p:pic>
        <p:nvPicPr>
          <p:cNvPr id="5072" name="Google Shape;5072;p64"/>
          <p:cNvPicPr preferRelativeResize="0"/>
          <p:nvPr/>
        </p:nvPicPr>
        <p:blipFill rotWithShape="1">
          <a:blip r:embed="rId2">
            <a:alphaModFix/>
          </a:blip>
          <a:srcRect b="62943" l="0" r="0" t="0"/>
          <a:stretch/>
        </p:blipFill>
        <p:spPr>
          <a:xfrm>
            <a:off x="1497200" y="4399126"/>
            <a:ext cx="7646802" cy="744375"/>
          </a:xfrm>
          <a:prstGeom prst="rect">
            <a:avLst/>
          </a:prstGeom>
          <a:noFill/>
          <a:ln>
            <a:noFill/>
          </a:ln>
        </p:spPr>
      </p:pic>
      <p:pic>
        <p:nvPicPr>
          <p:cNvPr id="5073" name="Google Shape;5073;p64"/>
          <p:cNvPicPr preferRelativeResize="0"/>
          <p:nvPr/>
        </p:nvPicPr>
        <p:blipFill rotWithShape="1">
          <a:blip r:embed="rId2">
            <a:alphaModFix/>
          </a:blip>
          <a:srcRect b="62943" l="0" r="0" t="0"/>
          <a:stretch/>
        </p:blipFill>
        <p:spPr>
          <a:xfrm rot="10800000">
            <a:off x="-3925" y="1"/>
            <a:ext cx="7646802" cy="744375"/>
          </a:xfrm>
          <a:prstGeom prst="rect">
            <a:avLst/>
          </a:prstGeom>
          <a:noFill/>
          <a:ln>
            <a:noFill/>
          </a:ln>
        </p:spPr>
      </p:pic>
      <p:grpSp>
        <p:nvGrpSpPr>
          <p:cNvPr id="5074" name="Google Shape;5074;p64"/>
          <p:cNvGrpSpPr/>
          <p:nvPr/>
        </p:nvGrpSpPr>
        <p:grpSpPr>
          <a:xfrm>
            <a:off x="-1253987" y="1584863"/>
            <a:ext cx="1973975" cy="1973775"/>
            <a:chOff x="1724650" y="2856150"/>
            <a:chExt cx="1973975" cy="1973775"/>
          </a:xfrm>
        </p:grpSpPr>
        <p:sp>
          <p:nvSpPr>
            <p:cNvPr id="5075" name="Google Shape;5075;p6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6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6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6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6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6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6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6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6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6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6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6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6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6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6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6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6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6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6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6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6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6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6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6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6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6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6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6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6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6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6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6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6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6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6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6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6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6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6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6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6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6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6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6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6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6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6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6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6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6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6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6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6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6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6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6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6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6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6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6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6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6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6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6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6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6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6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6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6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6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6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6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6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6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6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6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6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6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6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6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6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6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6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6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6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6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6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6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6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6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6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6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6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6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6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6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6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6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6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6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6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6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6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6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6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6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6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6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6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6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6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6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6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6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6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6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6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6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6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6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6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6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6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6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6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6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6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6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6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6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6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6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6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6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6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6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6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6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6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6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6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6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6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6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6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6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6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6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6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6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6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6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6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6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6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6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6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6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6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6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6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6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6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6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6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6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6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6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6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6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6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6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6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6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6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6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6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6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6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6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6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6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6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6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6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6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6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6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6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6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6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6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6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6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6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6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6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6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6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6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6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6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6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6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6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6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6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6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6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6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6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6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6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6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6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6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6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6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6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6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6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6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6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6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6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6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6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6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6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6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6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6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6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6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6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6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6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6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6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6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6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6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6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6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6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6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6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6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6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6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6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6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6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6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6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6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6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6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6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6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6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6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6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6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6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6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6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6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6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6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6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6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6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6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6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6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6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6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6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6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6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6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6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6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6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6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6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6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6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6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6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6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6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6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6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6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6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6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6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6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6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6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6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6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6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6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6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6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6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6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6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6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6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6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6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6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6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6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6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6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6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6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6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6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6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6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6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6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6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6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6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6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6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6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6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6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6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6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6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6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6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6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6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6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6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6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6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6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6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6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6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6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6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6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6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6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6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6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6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6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6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6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6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6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6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6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6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6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6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6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6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6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6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6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6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6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6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52" name="Google Shape;5452;p64"/>
          <p:cNvGrpSpPr/>
          <p:nvPr/>
        </p:nvGrpSpPr>
        <p:grpSpPr>
          <a:xfrm>
            <a:off x="8437488" y="1584863"/>
            <a:ext cx="1973975" cy="1973775"/>
            <a:chOff x="1724650" y="2856150"/>
            <a:chExt cx="1973975" cy="1973775"/>
          </a:xfrm>
        </p:grpSpPr>
        <p:sp>
          <p:nvSpPr>
            <p:cNvPr id="5453" name="Google Shape;5453;p6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6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6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6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6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6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6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6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6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6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6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6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6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6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6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6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6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6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6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6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6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6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6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6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6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6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6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6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6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6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6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6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6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6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6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6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6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6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6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6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6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6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6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6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6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6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6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6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6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6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6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6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6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6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6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6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6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6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6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6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6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6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6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6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6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6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6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6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6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6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6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6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6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6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6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6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6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6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6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6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6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6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6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6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6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6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6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6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6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6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6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6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6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6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6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6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6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6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6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6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6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6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6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6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6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6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6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6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6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6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6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6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6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6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6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6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6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6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6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6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6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6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6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6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6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6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6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6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6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6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6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6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6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6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6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6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6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6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6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6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6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6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6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6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6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6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6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6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6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6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6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6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6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6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6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6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6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6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6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6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6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6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6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6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6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6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6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6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6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6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6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6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6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6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6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6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6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6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6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6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6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6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6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6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6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6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6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6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6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6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6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6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6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6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6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6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6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6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6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6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6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6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6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6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6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6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6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6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6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6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6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6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6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6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6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6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6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6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6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6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6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6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6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6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6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6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6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6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6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6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6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6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6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6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6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6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6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6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6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6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6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6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6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6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6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6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6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6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6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6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6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6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6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6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6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6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6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6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6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6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6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6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6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6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6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6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6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6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6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6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6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6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6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6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6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6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6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6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6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6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6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6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6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6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6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6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6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6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6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6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6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6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6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6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6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6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6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6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6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6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6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6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6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6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6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6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6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6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6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6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6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6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6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6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6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6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6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6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6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6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6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6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6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6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6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6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6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6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6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6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6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6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6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6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6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6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6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6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6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6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6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6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6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6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6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6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6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6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6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6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6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6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6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6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6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6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6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6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6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6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6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6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6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6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6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6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6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6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6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6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6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6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6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6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6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6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6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30" name="Google Shape;5830;p64"/>
          <p:cNvSpPr/>
          <p:nvPr/>
        </p:nvSpPr>
        <p:spPr>
          <a:xfrm>
            <a:off x="235488" y="375942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64"/>
          <p:cNvSpPr/>
          <p:nvPr/>
        </p:nvSpPr>
        <p:spPr>
          <a:xfrm>
            <a:off x="161000" y="777625"/>
            <a:ext cx="308199" cy="3081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64"/>
          <p:cNvSpPr/>
          <p:nvPr/>
        </p:nvSpPr>
        <p:spPr>
          <a:xfrm>
            <a:off x="295200" y="1298275"/>
            <a:ext cx="251680" cy="25168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64"/>
          <p:cNvSpPr/>
          <p:nvPr/>
        </p:nvSpPr>
        <p:spPr>
          <a:xfrm>
            <a:off x="317102" y="237030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64"/>
          <p:cNvSpPr/>
          <p:nvPr/>
        </p:nvSpPr>
        <p:spPr>
          <a:xfrm>
            <a:off x="8418527" y="2370313"/>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64"/>
          <p:cNvSpPr/>
          <p:nvPr/>
        </p:nvSpPr>
        <p:spPr>
          <a:xfrm>
            <a:off x="8619863" y="86767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64"/>
          <p:cNvSpPr/>
          <p:nvPr/>
        </p:nvSpPr>
        <p:spPr>
          <a:xfrm>
            <a:off x="8564950" y="4090925"/>
            <a:ext cx="308199" cy="3081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64"/>
          <p:cNvSpPr/>
          <p:nvPr/>
        </p:nvSpPr>
        <p:spPr>
          <a:xfrm>
            <a:off x="8739300" y="3637925"/>
            <a:ext cx="251680" cy="25168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64"/>
          <p:cNvSpPr txBox="1"/>
          <p:nvPr>
            <p:ph idx="1" type="subTitle"/>
          </p:nvPr>
        </p:nvSpPr>
        <p:spPr>
          <a:xfrm>
            <a:off x="1071763" y="1682050"/>
            <a:ext cx="2440800" cy="423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839" name="Google Shape;5839;p64"/>
          <p:cNvSpPr txBox="1"/>
          <p:nvPr>
            <p:ph idx="2" type="subTitle"/>
          </p:nvPr>
        </p:nvSpPr>
        <p:spPr>
          <a:xfrm>
            <a:off x="1071763" y="2708969"/>
            <a:ext cx="2440800" cy="420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840" name="Google Shape;5840;p64"/>
          <p:cNvSpPr txBox="1"/>
          <p:nvPr>
            <p:ph idx="3" type="subTitle"/>
          </p:nvPr>
        </p:nvSpPr>
        <p:spPr>
          <a:xfrm>
            <a:off x="1071763" y="3734675"/>
            <a:ext cx="2440800" cy="4206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841" name="Google Shape;5841;p64"/>
          <p:cNvSpPr txBox="1"/>
          <p:nvPr>
            <p:ph idx="4" type="subTitle"/>
          </p:nvPr>
        </p:nvSpPr>
        <p:spPr>
          <a:xfrm>
            <a:off x="4306338" y="1586500"/>
            <a:ext cx="3779400" cy="614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842" name="Google Shape;5842;p64"/>
          <p:cNvSpPr txBox="1"/>
          <p:nvPr>
            <p:ph idx="5" type="subTitle"/>
          </p:nvPr>
        </p:nvSpPr>
        <p:spPr>
          <a:xfrm>
            <a:off x="4306338" y="2612219"/>
            <a:ext cx="3779400" cy="614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843" name="Google Shape;5843;p64"/>
          <p:cNvSpPr txBox="1"/>
          <p:nvPr>
            <p:ph idx="6" type="subTitle"/>
          </p:nvPr>
        </p:nvSpPr>
        <p:spPr>
          <a:xfrm>
            <a:off x="4306338" y="3637925"/>
            <a:ext cx="3779400" cy="614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844" name="Google Shape;5844;p64"/>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845" name="Shape 5845"/>
        <p:cNvGrpSpPr/>
        <p:nvPr/>
      </p:nvGrpSpPr>
      <p:grpSpPr>
        <a:xfrm>
          <a:off x="0" y="0"/>
          <a:ext cx="0" cy="0"/>
          <a:chOff x="0" y="0"/>
          <a:chExt cx="0" cy="0"/>
        </a:xfrm>
      </p:grpSpPr>
      <p:pic>
        <p:nvPicPr>
          <p:cNvPr id="5846" name="Google Shape;5846;p65"/>
          <p:cNvPicPr preferRelativeResize="0"/>
          <p:nvPr/>
        </p:nvPicPr>
        <p:blipFill rotWithShape="1">
          <a:blip r:embed="rId2">
            <a:alphaModFix/>
          </a:blip>
          <a:srcRect b="55204" l="24953" r="0" t="0"/>
          <a:stretch/>
        </p:blipFill>
        <p:spPr>
          <a:xfrm>
            <a:off x="0" y="3872850"/>
            <a:ext cx="8103752" cy="1270650"/>
          </a:xfrm>
          <a:prstGeom prst="rect">
            <a:avLst/>
          </a:prstGeom>
          <a:noFill/>
          <a:ln>
            <a:noFill/>
          </a:ln>
        </p:spPr>
      </p:pic>
      <p:pic>
        <p:nvPicPr>
          <p:cNvPr id="5847" name="Google Shape;5847;p65"/>
          <p:cNvPicPr preferRelativeResize="0"/>
          <p:nvPr/>
        </p:nvPicPr>
        <p:blipFill rotWithShape="1">
          <a:blip r:embed="rId2">
            <a:alphaModFix/>
          </a:blip>
          <a:srcRect b="55204" l="24953" r="0" t="0"/>
          <a:stretch/>
        </p:blipFill>
        <p:spPr>
          <a:xfrm rot="10800000">
            <a:off x="1040250" y="0"/>
            <a:ext cx="8103752" cy="1270650"/>
          </a:xfrm>
          <a:prstGeom prst="rect">
            <a:avLst/>
          </a:prstGeom>
          <a:noFill/>
          <a:ln>
            <a:noFill/>
          </a:ln>
        </p:spPr>
      </p:pic>
      <p:sp>
        <p:nvSpPr>
          <p:cNvPr id="5848" name="Google Shape;5848;p65"/>
          <p:cNvSpPr/>
          <p:nvPr/>
        </p:nvSpPr>
        <p:spPr>
          <a:xfrm>
            <a:off x="312200" y="3494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65"/>
          <p:cNvSpPr/>
          <p:nvPr/>
        </p:nvSpPr>
        <p:spPr>
          <a:xfrm>
            <a:off x="384113" y="923688"/>
            <a:ext cx="259065" cy="2590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65"/>
          <p:cNvSpPr/>
          <p:nvPr/>
        </p:nvSpPr>
        <p:spPr>
          <a:xfrm>
            <a:off x="856800" y="664625"/>
            <a:ext cx="259065" cy="2590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65"/>
          <p:cNvSpPr/>
          <p:nvPr/>
        </p:nvSpPr>
        <p:spPr>
          <a:xfrm rot="10800000">
            <a:off x="8444790" y="4515327"/>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65"/>
          <p:cNvSpPr/>
          <p:nvPr/>
        </p:nvSpPr>
        <p:spPr>
          <a:xfrm rot="10800000">
            <a:off x="8675088" y="3829725"/>
            <a:ext cx="259065" cy="2590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65"/>
          <p:cNvSpPr/>
          <p:nvPr/>
        </p:nvSpPr>
        <p:spPr>
          <a:xfrm rot="10800000">
            <a:off x="7844675" y="4478963"/>
            <a:ext cx="259065" cy="2590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65"/>
          <p:cNvSpPr txBox="1"/>
          <p:nvPr>
            <p:ph type="title"/>
          </p:nvPr>
        </p:nvSpPr>
        <p:spPr>
          <a:xfrm>
            <a:off x="1388100" y="1270650"/>
            <a:ext cx="6367800" cy="26022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79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5855" name="Google Shape;5855;p65"/>
          <p:cNvSpPr/>
          <p:nvPr/>
        </p:nvSpPr>
        <p:spPr>
          <a:xfrm>
            <a:off x="312199" y="4265350"/>
            <a:ext cx="544500" cy="5445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65"/>
          <p:cNvSpPr/>
          <p:nvPr/>
        </p:nvSpPr>
        <p:spPr>
          <a:xfrm>
            <a:off x="8394399" y="226450"/>
            <a:ext cx="544500" cy="5445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65"/>
          <p:cNvSpPr/>
          <p:nvPr/>
        </p:nvSpPr>
        <p:spPr>
          <a:xfrm>
            <a:off x="8198897" y="7048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65"/>
          <p:cNvSpPr/>
          <p:nvPr/>
        </p:nvSpPr>
        <p:spPr>
          <a:xfrm>
            <a:off x="788447" y="4025200"/>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_1">
    <p:spTree>
      <p:nvGrpSpPr>
        <p:cNvPr id="5859" name="Shape 5859"/>
        <p:cNvGrpSpPr/>
        <p:nvPr/>
      </p:nvGrpSpPr>
      <p:grpSpPr>
        <a:xfrm>
          <a:off x="0" y="0"/>
          <a:ext cx="0" cy="0"/>
          <a:chOff x="0" y="0"/>
          <a:chExt cx="0" cy="0"/>
        </a:xfrm>
      </p:grpSpPr>
      <p:grpSp>
        <p:nvGrpSpPr>
          <p:cNvPr id="5860" name="Google Shape;5860;p66"/>
          <p:cNvGrpSpPr/>
          <p:nvPr/>
        </p:nvGrpSpPr>
        <p:grpSpPr>
          <a:xfrm>
            <a:off x="-1258887" y="-451887"/>
            <a:ext cx="1973975" cy="1973775"/>
            <a:chOff x="1724650" y="2856150"/>
            <a:chExt cx="1973975" cy="1973775"/>
          </a:xfrm>
        </p:grpSpPr>
        <p:sp>
          <p:nvSpPr>
            <p:cNvPr id="5861" name="Google Shape;5861;p6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6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6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6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6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6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6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6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6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6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6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6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6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6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6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6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6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6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6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6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6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6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6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6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6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6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6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6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6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6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6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6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6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6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6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6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6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6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6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6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6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6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6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6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6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6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6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6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6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6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6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6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6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6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6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6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6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6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6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6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6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6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6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6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6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6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6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6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6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6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6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6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6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6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6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6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6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6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6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6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6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6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6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6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6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6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6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6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6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6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6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6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6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6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6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6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6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6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6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6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6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6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6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6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6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6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6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6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6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6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6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6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6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6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6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6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6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6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6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6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6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6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6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6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6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6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6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6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6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6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6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6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6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6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6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6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6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6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6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6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6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6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6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6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6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6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6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6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6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6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6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6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6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6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6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6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6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6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6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6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6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6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6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6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6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6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6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6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6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6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6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6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6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6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6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6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6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6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6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6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6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6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6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6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6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6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6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6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6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6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6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6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6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6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6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6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6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6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6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6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6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6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6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6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6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6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6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6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6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6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6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6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6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6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6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6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6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6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6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6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6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6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6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6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6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6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6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6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6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6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6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6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6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6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6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6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6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6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6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6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6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6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6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6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6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6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6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6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6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6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6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6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6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6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6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6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6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6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6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6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6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6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6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6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6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6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6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6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6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6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6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6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6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6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6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6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6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6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6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6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6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6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6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6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6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6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6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6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6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6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6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6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6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6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6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6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6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6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6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6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6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6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6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6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6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6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6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6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6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6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6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6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6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6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6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6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6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6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6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6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6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6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6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6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6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6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6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6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6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6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6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6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6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6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6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6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6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6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6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6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6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6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6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6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6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6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6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6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6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6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6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6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6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6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6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6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6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6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6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6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6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6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6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6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6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6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6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6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6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6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6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6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6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6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6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6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6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8" name="Google Shape;6238;p66"/>
          <p:cNvGrpSpPr/>
          <p:nvPr/>
        </p:nvGrpSpPr>
        <p:grpSpPr>
          <a:xfrm>
            <a:off x="8428900" y="3621600"/>
            <a:ext cx="1973975" cy="1973775"/>
            <a:chOff x="1724650" y="2856150"/>
            <a:chExt cx="1973975" cy="1973775"/>
          </a:xfrm>
        </p:grpSpPr>
        <p:sp>
          <p:nvSpPr>
            <p:cNvPr id="6239" name="Google Shape;6239;p6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6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6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6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6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6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6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6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6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6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6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6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6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6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6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6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6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6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6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6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6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6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6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6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6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6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6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6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6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6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6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6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6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6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6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6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6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6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6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6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6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6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6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6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6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6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6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6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6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6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6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6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6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6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6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6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6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6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6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6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6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6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6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6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6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6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6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6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6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6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6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6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6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6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6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6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6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6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6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6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6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6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6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6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6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6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6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6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6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6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6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6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6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6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6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6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6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6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6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6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6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6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6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6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6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6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6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6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6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6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6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6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6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6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6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6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6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6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6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6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6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6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6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6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6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6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6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6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6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6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6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6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6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6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6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6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6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6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6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6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6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6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6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6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6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6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6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6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6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6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6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6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6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6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6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6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6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6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6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6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6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6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6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6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6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6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6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6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6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6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6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6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6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6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6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6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6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6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6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6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6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6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6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6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6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6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6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6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6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6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6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6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6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6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6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6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6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6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6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6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6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6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6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6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6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6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6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6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6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6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6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6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6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6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6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6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6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6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6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6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6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6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6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6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6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6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6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6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6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6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6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6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6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6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6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6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6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6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6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6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6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6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6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6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6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6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6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6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6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6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6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6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6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6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6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6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6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6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6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6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6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6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6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6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6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6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6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6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6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6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6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6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6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6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6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6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6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6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6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6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6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6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6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6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6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6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6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6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6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6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6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6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6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6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6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6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6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6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6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6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6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6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6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6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6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6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6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6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6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6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6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6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6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6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6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6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6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6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6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6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6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6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6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6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6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6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6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6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6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6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6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6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6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6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6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6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6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6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6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6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6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6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6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6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6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6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6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6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6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6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6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6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6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6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6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6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6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6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6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6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6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6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6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6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6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6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6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6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6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6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6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6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6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6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6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6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6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16" name="Google Shape;6616;p66"/>
          <p:cNvSpPr/>
          <p:nvPr/>
        </p:nvSpPr>
        <p:spPr>
          <a:xfrm>
            <a:off x="2" y="3335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66"/>
          <p:cNvSpPr/>
          <p:nvPr/>
        </p:nvSpPr>
        <p:spPr>
          <a:xfrm>
            <a:off x="8741102" y="4407038"/>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618" name="Google Shape;6618;p66"/>
          <p:cNvPicPr preferRelativeResize="0"/>
          <p:nvPr/>
        </p:nvPicPr>
        <p:blipFill rotWithShape="1">
          <a:blip r:embed="rId2">
            <a:alphaModFix/>
          </a:blip>
          <a:srcRect b="49954" l="47968" r="0" t="0"/>
          <a:stretch/>
        </p:blipFill>
        <p:spPr>
          <a:xfrm>
            <a:off x="0" y="4062000"/>
            <a:ext cx="4280300" cy="1081500"/>
          </a:xfrm>
          <a:prstGeom prst="rect">
            <a:avLst/>
          </a:prstGeom>
          <a:noFill/>
          <a:ln>
            <a:noFill/>
          </a:ln>
        </p:spPr>
      </p:pic>
      <p:pic>
        <p:nvPicPr>
          <p:cNvPr id="6619" name="Google Shape;6619;p66"/>
          <p:cNvPicPr preferRelativeResize="0"/>
          <p:nvPr/>
        </p:nvPicPr>
        <p:blipFill rotWithShape="1">
          <a:blip r:embed="rId2">
            <a:alphaModFix/>
          </a:blip>
          <a:srcRect b="49954" l="47968" r="0" t="0"/>
          <a:stretch/>
        </p:blipFill>
        <p:spPr>
          <a:xfrm rot="10800000">
            <a:off x="4860625" y="-5750"/>
            <a:ext cx="4280300" cy="1081500"/>
          </a:xfrm>
          <a:prstGeom prst="rect">
            <a:avLst/>
          </a:prstGeom>
          <a:noFill/>
          <a:ln>
            <a:noFill/>
          </a:ln>
        </p:spPr>
      </p:pic>
      <p:sp>
        <p:nvSpPr>
          <p:cNvPr id="6620" name="Google Shape;6620;p66"/>
          <p:cNvSpPr/>
          <p:nvPr/>
        </p:nvSpPr>
        <p:spPr>
          <a:xfrm>
            <a:off x="305475" y="3979989"/>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66"/>
          <p:cNvSpPr/>
          <p:nvPr/>
        </p:nvSpPr>
        <p:spPr>
          <a:xfrm>
            <a:off x="1885829" y="4674590"/>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66"/>
          <p:cNvSpPr/>
          <p:nvPr/>
        </p:nvSpPr>
        <p:spPr>
          <a:xfrm>
            <a:off x="8741100" y="1420214"/>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66"/>
          <p:cNvSpPr/>
          <p:nvPr/>
        </p:nvSpPr>
        <p:spPr>
          <a:xfrm>
            <a:off x="8600800" y="2006298"/>
            <a:ext cx="198650" cy="19865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66"/>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6625" name="Shape 6625"/>
        <p:cNvGrpSpPr/>
        <p:nvPr/>
      </p:nvGrpSpPr>
      <p:grpSpPr>
        <a:xfrm>
          <a:off x="0" y="0"/>
          <a:ext cx="0" cy="0"/>
          <a:chOff x="0" y="0"/>
          <a:chExt cx="0" cy="0"/>
        </a:xfrm>
      </p:grpSpPr>
      <p:sp>
        <p:nvSpPr>
          <p:cNvPr id="6626" name="Google Shape;6626;p67"/>
          <p:cNvSpPr txBox="1"/>
          <p:nvPr>
            <p:ph idx="1" type="subTitle"/>
          </p:nvPr>
        </p:nvSpPr>
        <p:spPr>
          <a:xfrm>
            <a:off x="1030913" y="2339550"/>
            <a:ext cx="21120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27" name="Google Shape;6627;p67"/>
          <p:cNvSpPr txBox="1"/>
          <p:nvPr>
            <p:ph idx="2" type="subTitle"/>
          </p:nvPr>
        </p:nvSpPr>
        <p:spPr>
          <a:xfrm>
            <a:off x="3518246" y="2339550"/>
            <a:ext cx="21120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28" name="Google Shape;6628;p67"/>
          <p:cNvSpPr txBox="1"/>
          <p:nvPr>
            <p:ph idx="3" type="subTitle"/>
          </p:nvPr>
        </p:nvSpPr>
        <p:spPr>
          <a:xfrm>
            <a:off x="6005563" y="2339550"/>
            <a:ext cx="21075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29" name="Google Shape;6629;p67"/>
          <p:cNvSpPr txBox="1"/>
          <p:nvPr>
            <p:ph idx="4" type="subTitle"/>
          </p:nvPr>
        </p:nvSpPr>
        <p:spPr>
          <a:xfrm>
            <a:off x="1030913" y="4028900"/>
            <a:ext cx="21120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30" name="Google Shape;6630;p67"/>
          <p:cNvSpPr txBox="1"/>
          <p:nvPr>
            <p:ph idx="5" type="subTitle"/>
          </p:nvPr>
        </p:nvSpPr>
        <p:spPr>
          <a:xfrm>
            <a:off x="3518246" y="4028900"/>
            <a:ext cx="21120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31" name="Google Shape;6631;p67"/>
          <p:cNvSpPr txBox="1"/>
          <p:nvPr>
            <p:ph idx="6" type="subTitle"/>
          </p:nvPr>
        </p:nvSpPr>
        <p:spPr>
          <a:xfrm>
            <a:off x="6005563" y="4028900"/>
            <a:ext cx="2107500" cy="579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632" name="Google Shape;6632;p67"/>
          <p:cNvSpPr txBox="1"/>
          <p:nvPr>
            <p:ph idx="7" type="subTitle"/>
          </p:nvPr>
        </p:nvSpPr>
        <p:spPr>
          <a:xfrm>
            <a:off x="1030913" y="1983525"/>
            <a:ext cx="21120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3" name="Google Shape;6633;p67"/>
          <p:cNvSpPr txBox="1"/>
          <p:nvPr>
            <p:ph idx="8" type="subTitle"/>
          </p:nvPr>
        </p:nvSpPr>
        <p:spPr>
          <a:xfrm>
            <a:off x="3520496" y="1983525"/>
            <a:ext cx="21075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4" name="Google Shape;6634;p67"/>
          <p:cNvSpPr txBox="1"/>
          <p:nvPr>
            <p:ph idx="9" type="subTitle"/>
          </p:nvPr>
        </p:nvSpPr>
        <p:spPr>
          <a:xfrm>
            <a:off x="6005563" y="1983525"/>
            <a:ext cx="21075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5" name="Google Shape;6635;p67"/>
          <p:cNvSpPr txBox="1"/>
          <p:nvPr>
            <p:ph idx="13" type="subTitle"/>
          </p:nvPr>
        </p:nvSpPr>
        <p:spPr>
          <a:xfrm>
            <a:off x="1030913" y="3672872"/>
            <a:ext cx="21120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6" name="Google Shape;6636;p67"/>
          <p:cNvSpPr txBox="1"/>
          <p:nvPr>
            <p:ph idx="14" type="subTitle"/>
          </p:nvPr>
        </p:nvSpPr>
        <p:spPr>
          <a:xfrm>
            <a:off x="3520496" y="3672872"/>
            <a:ext cx="21075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7" name="Google Shape;6637;p67"/>
          <p:cNvSpPr txBox="1"/>
          <p:nvPr>
            <p:ph idx="15" type="subTitle"/>
          </p:nvPr>
        </p:nvSpPr>
        <p:spPr>
          <a:xfrm>
            <a:off x="6005563" y="3672872"/>
            <a:ext cx="21075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38" name="Google Shape;6638;p67"/>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6639" name="Google Shape;6639;p67"/>
          <p:cNvGrpSpPr/>
          <p:nvPr/>
        </p:nvGrpSpPr>
        <p:grpSpPr>
          <a:xfrm>
            <a:off x="-1258887" y="1239038"/>
            <a:ext cx="1973975" cy="1973775"/>
            <a:chOff x="1724650" y="2856150"/>
            <a:chExt cx="1973975" cy="1973775"/>
          </a:xfrm>
        </p:grpSpPr>
        <p:sp>
          <p:nvSpPr>
            <p:cNvPr id="6640" name="Google Shape;6640;p67"/>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67"/>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67"/>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67"/>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67"/>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67"/>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67"/>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67"/>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67"/>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67"/>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67"/>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67"/>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67"/>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67"/>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67"/>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67"/>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67"/>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67"/>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67"/>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67"/>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67"/>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67"/>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67"/>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67"/>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67"/>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67"/>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67"/>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67"/>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67"/>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67"/>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67"/>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67"/>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67"/>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67"/>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67"/>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67"/>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67"/>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67"/>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67"/>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67"/>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67"/>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67"/>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67"/>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67"/>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67"/>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67"/>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67"/>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67"/>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67"/>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67"/>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67"/>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67"/>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67"/>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67"/>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67"/>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67"/>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67"/>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67"/>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67"/>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67"/>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67"/>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67"/>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67"/>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67"/>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67"/>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67"/>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67"/>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67"/>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67"/>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67"/>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67"/>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67"/>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67"/>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67"/>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67"/>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67"/>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67"/>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67"/>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67"/>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67"/>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67"/>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67"/>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67"/>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67"/>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67"/>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67"/>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67"/>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67"/>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67"/>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67"/>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67"/>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67"/>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67"/>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67"/>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67"/>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67"/>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67"/>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67"/>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67"/>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67"/>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67"/>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67"/>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67"/>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67"/>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67"/>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67"/>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67"/>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67"/>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67"/>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67"/>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67"/>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67"/>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67"/>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67"/>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67"/>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67"/>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67"/>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67"/>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67"/>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67"/>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67"/>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67"/>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67"/>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67"/>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67"/>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67"/>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67"/>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67"/>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67"/>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67"/>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67"/>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67"/>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67"/>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67"/>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67"/>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67"/>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67"/>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67"/>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67"/>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67"/>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67"/>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67"/>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67"/>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67"/>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67"/>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67"/>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67"/>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67"/>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67"/>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67"/>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67"/>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67"/>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67"/>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67"/>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67"/>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67"/>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67"/>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67"/>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67"/>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67"/>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67"/>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67"/>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67"/>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67"/>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67"/>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67"/>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67"/>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67"/>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67"/>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67"/>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67"/>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67"/>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67"/>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67"/>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67"/>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67"/>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67"/>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67"/>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67"/>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67"/>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67"/>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67"/>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67"/>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67"/>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67"/>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67"/>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67"/>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67"/>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67"/>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67"/>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67"/>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67"/>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67"/>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67"/>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67"/>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67"/>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67"/>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67"/>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67"/>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67"/>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67"/>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67"/>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67"/>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67"/>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67"/>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67"/>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67"/>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67"/>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67"/>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67"/>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67"/>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67"/>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67"/>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67"/>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67"/>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67"/>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67"/>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67"/>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67"/>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67"/>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67"/>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67"/>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67"/>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67"/>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67"/>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67"/>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67"/>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67"/>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67"/>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67"/>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67"/>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67"/>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67"/>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67"/>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67"/>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67"/>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67"/>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67"/>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67"/>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67"/>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67"/>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67"/>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67"/>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67"/>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67"/>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67"/>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67"/>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67"/>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67"/>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67"/>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67"/>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67"/>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67"/>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67"/>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67"/>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67"/>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67"/>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67"/>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67"/>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67"/>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67"/>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67"/>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67"/>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67"/>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67"/>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67"/>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67"/>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67"/>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67"/>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67"/>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67"/>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67"/>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67"/>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67"/>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67"/>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67"/>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67"/>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67"/>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67"/>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67"/>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67"/>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67"/>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67"/>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67"/>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67"/>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67"/>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67"/>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67"/>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67"/>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67"/>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67"/>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67"/>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67"/>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67"/>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67"/>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67"/>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67"/>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67"/>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67"/>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67"/>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67"/>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67"/>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67"/>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67"/>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67"/>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67"/>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67"/>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67"/>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67"/>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67"/>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67"/>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67"/>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67"/>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67"/>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67"/>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67"/>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67"/>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67"/>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67"/>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67"/>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67"/>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67"/>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67"/>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67"/>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67"/>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67"/>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67"/>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67"/>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67"/>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67"/>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67"/>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67"/>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67"/>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67"/>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67"/>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67"/>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67"/>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67"/>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67"/>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67"/>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67"/>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67"/>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67"/>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67"/>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67"/>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67"/>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67"/>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67"/>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67"/>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67"/>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67"/>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67"/>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67"/>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67"/>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67"/>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67"/>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67"/>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67"/>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67"/>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67"/>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67"/>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67"/>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67"/>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67"/>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67"/>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67"/>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67"/>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67"/>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67"/>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67"/>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67"/>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67"/>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67"/>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67"/>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67"/>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67"/>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67"/>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7" name="Google Shape;7017;p67"/>
          <p:cNvGrpSpPr/>
          <p:nvPr/>
        </p:nvGrpSpPr>
        <p:grpSpPr>
          <a:xfrm>
            <a:off x="8433412" y="3100721"/>
            <a:ext cx="1507920" cy="1507767"/>
            <a:chOff x="1724650" y="2856150"/>
            <a:chExt cx="1973975" cy="1973775"/>
          </a:xfrm>
        </p:grpSpPr>
        <p:sp>
          <p:nvSpPr>
            <p:cNvPr id="7018" name="Google Shape;7018;p67"/>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67"/>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67"/>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67"/>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67"/>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67"/>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67"/>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67"/>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67"/>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67"/>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67"/>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67"/>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67"/>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67"/>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67"/>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67"/>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67"/>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67"/>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67"/>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67"/>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67"/>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67"/>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67"/>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67"/>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67"/>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67"/>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67"/>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67"/>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67"/>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67"/>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67"/>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67"/>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67"/>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67"/>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67"/>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67"/>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67"/>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67"/>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67"/>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67"/>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67"/>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67"/>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67"/>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67"/>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67"/>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67"/>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67"/>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67"/>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67"/>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67"/>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67"/>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67"/>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67"/>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67"/>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67"/>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67"/>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67"/>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67"/>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67"/>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67"/>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67"/>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67"/>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67"/>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67"/>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67"/>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67"/>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67"/>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67"/>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67"/>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67"/>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67"/>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67"/>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67"/>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67"/>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67"/>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67"/>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67"/>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67"/>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67"/>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67"/>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67"/>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67"/>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67"/>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67"/>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67"/>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67"/>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67"/>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67"/>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67"/>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67"/>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67"/>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67"/>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67"/>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67"/>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67"/>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67"/>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67"/>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67"/>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67"/>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67"/>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67"/>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67"/>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67"/>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67"/>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67"/>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67"/>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67"/>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67"/>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67"/>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67"/>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67"/>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67"/>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67"/>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67"/>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67"/>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67"/>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67"/>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67"/>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67"/>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67"/>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67"/>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67"/>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67"/>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67"/>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67"/>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67"/>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67"/>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67"/>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67"/>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67"/>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67"/>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67"/>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67"/>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67"/>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67"/>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67"/>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67"/>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67"/>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67"/>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67"/>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67"/>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67"/>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67"/>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67"/>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67"/>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67"/>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67"/>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67"/>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67"/>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67"/>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67"/>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67"/>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67"/>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67"/>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67"/>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67"/>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67"/>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67"/>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67"/>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67"/>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67"/>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67"/>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67"/>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67"/>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67"/>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67"/>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67"/>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67"/>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67"/>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67"/>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67"/>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67"/>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67"/>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67"/>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67"/>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67"/>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67"/>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67"/>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67"/>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67"/>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67"/>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67"/>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67"/>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67"/>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67"/>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67"/>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67"/>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67"/>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67"/>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67"/>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67"/>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67"/>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67"/>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67"/>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67"/>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67"/>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67"/>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67"/>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67"/>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67"/>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67"/>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67"/>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67"/>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67"/>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67"/>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67"/>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67"/>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67"/>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67"/>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67"/>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67"/>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67"/>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67"/>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67"/>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67"/>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67"/>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67"/>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67"/>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67"/>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67"/>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67"/>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67"/>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67"/>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67"/>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67"/>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67"/>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67"/>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67"/>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67"/>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67"/>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67"/>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67"/>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67"/>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67"/>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67"/>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67"/>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67"/>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67"/>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67"/>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67"/>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67"/>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67"/>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67"/>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67"/>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67"/>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67"/>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67"/>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67"/>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67"/>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67"/>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67"/>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67"/>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67"/>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67"/>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67"/>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67"/>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67"/>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67"/>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67"/>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67"/>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67"/>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67"/>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67"/>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67"/>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67"/>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67"/>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67"/>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67"/>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67"/>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67"/>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67"/>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67"/>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67"/>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67"/>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67"/>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67"/>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67"/>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67"/>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67"/>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67"/>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67"/>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67"/>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67"/>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67"/>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67"/>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67"/>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67"/>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67"/>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67"/>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67"/>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67"/>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67"/>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67"/>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67"/>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67"/>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67"/>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67"/>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67"/>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67"/>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67"/>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67"/>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67"/>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67"/>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67"/>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67"/>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67"/>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67"/>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67"/>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67"/>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67"/>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67"/>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67"/>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67"/>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67"/>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67"/>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67"/>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67"/>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67"/>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67"/>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67"/>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67"/>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67"/>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67"/>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67"/>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67"/>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67"/>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67"/>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67"/>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67"/>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67"/>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67"/>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67"/>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67"/>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67"/>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67"/>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67"/>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67"/>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67"/>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67"/>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67"/>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67"/>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67"/>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67"/>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67"/>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67"/>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67"/>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67"/>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67"/>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67"/>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67"/>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67"/>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67"/>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67"/>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67"/>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67"/>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67"/>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67"/>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67"/>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67"/>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67"/>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67"/>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67"/>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67"/>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67"/>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67"/>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67"/>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67"/>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67"/>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67"/>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67"/>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67"/>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67"/>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67"/>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67"/>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67"/>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67"/>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67"/>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395" name="Google Shape;7395;p67"/>
          <p:cNvSpPr/>
          <p:nvPr/>
        </p:nvSpPr>
        <p:spPr>
          <a:xfrm>
            <a:off x="169302" y="2024488"/>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67"/>
          <p:cNvSpPr/>
          <p:nvPr/>
        </p:nvSpPr>
        <p:spPr>
          <a:xfrm>
            <a:off x="8635552" y="36531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67"/>
          <p:cNvSpPr/>
          <p:nvPr/>
        </p:nvSpPr>
        <p:spPr>
          <a:xfrm>
            <a:off x="237863" y="3155550"/>
            <a:ext cx="265782" cy="26578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67"/>
          <p:cNvSpPr/>
          <p:nvPr/>
        </p:nvSpPr>
        <p:spPr>
          <a:xfrm>
            <a:off x="237874" y="668132"/>
            <a:ext cx="265782" cy="26578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67"/>
          <p:cNvSpPr/>
          <p:nvPr/>
        </p:nvSpPr>
        <p:spPr>
          <a:xfrm>
            <a:off x="80749" y="3690736"/>
            <a:ext cx="225666" cy="22566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67"/>
          <p:cNvSpPr/>
          <p:nvPr/>
        </p:nvSpPr>
        <p:spPr>
          <a:xfrm>
            <a:off x="8772674" y="1229807"/>
            <a:ext cx="265782" cy="26578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67"/>
          <p:cNvSpPr/>
          <p:nvPr/>
        </p:nvSpPr>
        <p:spPr>
          <a:xfrm>
            <a:off x="8576288" y="1945247"/>
            <a:ext cx="265782" cy="26578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67"/>
          <p:cNvSpPr/>
          <p:nvPr/>
        </p:nvSpPr>
        <p:spPr>
          <a:xfrm>
            <a:off x="8812774" y="2660686"/>
            <a:ext cx="225666" cy="22566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403" name="Shape 7403"/>
        <p:cNvGrpSpPr/>
        <p:nvPr/>
      </p:nvGrpSpPr>
      <p:grpSpPr>
        <a:xfrm>
          <a:off x="0" y="0"/>
          <a:ext cx="0" cy="0"/>
          <a:chOff x="0" y="0"/>
          <a:chExt cx="0" cy="0"/>
        </a:xfrm>
      </p:grpSpPr>
      <p:pic>
        <p:nvPicPr>
          <p:cNvPr id="7404" name="Google Shape;7404;p68"/>
          <p:cNvPicPr preferRelativeResize="0"/>
          <p:nvPr/>
        </p:nvPicPr>
        <p:blipFill rotWithShape="1">
          <a:blip r:embed="rId2">
            <a:alphaModFix/>
          </a:blip>
          <a:srcRect b="46027" l="35503" r="0" t="0"/>
          <a:stretch/>
        </p:blipFill>
        <p:spPr>
          <a:xfrm rot="5400000">
            <a:off x="-1953824" y="1953824"/>
            <a:ext cx="5008773" cy="1101125"/>
          </a:xfrm>
          <a:prstGeom prst="rect">
            <a:avLst/>
          </a:prstGeom>
          <a:noFill/>
          <a:ln>
            <a:noFill/>
          </a:ln>
        </p:spPr>
      </p:pic>
      <p:pic>
        <p:nvPicPr>
          <p:cNvPr id="7405" name="Google Shape;7405;p68"/>
          <p:cNvPicPr preferRelativeResize="0"/>
          <p:nvPr/>
        </p:nvPicPr>
        <p:blipFill rotWithShape="1">
          <a:blip r:embed="rId2">
            <a:alphaModFix/>
          </a:blip>
          <a:srcRect b="46027" l="35503" r="0" t="0"/>
          <a:stretch/>
        </p:blipFill>
        <p:spPr>
          <a:xfrm rot="-5400000">
            <a:off x="6089051" y="2088549"/>
            <a:ext cx="5008773" cy="1101125"/>
          </a:xfrm>
          <a:prstGeom prst="rect">
            <a:avLst/>
          </a:prstGeom>
          <a:noFill/>
          <a:ln>
            <a:noFill/>
          </a:ln>
        </p:spPr>
      </p:pic>
      <p:sp>
        <p:nvSpPr>
          <p:cNvPr id="7406" name="Google Shape;7406;p68"/>
          <p:cNvSpPr/>
          <p:nvPr/>
        </p:nvSpPr>
        <p:spPr>
          <a:xfrm>
            <a:off x="8554642" y="2084375"/>
            <a:ext cx="251494" cy="25149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68"/>
          <p:cNvSpPr/>
          <p:nvPr/>
        </p:nvSpPr>
        <p:spPr>
          <a:xfrm>
            <a:off x="8303155" y="2827844"/>
            <a:ext cx="251494" cy="25149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08" name="Google Shape;7408;p68"/>
          <p:cNvGrpSpPr/>
          <p:nvPr/>
        </p:nvGrpSpPr>
        <p:grpSpPr>
          <a:xfrm>
            <a:off x="3689534" y="4497661"/>
            <a:ext cx="1764931" cy="1764752"/>
            <a:chOff x="1724650" y="2856150"/>
            <a:chExt cx="1973975" cy="1973775"/>
          </a:xfrm>
        </p:grpSpPr>
        <p:sp>
          <p:nvSpPr>
            <p:cNvPr id="7409" name="Google Shape;7409;p68"/>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68"/>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68"/>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68"/>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68"/>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68"/>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68"/>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68"/>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68"/>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68"/>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68"/>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68"/>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68"/>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68"/>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68"/>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68"/>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68"/>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68"/>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68"/>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68"/>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68"/>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68"/>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68"/>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68"/>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68"/>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68"/>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68"/>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68"/>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68"/>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68"/>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68"/>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68"/>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68"/>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68"/>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68"/>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68"/>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68"/>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68"/>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68"/>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68"/>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68"/>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68"/>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68"/>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68"/>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68"/>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68"/>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68"/>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68"/>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68"/>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68"/>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68"/>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68"/>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68"/>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68"/>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68"/>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68"/>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68"/>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68"/>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68"/>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68"/>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68"/>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68"/>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68"/>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68"/>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68"/>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68"/>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68"/>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68"/>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68"/>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68"/>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68"/>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68"/>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68"/>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68"/>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68"/>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68"/>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68"/>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68"/>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68"/>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68"/>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68"/>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68"/>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68"/>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68"/>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68"/>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68"/>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68"/>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68"/>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68"/>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68"/>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68"/>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68"/>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68"/>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68"/>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68"/>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68"/>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68"/>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68"/>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68"/>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68"/>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68"/>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68"/>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68"/>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68"/>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68"/>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68"/>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68"/>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68"/>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68"/>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68"/>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68"/>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68"/>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68"/>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68"/>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68"/>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68"/>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68"/>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68"/>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68"/>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68"/>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68"/>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68"/>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68"/>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68"/>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68"/>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68"/>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68"/>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68"/>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68"/>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68"/>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68"/>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68"/>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68"/>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68"/>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68"/>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68"/>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68"/>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68"/>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68"/>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68"/>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68"/>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68"/>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68"/>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68"/>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68"/>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68"/>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68"/>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68"/>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68"/>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68"/>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68"/>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68"/>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68"/>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68"/>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68"/>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68"/>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68"/>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68"/>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68"/>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68"/>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68"/>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68"/>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68"/>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68"/>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68"/>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68"/>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68"/>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68"/>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68"/>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68"/>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68"/>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68"/>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68"/>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68"/>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68"/>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68"/>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68"/>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68"/>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68"/>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68"/>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68"/>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68"/>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68"/>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68"/>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68"/>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68"/>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68"/>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68"/>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68"/>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68"/>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68"/>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68"/>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68"/>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68"/>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68"/>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68"/>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68"/>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68"/>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68"/>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68"/>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68"/>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68"/>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68"/>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68"/>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68"/>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68"/>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68"/>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68"/>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68"/>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68"/>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68"/>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68"/>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68"/>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68"/>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68"/>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68"/>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68"/>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68"/>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68"/>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68"/>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68"/>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68"/>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68"/>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68"/>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68"/>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68"/>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68"/>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68"/>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68"/>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68"/>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68"/>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68"/>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68"/>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68"/>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68"/>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68"/>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68"/>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68"/>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68"/>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68"/>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68"/>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68"/>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68"/>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68"/>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68"/>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68"/>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68"/>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68"/>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68"/>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68"/>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68"/>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68"/>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68"/>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68"/>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68"/>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68"/>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68"/>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68"/>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68"/>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68"/>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68"/>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68"/>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68"/>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68"/>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68"/>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68"/>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68"/>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68"/>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68"/>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68"/>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68"/>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68"/>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68"/>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68"/>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68"/>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68"/>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68"/>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68"/>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68"/>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68"/>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68"/>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68"/>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68"/>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68"/>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68"/>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68"/>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68"/>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68"/>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68"/>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68"/>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68"/>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68"/>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68"/>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68"/>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68"/>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68"/>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68"/>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68"/>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68"/>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68"/>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68"/>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68"/>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68"/>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68"/>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68"/>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68"/>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68"/>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68"/>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68"/>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68"/>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68"/>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68"/>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68"/>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68"/>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68"/>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68"/>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68"/>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68"/>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68"/>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68"/>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68"/>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68"/>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68"/>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68"/>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68"/>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68"/>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68"/>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68"/>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68"/>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68"/>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68"/>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68"/>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68"/>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68"/>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68"/>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68"/>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68"/>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68"/>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68"/>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68"/>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68"/>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68"/>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68"/>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68"/>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68"/>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68"/>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68"/>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68"/>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68"/>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68"/>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68"/>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68"/>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68"/>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68"/>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68"/>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68"/>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68"/>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68"/>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68"/>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68"/>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68"/>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68"/>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68"/>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68"/>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68"/>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68"/>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68"/>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68"/>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68"/>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68"/>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68"/>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68"/>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68"/>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68"/>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68"/>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68"/>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68"/>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86" name="Google Shape;7786;p68"/>
          <p:cNvSpPr/>
          <p:nvPr/>
        </p:nvSpPr>
        <p:spPr>
          <a:xfrm>
            <a:off x="99802" y="122980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68"/>
          <p:cNvSpPr/>
          <p:nvPr/>
        </p:nvSpPr>
        <p:spPr>
          <a:xfrm>
            <a:off x="589350" y="2335875"/>
            <a:ext cx="251494" cy="25149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68"/>
          <p:cNvSpPr/>
          <p:nvPr/>
        </p:nvSpPr>
        <p:spPr>
          <a:xfrm>
            <a:off x="795767" y="4301100"/>
            <a:ext cx="251494" cy="25149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68"/>
          <p:cNvSpPr/>
          <p:nvPr/>
        </p:nvSpPr>
        <p:spPr>
          <a:xfrm>
            <a:off x="378230" y="3057319"/>
            <a:ext cx="251494" cy="25149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68"/>
          <p:cNvSpPr/>
          <p:nvPr/>
        </p:nvSpPr>
        <p:spPr>
          <a:xfrm>
            <a:off x="8600527" y="368002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68"/>
          <p:cNvSpPr txBox="1"/>
          <p:nvPr>
            <p:ph idx="1" type="subTitle"/>
          </p:nvPr>
        </p:nvSpPr>
        <p:spPr>
          <a:xfrm>
            <a:off x="1290763" y="2594912"/>
            <a:ext cx="2907600" cy="43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792" name="Google Shape;7792;p68"/>
          <p:cNvSpPr txBox="1"/>
          <p:nvPr>
            <p:ph idx="2" type="subTitle"/>
          </p:nvPr>
        </p:nvSpPr>
        <p:spPr>
          <a:xfrm>
            <a:off x="4945638" y="2594912"/>
            <a:ext cx="2907600" cy="4359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793" name="Google Shape;7793;p68"/>
          <p:cNvSpPr txBox="1"/>
          <p:nvPr>
            <p:ph idx="3" type="subTitle"/>
          </p:nvPr>
        </p:nvSpPr>
        <p:spPr>
          <a:xfrm>
            <a:off x="1290763" y="2940687"/>
            <a:ext cx="2907600" cy="102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7794" name="Google Shape;7794;p68"/>
          <p:cNvSpPr txBox="1"/>
          <p:nvPr>
            <p:ph idx="4" type="subTitle"/>
          </p:nvPr>
        </p:nvSpPr>
        <p:spPr>
          <a:xfrm>
            <a:off x="4945638" y="2940687"/>
            <a:ext cx="2907600" cy="102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7795" name="Google Shape;7795;p68"/>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_1_1">
    <p:spTree>
      <p:nvGrpSpPr>
        <p:cNvPr id="7796" name="Shape 7796"/>
        <p:cNvGrpSpPr/>
        <p:nvPr/>
      </p:nvGrpSpPr>
      <p:grpSpPr>
        <a:xfrm>
          <a:off x="0" y="0"/>
          <a:ext cx="0" cy="0"/>
          <a:chOff x="0" y="0"/>
          <a:chExt cx="0" cy="0"/>
        </a:xfrm>
      </p:grpSpPr>
      <p:sp>
        <p:nvSpPr>
          <p:cNvPr id="7797" name="Google Shape;7797;p69"/>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798" name="Google Shape;7798;p69"/>
          <p:cNvGrpSpPr/>
          <p:nvPr/>
        </p:nvGrpSpPr>
        <p:grpSpPr>
          <a:xfrm>
            <a:off x="-1259662" y="1584863"/>
            <a:ext cx="1973975" cy="1973775"/>
            <a:chOff x="1724650" y="2856150"/>
            <a:chExt cx="1973975" cy="1973775"/>
          </a:xfrm>
        </p:grpSpPr>
        <p:sp>
          <p:nvSpPr>
            <p:cNvPr id="7799" name="Google Shape;7799;p6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6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6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6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6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6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6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6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6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6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6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6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6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6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6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6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6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6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6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6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6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6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6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6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6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6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6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6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6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6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6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6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6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6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6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6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6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6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6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6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6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6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6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6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6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6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6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6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6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6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6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6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6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6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6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6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6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6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6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6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6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6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6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6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6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6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6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6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6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6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6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6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6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6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6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6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6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6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6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6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6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6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6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6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6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6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6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6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6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6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6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6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6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6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6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6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6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6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6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6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6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6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6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6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6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6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6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6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6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6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6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6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6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6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6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6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6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6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6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6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6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6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6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6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6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6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6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6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6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6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6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6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6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6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6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6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6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6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6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6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6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6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6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6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6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6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6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6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6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6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6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6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6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6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6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6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6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6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6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6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6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6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6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6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6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6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6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6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6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6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6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6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6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6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6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6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6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6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6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6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6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6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6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6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6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6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6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6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6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6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6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6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6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6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6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6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6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6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6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6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6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6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6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6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6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6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6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6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6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6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6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6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6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6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6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6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6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6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6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6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6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6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6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6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6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6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6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6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6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6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6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6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6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6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6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6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6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6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6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6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6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6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6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6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6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6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6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6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6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6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6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6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6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6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6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6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6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6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6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6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6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6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6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6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6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6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6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6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6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6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6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6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6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6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6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6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6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6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6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6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6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6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6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6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6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6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6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6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6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6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6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6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6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6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6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6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6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6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6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6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6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6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6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6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6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6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6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6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6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6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6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6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6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6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6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6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6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6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6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6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6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6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6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6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6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6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6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6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6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6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6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6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6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6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6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6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6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6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6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6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6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6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6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6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6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6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6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6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6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6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6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6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6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6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6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6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6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6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6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6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6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6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6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6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6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6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6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6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6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6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6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6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6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6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6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6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6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76" name="Google Shape;8176;p69"/>
          <p:cNvGrpSpPr/>
          <p:nvPr/>
        </p:nvGrpSpPr>
        <p:grpSpPr>
          <a:xfrm>
            <a:off x="8429688" y="1584863"/>
            <a:ext cx="1973975" cy="1973775"/>
            <a:chOff x="1724650" y="2856150"/>
            <a:chExt cx="1973975" cy="1973775"/>
          </a:xfrm>
        </p:grpSpPr>
        <p:sp>
          <p:nvSpPr>
            <p:cNvPr id="8177" name="Google Shape;8177;p6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6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6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6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6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6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6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6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6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6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6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6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6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6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6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6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6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6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6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6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6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6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6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6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6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6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6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6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6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6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6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6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6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6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6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6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6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6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6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6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6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6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6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6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6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6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6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6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6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6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6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6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6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6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6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6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6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6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6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6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6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6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6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6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6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6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6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6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6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6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6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6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6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6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6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6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6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6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6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6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6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6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6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6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6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6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6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6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6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6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6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6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6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6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6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6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6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6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6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6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6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6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6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6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6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6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6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6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6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6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6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6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6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6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6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6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6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6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6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6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6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6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6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6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6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6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6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6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6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6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6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6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6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6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6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6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6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6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6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6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6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6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6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6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6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6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6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6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6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6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6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6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6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6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6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6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6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6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6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6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6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6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6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6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6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6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6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6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6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6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6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6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6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6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6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6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6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6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6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6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6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6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6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6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6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6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6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6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6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6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6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6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6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6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6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6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6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6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6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6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6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6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6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6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6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6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6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6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6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6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6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6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6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6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6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6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6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6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6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6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6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6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6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6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6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6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6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6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6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6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6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6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6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6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6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6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6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6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6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6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6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6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6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6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6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6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6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6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6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6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6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6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6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6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6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6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6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6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6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6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6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6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6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6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6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6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6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6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6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6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6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6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6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6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6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6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6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6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6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6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6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6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6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6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6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6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6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6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6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6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6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6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6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6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6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6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6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6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6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6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6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6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6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6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6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6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6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6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6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6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6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6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6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6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6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6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6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6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6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6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6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6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6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6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6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6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6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6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6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6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6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6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6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6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6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6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6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6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6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6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6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6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6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6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6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6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6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6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6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6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6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6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6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6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6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6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6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6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6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6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6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6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6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6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6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6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6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6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6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6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6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6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6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6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6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6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6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54" name="Google Shape;8554;p69"/>
          <p:cNvSpPr/>
          <p:nvPr/>
        </p:nvSpPr>
        <p:spPr>
          <a:xfrm>
            <a:off x="2" y="2375981"/>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69"/>
          <p:cNvSpPr/>
          <p:nvPr/>
        </p:nvSpPr>
        <p:spPr>
          <a:xfrm>
            <a:off x="8741102" y="2375981"/>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69"/>
          <p:cNvSpPr/>
          <p:nvPr/>
        </p:nvSpPr>
        <p:spPr>
          <a:xfrm>
            <a:off x="96025" y="4070246"/>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69"/>
          <p:cNvSpPr/>
          <p:nvPr/>
        </p:nvSpPr>
        <p:spPr>
          <a:xfrm>
            <a:off x="340254" y="3629572"/>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69"/>
          <p:cNvSpPr/>
          <p:nvPr/>
        </p:nvSpPr>
        <p:spPr>
          <a:xfrm>
            <a:off x="239638" y="1229804"/>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69"/>
          <p:cNvSpPr/>
          <p:nvPr/>
        </p:nvSpPr>
        <p:spPr>
          <a:xfrm>
            <a:off x="8658600" y="1140971"/>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69"/>
          <p:cNvSpPr/>
          <p:nvPr/>
        </p:nvSpPr>
        <p:spPr>
          <a:xfrm>
            <a:off x="8789117" y="589447"/>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69"/>
          <p:cNvSpPr/>
          <p:nvPr/>
        </p:nvSpPr>
        <p:spPr>
          <a:xfrm>
            <a:off x="8658601" y="3599229"/>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8562" name="Shape 8562"/>
        <p:cNvGrpSpPr/>
        <p:nvPr/>
      </p:nvGrpSpPr>
      <p:grpSpPr>
        <a:xfrm>
          <a:off x="0" y="0"/>
          <a:ext cx="0" cy="0"/>
          <a:chOff x="0" y="0"/>
          <a:chExt cx="0" cy="0"/>
        </a:xfrm>
      </p:grpSpPr>
      <p:sp>
        <p:nvSpPr>
          <p:cNvPr id="8563" name="Google Shape;8563;p70"/>
          <p:cNvSpPr txBox="1"/>
          <p:nvPr>
            <p:ph idx="1" type="subTitle"/>
          </p:nvPr>
        </p:nvSpPr>
        <p:spPr>
          <a:xfrm>
            <a:off x="1297500" y="1676213"/>
            <a:ext cx="2907600" cy="522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l">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l">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l">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l">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l">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l">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l">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8564" name="Google Shape;8564;p70"/>
          <p:cNvSpPr txBox="1"/>
          <p:nvPr>
            <p:ph idx="2" type="subTitle"/>
          </p:nvPr>
        </p:nvSpPr>
        <p:spPr>
          <a:xfrm>
            <a:off x="4952375" y="1676213"/>
            <a:ext cx="2907600" cy="522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l">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l">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l">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l">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l">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l">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l">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8565" name="Google Shape;8565;p70"/>
          <p:cNvSpPr txBox="1"/>
          <p:nvPr>
            <p:ph idx="3" type="subTitle"/>
          </p:nvPr>
        </p:nvSpPr>
        <p:spPr>
          <a:xfrm>
            <a:off x="1297500" y="2115295"/>
            <a:ext cx="2907600" cy="1847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Char char="●"/>
              <a:defRPr/>
            </a:lvl1pPr>
            <a:lvl2pPr lvl="1" algn="l">
              <a:lnSpc>
                <a:spcPct val="100000"/>
              </a:lnSpc>
              <a:spcBef>
                <a:spcPts val="0"/>
              </a:spcBef>
              <a:spcAft>
                <a:spcPts val="0"/>
              </a:spcAft>
              <a:buSzPts val="1400"/>
              <a:buChar char="○"/>
              <a:defRPr/>
            </a:lvl2pPr>
            <a:lvl3pPr lvl="2" algn="l">
              <a:lnSpc>
                <a:spcPct val="100000"/>
              </a:lnSpc>
              <a:spcBef>
                <a:spcPts val="0"/>
              </a:spcBef>
              <a:spcAft>
                <a:spcPts val="0"/>
              </a:spcAft>
              <a:buSzPts val="1400"/>
              <a:buChar char="■"/>
              <a:defRPr/>
            </a:lvl3pPr>
            <a:lvl4pPr lvl="3" algn="l">
              <a:lnSpc>
                <a:spcPct val="100000"/>
              </a:lnSpc>
              <a:spcBef>
                <a:spcPts val="0"/>
              </a:spcBef>
              <a:spcAft>
                <a:spcPts val="0"/>
              </a:spcAft>
              <a:buSzPts val="1400"/>
              <a:buChar char="●"/>
              <a:defRPr/>
            </a:lvl4pPr>
            <a:lvl5pPr lvl="4" algn="l">
              <a:lnSpc>
                <a:spcPct val="100000"/>
              </a:lnSpc>
              <a:spcBef>
                <a:spcPts val="0"/>
              </a:spcBef>
              <a:spcAft>
                <a:spcPts val="0"/>
              </a:spcAft>
              <a:buSzPts val="1400"/>
              <a:buChar char="○"/>
              <a:defRPr/>
            </a:lvl5pPr>
            <a:lvl6pPr lvl="5" algn="l">
              <a:lnSpc>
                <a:spcPct val="100000"/>
              </a:lnSpc>
              <a:spcBef>
                <a:spcPts val="0"/>
              </a:spcBef>
              <a:spcAft>
                <a:spcPts val="0"/>
              </a:spcAft>
              <a:buSzPts val="1400"/>
              <a:buChar char="■"/>
              <a:defRPr/>
            </a:lvl6pPr>
            <a:lvl7pPr lvl="6" algn="l">
              <a:lnSpc>
                <a:spcPct val="100000"/>
              </a:lnSpc>
              <a:spcBef>
                <a:spcPts val="0"/>
              </a:spcBef>
              <a:spcAft>
                <a:spcPts val="0"/>
              </a:spcAft>
              <a:buSzPts val="1400"/>
              <a:buChar char="●"/>
              <a:defRPr/>
            </a:lvl7pPr>
            <a:lvl8pPr lvl="7" algn="l">
              <a:lnSpc>
                <a:spcPct val="100000"/>
              </a:lnSpc>
              <a:spcBef>
                <a:spcPts val="0"/>
              </a:spcBef>
              <a:spcAft>
                <a:spcPts val="0"/>
              </a:spcAft>
              <a:buSzPts val="1400"/>
              <a:buChar char="○"/>
              <a:defRPr/>
            </a:lvl8pPr>
            <a:lvl9pPr lvl="8" algn="l">
              <a:lnSpc>
                <a:spcPct val="100000"/>
              </a:lnSpc>
              <a:spcBef>
                <a:spcPts val="0"/>
              </a:spcBef>
              <a:spcAft>
                <a:spcPts val="0"/>
              </a:spcAft>
              <a:buSzPts val="1400"/>
              <a:buChar char="■"/>
              <a:defRPr/>
            </a:lvl9pPr>
          </a:lstStyle>
          <a:p/>
        </p:txBody>
      </p:sp>
      <p:sp>
        <p:nvSpPr>
          <p:cNvPr id="8566" name="Google Shape;8566;p70"/>
          <p:cNvSpPr txBox="1"/>
          <p:nvPr>
            <p:ph idx="4" type="subTitle"/>
          </p:nvPr>
        </p:nvSpPr>
        <p:spPr>
          <a:xfrm>
            <a:off x="4952375" y="2115295"/>
            <a:ext cx="2907600" cy="1847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Char char="●"/>
              <a:defRPr/>
            </a:lvl1pPr>
            <a:lvl2pPr lvl="1" algn="l">
              <a:lnSpc>
                <a:spcPct val="100000"/>
              </a:lnSpc>
              <a:spcBef>
                <a:spcPts val="0"/>
              </a:spcBef>
              <a:spcAft>
                <a:spcPts val="0"/>
              </a:spcAft>
              <a:buSzPts val="1400"/>
              <a:buChar char="○"/>
              <a:defRPr/>
            </a:lvl2pPr>
            <a:lvl3pPr lvl="2" algn="l">
              <a:lnSpc>
                <a:spcPct val="100000"/>
              </a:lnSpc>
              <a:spcBef>
                <a:spcPts val="0"/>
              </a:spcBef>
              <a:spcAft>
                <a:spcPts val="0"/>
              </a:spcAft>
              <a:buSzPts val="1400"/>
              <a:buChar char="■"/>
              <a:defRPr/>
            </a:lvl3pPr>
            <a:lvl4pPr lvl="3" algn="l">
              <a:lnSpc>
                <a:spcPct val="100000"/>
              </a:lnSpc>
              <a:spcBef>
                <a:spcPts val="0"/>
              </a:spcBef>
              <a:spcAft>
                <a:spcPts val="0"/>
              </a:spcAft>
              <a:buSzPts val="1400"/>
              <a:buChar char="●"/>
              <a:defRPr/>
            </a:lvl4pPr>
            <a:lvl5pPr lvl="4" algn="l">
              <a:lnSpc>
                <a:spcPct val="100000"/>
              </a:lnSpc>
              <a:spcBef>
                <a:spcPts val="0"/>
              </a:spcBef>
              <a:spcAft>
                <a:spcPts val="0"/>
              </a:spcAft>
              <a:buSzPts val="1400"/>
              <a:buChar char="○"/>
              <a:defRPr/>
            </a:lvl5pPr>
            <a:lvl6pPr lvl="5" algn="l">
              <a:lnSpc>
                <a:spcPct val="100000"/>
              </a:lnSpc>
              <a:spcBef>
                <a:spcPts val="0"/>
              </a:spcBef>
              <a:spcAft>
                <a:spcPts val="0"/>
              </a:spcAft>
              <a:buSzPts val="1400"/>
              <a:buChar char="■"/>
              <a:defRPr/>
            </a:lvl6pPr>
            <a:lvl7pPr lvl="6" algn="l">
              <a:lnSpc>
                <a:spcPct val="100000"/>
              </a:lnSpc>
              <a:spcBef>
                <a:spcPts val="0"/>
              </a:spcBef>
              <a:spcAft>
                <a:spcPts val="0"/>
              </a:spcAft>
              <a:buSzPts val="1400"/>
              <a:buChar char="●"/>
              <a:defRPr/>
            </a:lvl7pPr>
            <a:lvl8pPr lvl="7" algn="l">
              <a:lnSpc>
                <a:spcPct val="100000"/>
              </a:lnSpc>
              <a:spcBef>
                <a:spcPts val="0"/>
              </a:spcBef>
              <a:spcAft>
                <a:spcPts val="0"/>
              </a:spcAft>
              <a:buSzPts val="1400"/>
              <a:buChar char="○"/>
              <a:defRPr/>
            </a:lvl8pPr>
            <a:lvl9pPr lvl="8" algn="l">
              <a:lnSpc>
                <a:spcPct val="100000"/>
              </a:lnSpc>
              <a:spcBef>
                <a:spcPts val="0"/>
              </a:spcBef>
              <a:spcAft>
                <a:spcPts val="0"/>
              </a:spcAft>
              <a:buSzPts val="1400"/>
              <a:buChar char="■"/>
              <a:defRPr/>
            </a:lvl9pPr>
          </a:lstStyle>
          <a:p/>
        </p:txBody>
      </p:sp>
      <p:sp>
        <p:nvSpPr>
          <p:cNvPr id="8567" name="Google Shape;8567;p70"/>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8568" name="Google Shape;8568;p70"/>
          <p:cNvGrpSpPr/>
          <p:nvPr/>
        </p:nvGrpSpPr>
        <p:grpSpPr>
          <a:xfrm flipH="1">
            <a:off x="8428900" y="-451887"/>
            <a:ext cx="1973975" cy="1973775"/>
            <a:chOff x="1724650" y="2856150"/>
            <a:chExt cx="1973975" cy="1973775"/>
          </a:xfrm>
        </p:grpSpPr>
        <p:sp>
          <p:nvSpPr>
            <p:cNvPr id="8569" name="Google Shape;8569;p70"/>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70"/>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70"/>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70"/>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70"/>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70"/>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70"/>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70"/>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70"/>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70"/>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70"/>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70"/>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70"/>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70"/>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70"/>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70"/>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70"/>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70"/>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70"/>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70"/>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70"/>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70"/>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70"/>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70"/>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70"/>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70"/>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70"/>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70"/>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70"/>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70"/>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70"/>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70"/>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70"/>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70"/>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70"/>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70"/>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70"/>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70"/>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70"/>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70"/>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70"/>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70"/>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70"/>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70"/>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70"/>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70"/>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70"/>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70"/>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70"/>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70"/>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70"/>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70"/>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70"/>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70"/>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70"/>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70"/>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70"/>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70"/>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70"/>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70"/>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70"/>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70"/>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70"/>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70"/>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70"/>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70"/>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70"/>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70"/>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70"/>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70"/>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70"/>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70"/>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70"/>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70"/>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70"/>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70"/>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70"/>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70"/>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70"/>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70"/>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70"/>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70"/>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70"/>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70"/>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70"/>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70"/>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70"/>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70"/>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70"/>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70"/>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70"/>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70"/>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70"/>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70"/>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70"/>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70"/>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70"/>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70"/>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70"/>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70"/>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70"/>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70"/>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70"/>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70"/>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70"/>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70"/>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70"/>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70"/>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70"/>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70"/>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70"/>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70"/>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70"/>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70"/>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70"/>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70"/>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70"/>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70"/>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70"/>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70"/>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70"/>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70"/>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70"/>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70"/>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70"/>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70"/>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70"/>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70"/>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70"/>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70"/>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70"/>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70"/>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70"/>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70"/>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70"/>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70"/>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70"/>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70"/>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70"/>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70"/>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70"/>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70"/>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70"/>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70"/>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70"/>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70"/>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70"/>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70"/>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70"/>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70"/>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70"/>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70"/>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70"/>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70"/>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70"/>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70"/>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70"/>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70"/>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70"/>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70"/>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70"/>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70"/>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70"/>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70"/>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70"/>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70"/>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70"/>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70"/>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70"/>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70"/>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70"/>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70"/>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70"/>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70"/>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70"/>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70"/>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70"/>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70"/>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70"/>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70"/>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70"/>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70"/>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70"/>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70"/>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70"/>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70"/>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70"/>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70"/>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70"/>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70"/>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70"/>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70"/>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70"/>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70"/>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70"/>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70"/>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70"/>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70"/>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70"/>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70"/>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70"/>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70"/>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70"/>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70"/>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70"/>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70"/>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70"/>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70"/>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70"/>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70"/>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70"/>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70"/>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70"/>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70"/>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70"/>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70"/>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70"/>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70"/>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70"/>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70"/>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70"/>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70"/>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70"/>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70"/>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70"/>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70"/>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70"/>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70"/>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70"/>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70"/>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70"/>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70"/>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70"/>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70"/>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70"/>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70"/>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70"/>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70"/>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70"/>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70"/>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70"/>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70"/>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70"/>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70"/>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70"/>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70"/>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70"/>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70"/>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70"/>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70"/>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70"/>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70"/>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70"/>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70"/>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70"/>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70"/>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70"/>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70"/>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70"/>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70"/>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70"/>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70"/>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70"/>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70"/>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70"/>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70"/>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70"/>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70"/>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70"/>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70"/>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70"/>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70"/>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70"/>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70"/>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70"/>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70"/>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70"/>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70"/>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70"/>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70"/>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70"/>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70"/>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70"/>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70"/>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70"/>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70"/>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70"/>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70"/>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70"/>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70"/>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70"/>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70"/>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70"/>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70"/>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70"/>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70"/>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70"/>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70"/>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70"/>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70"/>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70"/>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70"/>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70"/>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70"/>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70"/>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70"/>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70"/>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70"/>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70"/>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70"/>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70"/>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70"/>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70"/>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70"/>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70"/>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70"/>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70"/>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70"/>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70"/>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70"/>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70"/>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70"/>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70"/>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70"/>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70"/>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70"/>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70"/>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70"/>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70"/>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70"/>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70"/>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70"/>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70"/>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70"/>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70"/>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70"/>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70"/>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70"/>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70"/>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70"/>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70"/>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70"/>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70"/>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70"/>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70"/>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70"/>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70"/>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70"/>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70"/>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70"/>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70"/>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70"/>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70"/>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70"/>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70"/>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70"/>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70"/>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70"/>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70"/>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70"/>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70"/>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70"/>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70"/>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70"/>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70"/>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70"/>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70"/>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70"/>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70"/>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70"/>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70"/>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70"/>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70"/>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70"/>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70"/>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70"/>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70"/>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6" name="Google Shape;8946;p70"/>
          <p:cNvGrpSpPr/>
          <p:nvPr/>
        </p:nvGrpSpPr>
        <p:grpSpPr>
          <a:xfrm flipH="1">
            <a:off x="-1258887" y="3621600"/>
            <a:ext cx="1973975" cy="1973775"/>
            <a:chOff x="1724650" y="2856150"/>
            <a:chExt cx="1973975" cy="1973775"/>
          </a:xfrm>
        </p:grpSpPr>
        <p:sp>
          <p:nvSpPr>
            <p:cNvPr id="8947" name="Google Shape;8947;p70"/>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70"/>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70"/>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70"/>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70"/>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70"/>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70"/>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70"/>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70"/>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70"/>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70"/>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70"/>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70"/>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70"/>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70"/>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70"/>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70"/>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70"/>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70"/>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70"/>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70"/>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70"/>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70"/>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70"/>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70"/>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70"/>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70"/>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70"/>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70"/>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70"/>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70"/>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70"/>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70"/>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70"/>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70"/>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70"/>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70"/>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70"/>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70"/>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70"/>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70"/>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70"/>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70"/>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70"/>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70"/>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70"/>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70"/>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70"/>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70"/>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70"/>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70"/>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70"/>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70"/>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70"/>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70"/>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70"/>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70"/>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70"/>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70"/>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70"/>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70"/>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70"/>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70"/>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70"/>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70"/>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70"/>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70"/>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70"/>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70"/>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70"/>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70"/>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70"/>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70"/>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70"/>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70"/>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70"/>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70"/>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70"/>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70"/>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70"/>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70"/>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70"/>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70"/>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70"/>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70"/>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70"/>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70"/>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70"/>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70"/>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70"/>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70"/>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70"/>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70"/>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70"/>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70"/>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70"/>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70"/>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70"/>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70"/>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70"/>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70"/>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70"/>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70"/>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70"/>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70"/>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70"/>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70"/>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70"/>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70"/>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70"/>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70"/>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70"/>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70"/>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70"/>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70"/>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70"/>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70"/>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70"/>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70"/>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70"/>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70"/>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70"/>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70"/>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70"/>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70"/>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70"/>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70"/>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70"/>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70"/>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70"/>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70"/>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70"/>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70"/>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70"/>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70"/>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70"/>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70"/>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70"/>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70"/>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70"/>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70"/>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70"/>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70"/>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70"/>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70"/>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70"/>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70"/>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70"/>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70"/>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70"/>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70"/>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70"/>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70"/>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70"/>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70"/>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70"/>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70"/>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70"/>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70"/>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70"/>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70"/>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70"/>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70"/>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70"/>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70"/>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70"/>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70"/>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70"/>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70"/>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70"/>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70"/>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70"/>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70"/>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70"/>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70"/>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70"/>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70"/>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70"/>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70"/>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70"/>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70"/>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70"/>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70"/>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70"/>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70"/>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70"/>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70"/>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70"/>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70"/>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70"/>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70"/>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70"/>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70"/>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70"/>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70"/>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70"/>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70"/>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70"/>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70"/>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70"/>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70"/>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70"/>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70"/>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70"/>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70"/>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70"/>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70"/>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70"/>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70"/>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70"/>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70"/>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70"/>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70"/>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70"/>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70"/>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70"/>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70"/>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70"/>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70"/>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70"/>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70"/>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70"/>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70"/>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70"/>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70"/>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70"/>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70"/>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70"/>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70"/>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70"/>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70"/>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70"/>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70"/>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70"/>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70"/>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70"/>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70"/>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70"/>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70"/>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70"/>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70"/>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70"/>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70"/>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70"/>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70"/>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70"/>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70"/>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70"/>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70"/>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70"/>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70"/>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70"/>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70"/>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70"/>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70"/>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70"/>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70"/>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70"/>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70"/>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70"/>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70"/>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70"/>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70"/>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70"/>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70"/>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70"/>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70"/>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70"/>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70"/>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70"/>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70"/>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70"/>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70"/>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70"/>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70"/>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70"/>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70"/>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70"/>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70"/>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70"/>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70"/>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70"/>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70"/>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70"/>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70"/>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70"/>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70"/>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70"/>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70"/>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70"/>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70"/>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70"/>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70"/>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70"/>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70"/>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70"/>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70"/>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70"/>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70"/>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70"/>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70"/>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70"/>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70"/>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70"/>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70"/>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70"/>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70"/>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70"/>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70"/>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70"/>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70"/>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70"/>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70"/>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70"/>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70"/>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70"/>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70"/>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70"/>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70"/>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70"/>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70"/>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70"/>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70"/>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70"/>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70"/>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70"/>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70"/>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70"/>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70"/>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70"/>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70"/>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70"/>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70"/>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70"/>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70"/>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70"/>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70"/>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70"/>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70"/>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70"/>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70"/>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70"/>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70"/>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70"/>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70"/>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70"/>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70"/>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70"/>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70"/>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70"/>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70"/>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70"/>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70"/>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70"/>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70"/>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70"/>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70"/>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70"/>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70"/>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70"/>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70"/>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70"/>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70"/>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70"/>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70"/>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70"/>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70"/>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70"/>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70"/>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70"/>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70"/>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70"/>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70"/>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70"/>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70"/>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70"/>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70"/>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24" name="Google Shape;9324;p70"/>
          <p:cNvSpPr/>
          <p:nvPr/>
        </p:nvSpPr>
        <p:spPr>
          <a:xfrm flipH="1">
            <a:off x="8596911" y="152277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70"/>
          <p:cNvSpPr/>
          <p:nvPr/>
        </p:nvSpPr>
        <p:spPr>
          <a:xfrm flipH="1">
            <a:off x="140611" y="2711813"/>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326" name="Google Shape;9326;p70"/>
          <p:cNvPicPr preferRelativeResize="0"/>
          <p:nvPr/>
        </p:nvPicPr>
        <p:blipFill rotWithShape="1">
          <a:blip r:embed="rId2">
            <a:alphaModFix/>
          </a:blip>
          <a:srcRect b="49954" l="47968" r="0" t="0"/>
          <a:stretch/>
        </p:blipFill>
        <p:spPr>
          <a:xfrm flipH="1">
            <a:off x="4863688" y="4062000"/>
            <a:ext cx="4280300" cy="1081500"/>
          </a:xfrm>
          <a:prstGeom prst="rect">
            <a:avLst/>
          </a:prstGeom>
          <a:noFill/>
          <a:ln>
            <a:noFill/>
          </a:ln>
        </p:spPr>
      </p:pic>
      <p:pic>
        <p:nvPicPr>
          <p:cNvPr id="9327" name="Google Shape;9327;p70"/>
          <p:cNvPicPr preferRelativeResize="0"/>
          <p:nvPr/>
        </p:nvPicPr>
        <p:blipFill rotWithShape="1">
          <a:blip r:embed="rId2">
            <a:alphaModFix/>
          </a:blip>
          <a:srcRect b="49954" l="47968" r="0" t="0"/>
          <a:stretch/>
        </p:blipFill>
        <p:spPr>
          <a:xfrm flipH="1" rot="10800000">
            <a:off x="3063" y="-5750"/>
            <a:ext cx="4280300" cy="1081500"/>
          </a:xfrm>
          <a:prstGeom prst="rect">
            <a:avLst/>
          </a:prstGeom>
          <a:noFill/>
          <a:ln>
            <a:noFill/>
          </a:ln>
        </p:spPr>
      </p:pic>
      <p:sp>
        <p:nvSpPr>
          <p:cNvPr id="9328" name="Google Shape;9328;p70"/>
          <p:cNvSpPr/>
          <p:nvPr/>
        </p:nvSpPr>
        <p:spPr>
          <a:xfrm flipH="1">
            <a:off x="8596889" y="3979989"/>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70"/>
          <p:cNvSpPr/>
          <p:nvPr/>
        </p:nvSpPr>
        <p:spPr>
          <a:xfrm flipH="1">
            <a:off x="7016536" y="4674590"/>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70"/>
          <p:cNvSpPr/>
          <p:nvPr/>
        </p:nvSpPr>
        <p:spPr>
          <a:xfrm flipH="1">
            <a:off x="161264" y="1420214"/>
            <a:ext cx="241623" cy="24162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70"/>
          <p:cNvSpPr/>
          <p:nvPr/>
        </p:nvSpPr>
        <p:spPr>
          <a:xfrm flipH="1">
            <a:off x="344537" y="2006298"/>
            <a:ext cx="198650" cy="19865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_1">
    <p:spTree>
      <p:nvGrpSpPr>
        <p:cNvPr id="9332" name="Shape 9332"/>
        <p:cNvGrpSpPr/>
        <p:nvPr/>
      </p:nvGrpSpPr>
      <p:grpSpPr>
        <a:xfrm>
          <a:off x="0" y="0"/>
          <a:ext cx="0" cy="0"/>
          <a:chOff x="0" y="0"/>
          <a:chExt cx="0" cy="0"/>
        </a:xfrm>
      </p:grpSpPr>
      <p:pic>
        <p:nvPicPr>
          <p:cNvPr id="9333" name="Google Shape;9333;p71"/>
          <p:cNvPicPr preferRelativeResize="0"/>
          <p:nvPr/>
        </p:nvPicPr>
        <p:blipFill rotWithShape="1">
          <a:blip r:embed="rId2">
            <a:alphaModFix amt="31000"/>
          </a:blip>
          <a:srcRect b="49512" l="24976" r="5563" t="0"/>
          <a:stretch/>
        </p:blipFill>
        <p:spPr>
          <a:xfrm rot="10800000">
            <a:off x="0" y="0"/>
            <a:ext cx="9144003" cy="1745950"/>
          </a:xfrm>
          <a:prstGeom prst="rect">
            <a:avLst/>
          </a:prstGeom>
          <a:noFill/>
          <a:ln>
            <a:noFill/>
          </a:ln>
        </p:spPr>
      </p:pic>
      <p:pic>
        <p:nvPicPr>
          <p:cNvPr id="9334" name="Google Shape;9334;p71"/>
          <p:cNvPicPr preferRelativeResize="0"/>
          <p:nvPr/>
        </p:nvPicPr>
        <p:blipFill rotWithShape="1">
          <a:blip r:embed="rId2">
            <a:alphaModFix/>
          </a:blip>
          <a:srcRect b="49512" l="24976" r="5563" t="0"/>
          <a:stretch/>
        </p:blipFill>
        <p:spPr>
          <a:xfrm>
            <a:off x="0" y="3397550"/>
            <a:ext cx="9144003" cy="1745950"/>
          </a:xfrm>
          <a:prstGeom prst="rect">
            <a:avLst/>
          </a:prstGeom>
          <a:noFill/>
          <a:ln>
            <a:noFill/>
          </a:ln>
        </p:spPr>
      </p:pic>
      <p:sp>
        <p:nvSpPr>
          <p:cNvPr id="9335" name="Google Shape;9335;p71"/>
          <p:cNvSpPr/>
          <p:nvPr/>
        </p:nvSpPr>
        <p:spPr>
          <a:xfrm>
            <a:off x="264514" y="257124"/>
            <a:ext cx="359522" cy="35952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71"/>
          <p:cNvSpPr/>
          <p:nvPr/>
        </p:nvSpPr>
        <p:spPr>
          <a:xfrm>
            <a:off x="759370" y="515708"/>
            <a:ext cx="406317" cy="40631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71"/>
          <p:cNvSpPr/>
          <p:nvPr/>
        </p:nvSpPr>
        <p:spPr>
          <a:xfrm>
            <a:off x="328074" y="922018"/>
            <a:ext cx="295952" cy="29595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71"/>
          <p:cNvSpPr/>
          <p:nvPr/>
        </p:nvSpPr>
        <p:spPr>
          <a:xfrm>
            <a:off x="8497113" y="30264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71"/>
          <p:cNvSpPr/>
          <p:nvPr/>
        </p:nvSpPr>
        <p:spPr>
          <a:xfrm>
            <a:off x="8699199" y="2153855"/>
            <a:ext cx="328349" cy="32834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71"/>
          <p:cNvSpPr/>
          <p:nvPr/>
        </p:nvSpPr>
        <p:spPr>
          <a:xfrm>
            <a:off x="8428900" y="1339325"/>
            <a:ext cx="270309" cy="27030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71"/>
          <p:cNvSpPr/>
          <p:nvPr/>
        </p:nvSpPr>
        <p:spPr>
          <a:xfrm>
            <a:off x="476900" y="43703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71"/>
          <p:cNvSpPr txBox="1"/>
          <p:nvPr>
            <p:ph type="title"/>
          </p:nvPr>
        </p:nvSpPr>
        <p:spPr>
          <a:xfrm>
            <a:off x="1239850" y="1485388"/>
            <a:ext cx="2728800" cy="7623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9343" name="Google Shape;9343;p71"/>
          <p:cNvSpPr txBox="1"/>
          <p:nvPr>
            <p:ph idx="1" type="subTitle"/>
          </p:nvPr>
        </p:nvSpPr>
        <p:spPr>
          <a:xfrm>
            <a:off x="1239850" y="2247688"/>
            <a:ext cx="2728800" cy="1080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9344" name="Google Shape;9344;p71"/>
          <p:cNvSpPr/>
          <p:nvPr/>
        </p:nvSpPr>
        <p:spPr>
          <a:xfrm>
            <a:off x="1083122" y="4190350"/>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9" name="Shape 19"/>
        <p:cNvGrpSpPr/>
        <p:nvPr/>
      </p:nvGrpSpPr>
      <p:grpSpPr>
        <a:xfrm>
          <a:off x="0" y="0"/>
          <a:ext cx="0" cy="0"/>
          <a:chOff x="0" y="0"/>
          <a:chExt cx="0" cy="0"/>
        </a:xfrm>
      </p:grpSpPr>
      <p:sp>
        <p:nvSpPr>
          <p:cNvPr id="20" name="Google Shape;20;p54"/>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1" name="Google Shape;21;p54"/>
          <p:cNvGrpSpPr/>
          <p:nvPr/>
        </p:nvGrpSpPr>
        <p:grpSpPr>
          <a:xfrm>
            <a:off x="8428904" y="-232009"/>
            <a:ext cx="1534173" cy="1534018"/>
            <a:chOff x="1724650" y="2856150"/>
            <a:chExt cx="1973975" cy="1973775"/>
          </a:xfrm>
        </p:grpSpPr>
        <p:sp>
          <p:nvSpPr>
            <p:cNvPr id="22" name="Google Shape;22;p5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5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5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5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5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5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5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5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5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5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5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5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5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5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5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5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5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5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5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5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5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5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5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5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5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5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5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5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5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5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5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5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5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5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5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5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5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5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5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5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5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5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5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5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5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5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5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5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5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5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5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5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5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5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5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5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5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5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5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5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5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5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5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5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5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5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5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5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5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5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5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5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5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5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5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5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5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5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5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5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5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5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5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5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5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5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5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5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5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5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5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5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5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5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5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5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5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5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5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5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5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5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5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5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5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5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5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5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5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5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5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5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5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5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5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5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5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5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5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5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5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5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5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5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5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5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5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5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5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5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5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5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5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5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5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5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5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5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5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5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5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5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5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5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5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5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5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5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5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5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5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5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5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5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5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5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5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5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5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5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5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5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5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5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5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5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5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5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5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5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5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5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5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5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5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5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5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5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5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5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5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5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5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5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5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5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5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5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5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5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5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5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5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5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5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5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5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5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5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5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5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5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5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5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5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5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5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5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5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5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5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5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5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5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5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5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5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5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5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5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5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5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5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5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5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5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5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5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5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5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5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5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5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5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5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5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5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5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5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5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5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5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5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5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5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5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5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5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5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5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5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5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5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5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5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5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5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5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5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5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5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5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5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5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5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5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5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5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5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5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5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5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5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5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5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5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5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5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5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5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5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5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5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5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5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5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5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5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5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5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5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5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5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5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5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5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5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5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5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5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5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5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5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5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5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5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5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5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5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5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5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5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5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5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5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5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5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5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5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5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5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5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5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5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5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5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5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5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5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5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5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5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5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5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5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5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5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5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5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5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5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5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5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5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5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5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5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5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5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5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5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5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5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5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5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5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5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5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5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5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5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5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5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5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5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5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5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5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5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5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5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5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5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5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5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5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5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9" name="Google Shape;399;p54"/>
          <p:cNvGrpSpPr/>
          <p:nvPr/>
        </p:nvGrpSpPr>
        <p:grpSpPr>
          <a:xfrm>
            <a:off x="-814171" y="3841491"/>
            <a:ext cx="1534173" cy="1534018"/>
            <a:chOff x="1724650" y="2856150"/>
            <a:chExt cx="1973975" cy="1973775"/>
          </a:xfrm>
        </p:grpSpPr>
        <p:sp>
          <p:nvSpPr>
            <p:cNvPr id="400" name="Google Shape;400;p5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5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5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5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5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5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5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5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5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5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5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5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5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5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5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5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5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5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5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5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5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5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5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5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5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5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5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5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5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5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5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5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5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5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5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5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5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5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5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5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5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5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5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5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5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5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5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5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5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5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5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5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5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5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5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5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5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5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5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5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5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5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5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5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5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5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5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5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5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5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5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5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5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5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5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5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5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5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5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5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5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5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5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5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5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5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5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5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5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5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5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5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5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5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5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5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5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5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5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5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5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5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5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5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5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5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5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5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5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5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5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5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5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5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5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5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5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5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5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5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5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5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5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5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5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5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5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5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5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5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5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5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5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5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5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5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5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5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5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5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5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5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5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5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5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5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5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5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5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5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5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5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5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5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5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5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5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5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5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5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5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5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5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5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5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5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5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5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5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5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5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5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5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5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5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5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5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5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5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5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5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5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5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5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5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5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5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5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5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5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5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5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5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5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5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5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5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5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5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5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5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5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5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5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5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5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5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5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5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5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5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5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5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5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5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5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5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5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5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5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5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5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5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5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5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5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5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5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5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5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5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5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5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5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5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5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5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5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5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5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5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5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5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5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5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5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5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5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5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5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5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5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5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5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5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5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5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5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5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5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5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5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5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5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5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5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5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5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5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5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5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5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5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5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5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5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5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5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5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5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5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5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5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5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5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5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5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5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5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5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5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5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5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5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5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5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5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5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5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5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5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5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5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5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5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5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5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5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5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5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5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5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5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5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5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5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5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5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5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5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5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5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5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5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5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5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5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5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5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5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5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5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5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5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5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5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5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5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5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5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5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5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5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5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5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5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5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5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5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5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5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5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5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5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5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5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5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5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5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5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5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5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5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5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5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5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5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5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5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5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5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5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5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5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5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5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5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7" name="Google Shape;777;p54"/>
          <p:cNvSpPr/>
          <p:nvPr/>
        </p:nvSpPr>
        <p:spPr>
          <a:xfrm>
            <a:off x="194200" y="193274"/>
            <a:ext cx="204068" cy="20406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54"/>
          <p:cNvSpPr/>
          <p:nvPr/>
        </p:nvSpPr>
        <p:spPr>
          <a:xfrm>
            <a:off x="194209" y="651799"/>
            <a:ext cx="204068" cy="20410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54"/>
          <p:cNvSpPr/>
          <p:nvPr/>
        </p:nvSpPr>
        <p:spPr>
          <a:xfrm>
            <a:off x="578699" y="158915"/>
            <a:ext cx="272796" cy="27279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54"/>
          <p:cNvSpPr/>
          <p:nvPr/>
        </p:nvSpPr>
        <p:spPr>
          <a:xfrm>
            <a:off x="8286647" y="4709562"/>
            <a:ext cx="204068" cy="20410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54"/>
          <p:cNvSpPr/>
          <p:nvPr/>
        </p:nvSpPr>
        <p:spPr>
          <a:xfrm>
            <a:off x="8658000" y="4764524"/>
            <a:ext cx="204068" cy="20406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54"/>
          <p:cNvSpPr/>
          <p:nvPr/>
        </p:nvSpPr>
        <p:spPr>
          <a:xfrm>
            <a:off x="8589286" y="4271615"/>
            <a:ext cx="272796" cy="27279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54"/>
          <p:cNvSpPr/>
          <p:nvPr/>
        </p:nvSpPr>
        <p:spPr>
          <a:xfrm>
            <a:off x="94802" y="44070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54"/>
          <p:cNvSpPr/>
          <p:nvPr/>
        </p:nvSpPr>
        <p:spPr>
          <a:xfrm>
            <a:off x="8657989" y="3335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9345" name="Shape 9345"/>
        <p:cNvGrpSpPr/>
        <p:nvPr/>
      </p:nvGrpSpPr>
      <p:grpSpPr>
        <a:xfrm>
          <a:off x="0" y="0"/>
          <a:ext cx="0" cy="0"/>
          <a:chOff x="0" y="0"/>
          <a:chExt cx="0" cy="0"/>
        </a:xfrm>
      </p:grpSpPr>
      <p:pic>
        <p:nvPicPr>
          <p:cNvPr id="9346" name="Google Shape;9346;p72"/>
          <p:cNvPicPr preferRelativeResize="0"/>
          <p:nvPr/>
        </p:nvPicPr>
        <p:blipFill rotWithShape="1">
          <a:blip r:embed="rId2">
            <a:alphaModFix/>
          </a:blip>
          <a:srcRect b="40515" l="36759" r="0" t="0"/>
          <a:stretch/>
        </p:blipFill>
        <p:spPr>
          <a:xfrm flipH="1" rot="10800000">
            <a:off x="0" y="0"/>
            <a:ext cx="6352225" cy="1330475"/>
          </a:xfrm>
          <a:prstGeom prst="rect">
            <a:avLst/>
          </a:prstGeom>
          <a:noFill/>
          <a:ln>
            <a:noFill/>
          </a:ln>
        </p:spPr>
      </p:pic>
      <p:pic>
        <p:nvPicPr>
          <p:cNvPr id="9347" name="Google Shape;9347;p72"/>
          <p:cNvPicPr preferRelativeResize="0"/>
          <p:nvPr/>
        </p:nvPicPr>
        <p:blipFill rotWithShape="1">
          <a:blip r:embed="rId2">
            <a:alphaModFix/>
          </a:blip>
          <a:srcRect b="40515" l="36759" r="0" t="0"/>
          <a:stretch/>
        </p:blipFill>
        <p:spPr>
          <a:xfrm flipH="1">
            <a:off x="2791775" y="3813025"/>
            <a:ext cx="6352225" cy="1330475"/>
          </a:xfrm>
          <a:prstGeom prst="rect">
            <a:avLst/>
          </a:prstGeom>
          <a:noFill/>
          <a:ln>
            <a:noFill/>
          </a:ln>
        </p:spPr>
      </p:pic>
      <p:sp>
        <p:nvSpPr>
          <p:cNvPr id="9348" name="Google Shape;9348;p72"/>
          <p:cNvSpPr/>
          <p:nvPr/>
        </p:nvSpPr>
        <p:spPr>
          <a:xfrm>
            <a:off x="8200672" y="38130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72"/>
          <p:cNvSpPr/>
          <p:nvPr/>
        </p:nvSpPr>
        <p:spPr>
          <a:xfrm>
            <a:off x="8333500" y="42083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72"/>
          <p:cNvSpPr/>
          <p:nvPr/>
        </p:nvSpPr>
        <p:spPr>
          <a:xfrm rot="10800000">
            <a:off x="654125" y="104127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72"/>
          <p:cNvSpPr/>
          <p:nvPr/>
        </p:nvSpPr>
        <p:spPr>
          <a:xfrm rot="10800000">
            <a:off x="334097" y="4588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52" name="Google Shape;9352;p72"/>
          <p:cNvGrpSpPr/>
          <p:nvPr/>
        </p:nvGrpSpPr>
        <p:grpSpPr>
          <a:xfrm>
            <a:off x="7411513" y="-482286"/>
            <a:ext cx="2034773" cy="2034567"/>
            <a:chOff x="1724650" y="2856150"/>
            <a:chExt cx="1973975" cy="1973775"/>
          </a:xfrm>
        </p:grpSpPr>
        <p:sp>
          <p:nvSpPr>
            <p:cNvPr id="9353" name="Google Shape;9353;p72"/>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72"/>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72"/>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72"/>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72"/>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72"/>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72"/>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72"/>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72"/>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72"/>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72"/>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72"/>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72"/>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72"/>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72"/>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72"/>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72"/>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72"/>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72"/>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72"/>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72"/>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72"/>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72"/>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72"/>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72"/>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72"/>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72"/>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72"/>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72"/>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72"/>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72"/>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72"/>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72"/>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72"/>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72"/>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72"/>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72"/>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72"/>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72"/>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72"/>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72"/>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72"/>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72"/>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72"/>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72"/>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72"/>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72"/>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72"/>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72"/>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72"/>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72"/>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72"/>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72"/>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72"/>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72"/>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72"/>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72"/>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72"/>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72"/>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72"/>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72"/>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72"/>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72"/>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72"/>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72"/>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72"/>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72"/>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72"/>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72"/>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72"/>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72"/>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72"/>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72"/>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72"/>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72"/>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72"/>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72"/>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72"/>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72"/>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72"/>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72"/>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72"/>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72"/>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72"/>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72"/>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72"/>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72"/>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72"/>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72"/>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72"/>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72"/>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72"/>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72"/>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72"/>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72"/>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72"/>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72"/>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72"/>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72"/>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72"/>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72"/>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72"/>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72"/>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72"/>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72"/>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72"/>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72"/>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72"/>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72"/>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72"/>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72"/>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72"/>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72"/>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72"/>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72"/>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72"/>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72"/>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72"/>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72"/>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72"/>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72"/>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72"/>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72"/>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72"/>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72"/>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72"/>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72"/>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72"/>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72"/>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72"/>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72"/>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72"/>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72"/>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72"/>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72"/>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72"/>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72"/>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72"/>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72"/>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72"/>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72"/>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72"/>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72"/>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72"/>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72"/>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72"/>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72"/>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72"/>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72"/>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72"/>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72"/>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72"/>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72"/>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72"/>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72"/>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72"/>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72"/>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72"/>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72"/>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72"/>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72"/>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72"/>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72"/>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72"/>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72"/>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72"/>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72"/>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72"/>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72"/>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72"/>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72"/>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72"/>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72"/>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72"/>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72"/>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72"/>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72"/>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72"/>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72"/>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72"/>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72"/>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72"/>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72"/>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72"/>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72"/>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72"/>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72"/>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72"/>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72"/>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72"/>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72"/>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72"/>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72"/>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72"/>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72"/>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72"/>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72"/>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72"/>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72"/>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72"/>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72"/>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72"/>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72"/>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72"/>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72"/>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72"/>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72"/>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72"/>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72"/>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72"/>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72"/>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72"/>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72"/>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72"/>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72"/>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72"/>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72"/>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72"/>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72"/>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72"/>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72"/>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72"/>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72"/>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72"/>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72"/>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72"/>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72"/>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72"/>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72"/>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72"/>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72"/>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72"/>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72"/>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72"/>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72"/>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72"/>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72"/>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72"/>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72"/>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72"/>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72"/>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72"/>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72"/>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72"/>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72"/>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72"/>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72"/>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72"/>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72"/>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72"/>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72"/>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72"/>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72"/>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72"/>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72"/>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72"/>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72"/>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72"/>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72"/>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72"/>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72"/>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72"/>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72"/>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72"/>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72"/>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72"/>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72"/>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72"/>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72"/>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72"/>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72"/>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72"/>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72"/>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72"/>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72"/>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72"/>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72"/>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72"/>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72"/>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72"/>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72"/>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72"/>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72"/>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72"/>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72"/>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72"/>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72"/>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72"/>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72"/>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72"/>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72"/>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72"/>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72"/>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72"/>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72"/>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72"/>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72"/>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72"/>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72"/>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72"/>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72"/>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72"/>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72"/>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72"/>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72"/>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72"/>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72"/>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72"/>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72"/>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72"/>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72"/>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72"/>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72"/>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72"/>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72"/>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72"/>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72"/>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72"/>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72"/>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72"/>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72"/>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72"/>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72"/>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72"/>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72"/>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72"/>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72"/>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72"/>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72"/>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72"/>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72"/>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72"/>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72"/>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72"/>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72"/>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72"/>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72"/>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72"/>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72"/>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72"/>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72"/>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72"/>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72"/>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72"/>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72"/>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72"/>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72"/>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72"/>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72"/>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72"/>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72"/>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72"/>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72"/>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72"/>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72"/>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72"/>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72"/>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72"/>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72"/>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72"/>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72"/>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72"/>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72"/>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72"/>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72"/>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72"/>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72"/>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72"/>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72"/>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72"/>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72"/>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72"/>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72"/>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72"/>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72"/>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72"/>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72"/>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30" name="Google Shape;9730;p72"/>
          <p:cNvGrpSpPr/>
          <p:nvPr/>
        </p:nvGrpSpPr>
        <p:grpSpPr>
          <a:xfrm>
            <a:off x="-271900" y="3621613"/>
            <a:ext cx="1973975" cy="1973775"/>
            <a:chOff x="1724650" y="2856150"/>
            <a:chExt cx="1973975" cy="1973775"/>
          </a:xfrm>
        </p:grpSpPr>
        <p:sp>
          <p:nvSpPr>
            <p:cNvPr id="9731" name="Google Shape;9731;p72"/>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72"/>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72"/>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72"/>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72"/>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72"/>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72"/>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72"/>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72"/>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72"/>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72"/>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72"/>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72"/>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72"/>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72"/>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72"/>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72"/>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72"/>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72"/>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72"/>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72"/>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72"/>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72"/>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72"/>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72"/>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72"/>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72"/>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72"/>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72"/>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72"/>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72"/>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72"/>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72"/>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72"/>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72"/>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72"/>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72"/>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72"/>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72"/>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72"/>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72"/>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72"/>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72"/>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72"/>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72"/>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72"/>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72"/>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72"/>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72"/>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72"/>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72"/>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72"/>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72"/>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72"/>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72"/>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72"/>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72"/>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72"/>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72"/>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72"/>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72"/>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72"/>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72"/>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72"/>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72"/>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72"/>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72"/>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72"/>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72"/>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72"/>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72"/>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72"/>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72"/>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72"/>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72"/>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72"/>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72"/>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72"/>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72"/>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72"/>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72"/>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72"/>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72"/>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72"/>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72"/>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72"/>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72"/>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72"/>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72"/>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72"/>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72"/>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72"/>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72"/>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72"/>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72"/>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72"/>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72"/>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72"/>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72"/>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72"/>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72"/>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72"/>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72"/>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72"/>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72"/>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72"/>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72"/>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72"/>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72"/>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72"/>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72"/>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72"/>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72"/>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72"/>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72"/>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72"/>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72"/>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72"/>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72"/>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72"/>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72"/>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72"/>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72"/>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72"/>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72"/>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72"/>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72"/>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72"/>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72"/>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72"/>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72"/>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72"/>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72"/>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72"/>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72"/>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72"/>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72"/>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72"/>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72"/>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72"/>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72"/>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72"/>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72"/>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72"/>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72"/>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72"/>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72"/>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72"/>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72"/>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72"/>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72"/>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72"/>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72"/>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72"/>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72"/>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72"/>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72"/>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72"/>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72"/>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72"/>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72"/>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72"/>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72"/>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72"/>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72"/>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72"/>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72"/>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72"/>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72"/>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72"/>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72"/>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72"/>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72"/>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72"/>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72"/>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72"/>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72"/>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72"/>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72"/>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72"/>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72"/>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72"/>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72"/>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72"/>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72"/>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72"/>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72"/>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72"/>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72"/>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72"/>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72"/>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72"/>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72"/>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72"/>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72"/>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72"/>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72"/>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72"/>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72"/>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72"/>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72"/>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72"/>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72"/>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72"/>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72"/>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72"/>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72"/>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72"/>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72"/>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72"/>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72"/>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72"/>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72"/>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72"/>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72"/>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72"/>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72"/>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72"/>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72"/>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72"/>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72"/>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72"/>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72"/>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72"/>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72"/>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72"/>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72"/>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72"/>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72"/>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72"/>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72"/>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72"/>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72"/>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72"/>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72"/>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72"/>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72"/>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72"/>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72"/>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72"/>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72"/>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72"/>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72"/>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72"/>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72"/>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72"/>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72"/>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72"/>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72"/>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72"/>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72"/>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72"/>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72"/>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72"/>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72"/>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72"/>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72"/>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72"/>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72"/>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72"/>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72"/>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72"/>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72"/>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72"/>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72"/>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72"/>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72"/>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72"/>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72"/>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72"/>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72"/>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72"/>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72"/>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72"/>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72"/>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72"/>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72"/>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72"/>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72"/>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72"/>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72"/>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72"/>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72"/>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72"/>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72"/>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72"/>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72"/>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72"/>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72"/>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72"/>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72"/>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72"/>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72"/>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72"/>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72"/>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72"/>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72"/>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72"/>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72"/>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72"/>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72"/>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72"/>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72"/>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72"/>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72"/>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72"/>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72"/>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72"/>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72"/>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72"/>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72"/>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72"/>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72"/>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72"/>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72"/>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72"/>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72"/>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72"/>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72"/>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72"/>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72"/>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72"/>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72"/>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72"/>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72"/>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72"/>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72"/>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72"/>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72"/>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72"/>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72"/>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72"/>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72"/>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72"/>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72"/>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72"/>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72"/>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72"/>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72"/>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72"/>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72"/>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72"/>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72"/>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72"/>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72"/>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72"/>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72"/>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72"/>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72"/>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72"/>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72"/>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72"/>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72"/>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72"/>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72"/>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72"/>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72"/>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72"/>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72"/>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72"/>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72"/>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72"/>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72"/>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72"/>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72"/>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72"/>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72"/>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72"/>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72"/>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72"/>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72"/>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72"/>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72"/>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72"/>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72"/>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72"/>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72"/>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08" name="Google Shape;10108;p72"/>
          <p:cNvSpPr/>
          <p:nvPr/>
        </p:nvSpPr>
        <p:spPr>
          <a:xfrm>
            <a:off x="6352225" y="218650"/>
            <a:ext cx="240139" cy="24013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72"/>
          <p:cNvSpPr/>
          <p:nvPr/>
        </p:nvSpPr>
        <p:spPr>
          <a:xfrm>
            <a:off x="1878344" y="4684712"/>
            <a:ext cx="240139" cy="24013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72"/>
          <p:cNvSpPr/>
          <p:nvPr/>
        </p:nvSpPr>
        <p:spPr>
          <a:xfrm>
            <a:off x="234249" y="3069576"/>
            <a:ext cx="356367" cy="35633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72"/>
          <p:cNvSpPr/>
          <p:nvPr/>
        </p:nvSpPr>
        <p:spPr>
          <a:xfrm>
            <a:off x="6847949" y="625714"/>
            <a:ext cx="356367" cy="35633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72"/>
          <p:cNvSpPr txBox="1"/>
          <p:nvPr>
            <p:ph hasCustomPrompt="1" type="title"/>
          </p:nvPr>
        </p:nvSpPr>
        <p:spPr>
          <a:xfrm>
            <a:off x="1284000" y="1558475"/>
            <a:ext cx="6576000" cy="1511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9600"/>
              <a:buNone/>
              <a:defRPr b="0" i="1" sz="96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10113" name="Google Shape;10113;p72"/>
          <p:cNvSpPr txBox="1"/>
          <p:nvPr>
            <p:ph idx="1" type="subTitle"/>
          </p:nvPr>
        </p:nvSpPr>
        <p:spPr>
          <a:xfrm>
            <a:off x="1284000" y="3151025"/>
            <a:ext cx="6576000" cy="490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0114" name="Shape 10114"/>
        <p:cNvGrpSpPr/>
        <p:nvPr/>
      </p:nvGrpSpPr>
      <p:grpSpPr>
        <a:xfrm>
          <a:off x="0" y="0"/>
          <a:ext cx="0" cy="0"/>
          <a:chOff x="0" y="0"/>
          <a:chExt cx="0" cy="0"/>
        </a:xfrm>
      </p:grpSpPr>
      <p:pic>
        <p:nvPicPr>
          <p:cNvPr id="10115" name="Google Shape;10115;p73"/>
          <p:cNvPicPr preferRelativeResize="0"/>
          <p:nvPr/>
        </p:nvPicPr>
        <p:blipFill rotWithShape="1">
          <a:blip r:embed="rId2">
            <a:alphaModFix/>
          </a:blip>
          <a:srcRect b="40144" l="35461" r="16467" t="0"/>
          <a:stretch/>
        </p:blipFill>
        <p:spPr>
          <a:xfrm rot="5400000">
            <a:off x="-1728076" y="1728077"/>
            <a:ext cx="5136102" cy="1679949"/>
          </a:xfrm>
          <a:prstGeom prst="rect">
            <a:avLst/>
          </a:prstGeom>
          <a:noFill/>
          <a:ln>
            <a:noFill/>
          </a:ln>
        </p:spPr>
      </p:pic>
      <p:pic>
        <p:nvPicPr>
          <p:cNvPr id="10116" name="Google Shape;10116;p73"/>
          <p:cNvPicPr preferRelativeResize="0"/>
          <p:nvPr/>
        </p:nvPicPr>
        <p:blipFill rotWithShape="1">
          <a:blip r:embed="rId2">
            <a:alphaModFix/>
          </a:blip>
          <a:srcRect b="40144" l="35461" r="16467" t="0"/>
          <a:stretch/>
        </p:blipFill>
        <p:spPr>
          <a:xfrm rot="-5400000">
            <a:off x="5735974" y="1731777"/>
            <a:ext cx="5136102" cy="1679949"/>
          </a:xfrm>
          <a:prstGeom prst="rect">
            <a:avLst/>
          </a:prstGeom>
          <a:noFill/>
          <a:ln>
            <a:noFill/>
          </a:ln>
        </p:spPr>
      </p:pic>
      <p:sp>
        <p:nvSpPr>
          <p:cNvPr id="10117" name="Google Shape;10117;p73"/>
          <p:cNvSpPr/>
          <p:nvPr/>
        </p:nvSpPr>
        <p:spPr>
          <a:xfrm>
            <a:off x="7819672" y="37368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73"/>
          <p:cNvSpPr/>
          <p:nvPr/>
        </p:nvSpPr>
        <p:spPr>
          <a:xfrm>
            <a:off x="7952500" y="41321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73"/>
          <p:cNvSpPr/>
          <p:nvPr/>
        </p:nvSpPr>
        <p:spPr>
          <a:xfrm rot="10800000">
            <a:off x="1035137" y="111747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73"/>
          <p:cNvSpPr/>
          <p:nvPr/>
        </p:nvSpPr>
        <p:spPr>
          <a:xfrm rot="10800000">
            <a:off x="715109" y="5350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73"/>
          <p:cNvSpPr txBox="1"/>
          <p:nvPr>
            <p:ph type="title"/>
          </p:nvPr>
        </p:nvSpPr>
        <p:spPr>
          <a:xfrm>
            <a:off x="2223600" y="690683"/>
            <a:ext cx="4696800" cy="7689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0122" name="Google Shape;10122;p73"/>
          <p:cNvSpPr txBox="1"/>
          <p:nvPr>
            <p:ph idx="1" type="subTitle"/>
          </p:nvPr>
        </p:nvSpPr>
        <p:spPr>
          <a:xfrm>
            <a:off x="2223600" y="1459587"/>
            <a:ext cx="4696800" cy="39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0123" name="Google Shape;10123;p73"/>
          <p:cNvSpPr txBox="1"/>
          <p:nvPr>
            <p:ph idx="2" type="title"/>
          </p:nvPr>
        </p:nvSpPr>
        <p:spPr>
          <a:xfrm>
            <a:off x="2223600" y="1988415"/>
            <a:ext cx="4696800" cy="7689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0124" name="Google Shape;10124;p73"/>
          <p:cNvSpPr txBox="1"/>
          <p:nvPr>
            <p:ph idx="3" type="subTitle"/>
          </p:nvPr>
        </p:nvSpPr>
        <p:spPr>
          <a:xfrm>
            <a:off x="2223600" y="2757310"/>
            <a:ext cx="4696800" cy="39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0125" name="Google Shape;10125;p73"/>
          <p:cNvSpPr txBox="1"/>
          <p:nvPr>
            <p:ph idx="4" type="title"/>
          </p:nvPr>
        </p:nvSpPr>
        <p:spPr>
          <a:xfrm>
            <a:off x="2223600" y="3286121"/>
            <a:ext cx="4696800" cy="7689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10126" name="Google Shape;10126;p73"/>
          <p:cNvSpPr txBox="1"/>
          <p:nvPr>
            <p:ph idx="5" type="subTitle"/>
          </p:nvPr>
        </p:nvSpPr>
        <p:spPr>
          <a:xfrm>
            <a:off x="2223600" y="4055017"/>
            <a:ext cx="4696800" cy="397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0127" name="Shape 10127"/>
        <p:cNvGrpSpPr/>
        <p:nvPr/>
      </p:nvGrpSpPr>
      <p:grpSpPr>
        <a:xfrm>
          <a:off x="0" y="0"/>
          <a:ext cx="0" cy="0"/>
          <a:chOff x="0" y="0"/>
          <a:chExt cx="0" cy="0"/>
        </a:xfrm>
      </p:grpSpPr>
      <p:sp>
        <p:nvSpPr>
          <p:cNvPr id="10128" name="Google Shape;10128;p74"/>
          <p:cNvSpPr txBox="1"/>
          <p:nvPr>
            <p:ph idx="1" type="subTitle"/>
          </p:nvPr>
        </p:nvSpPr>
        <p:spPr>
          <a:xfrm>
            <a:off x="1956750" y="1514725"/>
            <a:ext cx="5230500" cy="2712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600"/>
              <a:buChar char="●"/>
              <a:defRPr/>
            </a:lvl1pPr>
            <a:lvl2pPr lvl="1" algn="ctr">
              <a:lnSpc>
                <a:spcPct val="100000"/>
              </a:lnSpc>
              <a:spcBef>
                <a:spcPts val="1000"/>
              </a:spcBef>
              <a:spcAft>
                <a:spcPts val="0"/>
              </a:spcAft>
              <a:buSzPts val="1600"/>
              <a:buChar char="○"/>
              <a:defRPr sz="1600"/>
            </a:lvl2pPr>
            <a:lvl3pPr lvl="2" algn="ctr">
              <a:lnSpc>
                <a:spcPct val="100000"/>
              </a:lnSpc>
              <a:spcBef>
                <a:spcPts val="0"/>
              </a:spcBef>
              <a:spcAft>
                <a:spcPts val="0"/>
              </a:spcAft>
              <a:buSzPts val="1600"/>
              <a:buChar char="■"/>
              <a:defRPr sz="1600"/>
            </a:lvl3pPr>
            <a:lvl4pPr lvl="3" algn="ctr">
              <a:lnSpc>
                <a:spcPct val="100000"/>
              </a:lnSpc>
              <a:spcBef>
                <a:spcPts val="0"/>
              </a:spcBef>
              <a:spcAft>
                <a:spcPts val="0"/>
              </a:spcAft>
              <a:buSzPts val="1600"/>
              <a:buChar char="●"/>
              <a:defRPr sz="1600"/>
            </a:lvl4pPr>
            <a:lvl5pPr lvl="4" algn="ctr">
              <a:lnSpc>
                <a:spcPct val="100000"/>
              </a:lnSpc>
              <a:spcBef>
                <a:spcPts val="0"/>
              </a:spcBef>
              <a:spcAft>
                <a:spcPts val="0"/>
              </a:spcAft>
              <a:buSzPts val="1600"/>
              <a:buChar char="○"/>
              <a:defRPr sz="1600"/>
            </a:lvl5pPr>
            <a:lvl6pPr lvl="5" algn="ctr">
              <a:lnSpc>
                <a:spcPct val="100000"/>
              </a:lnSpc>
              <a:spcBef>
                <a:spcPts val="0"/>
              </a:spcBef>
              <a:spcAft>
                <a:spcPts val="0"/>
              </a:spcAft>
              <a:buSzPts val="1600"/>
              <a:buChar char="■"/>
              <a:defRPr sz="1600"/>
            </a:lvl6pPr>
            <a:lvl7pPr lvl="6" algn="ctr">
              <a:lnSpc>
                <a:spcPct val="100000"/>
              </a:lnSpc>
              <a:spcBef>
                <a:spcPts val="0"/>
              </a:spcBef>
              <a:spcAft>
                <a:spcPts val="0"/>
              </a:spcAft>
              <a:buSzPts val="1600"/>
              <a:buChar char="●"/>
              <a:defRPr sz="1600"/>
            </a:lvl7pPr>
            <a:lvl8pPr lvl="7" algn="ctr">
              <a:lnSpc>
                <a:spcPct val="100000"/>
              </a:lnSpc>
              <a:spcBef>
                <a:spcPts val="0"/>
              </a:spcBef>
              <a:spcAft>
                <a:spcPts val="0"/>
              </a:spcAft>
              <a:buSzPts val="1600"/>
              <a:buChar char="○"/>
              <a:defRPr sz="1600"/>
            </a:lvl8pPr>
            <a:lvl9pPr lvl="8" algn="ctr">
              <a:lnSpc>
                <a:spcPct val="100000"/>
              </a:lnSpc>
              <a:spcBef>
                <a:spcPts val="0"/>
              </a:spcBef>
              <a:spcAft>
                <a:spcPts val="0"/>
              </a:spcAft>
              <a:buSzPts val="1600"/>
              <a:buChar char="■"/>
              <a:defRPr sz="1600"/>
            </a:lvl9pPr>
          </a:lstStyle>
          <a:p/>
        </p:txBody>
      </p:sp>
      <p:sp>
        <p:nvSpPr>
          <p:cNvPr id="10129" name="Google Shape;10129;p74"/>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10130" name="Google Shape;10130;p74"/>
          <p:cNvGrpSpPr/>
          <p:nvPr/>
        </p:nvGrpSpPr>
        <p:grpSpPr>
          <a:xfrm>
            <a:off x="-806636" y="535001"/>
            <a:ext cx="1521737" cy="1521583"/>
            <a:chOff x="1724650" y="2856150"/>
            <a:chExt cx="1973975" cy="1973775"/>
          </a:xfrm>
        </p:grpSpPr>
        <p:sp>
          <p:nvSpPr>
            <p:cNvPr id="10131" name="Google Shape;10131;p7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7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7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7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7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7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7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7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7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7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7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7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7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7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7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7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7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7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7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7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7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7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7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7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7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7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7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7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7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7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7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7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7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7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7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7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7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7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7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7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7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7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7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7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7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7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7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7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7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7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7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7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7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7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7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7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7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7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7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7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7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7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7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7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7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7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7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7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7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7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7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7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7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7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7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7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7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7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7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7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7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7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7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7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7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7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7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7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7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7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7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7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7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7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7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7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7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7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7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7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7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7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7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7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7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7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7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7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7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7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7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7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7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7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7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7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7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7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7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7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7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7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7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7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7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7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7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7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7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7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7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7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7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7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7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7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7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7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7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7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7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7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7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7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7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7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7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7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7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7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7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7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7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7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7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7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7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7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7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7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7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7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7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7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7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7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7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7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7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7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7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7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7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7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7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7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7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7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7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7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7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7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7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7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7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7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7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7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7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7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7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7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7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7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7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7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7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7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7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7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7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7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7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7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7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7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7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7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7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7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7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7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7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7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7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7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7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7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7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7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7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7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7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7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7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7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7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7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7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7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7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7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7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7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7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7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7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7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7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7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7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7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7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7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7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7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7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7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7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7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7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7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7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7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7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7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7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7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7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7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7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7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7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7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7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7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7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7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7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7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7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7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7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7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7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7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7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7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7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7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7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7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7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7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7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7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7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7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7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7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7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7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7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7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7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7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7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7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7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7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7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7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7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7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7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7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7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7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7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7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7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7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7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7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7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7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7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7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7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7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7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7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7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7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7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7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7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7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7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7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7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7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7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7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7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7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7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7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7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7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7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7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7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7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7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7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7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7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7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7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7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7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7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7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7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7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7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7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7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7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7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7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7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7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7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7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7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7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7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7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7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7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7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7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7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7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7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08" name="Google Shape;10508;p74"/>
          <p:cNvGrpSpPr/>
          <p:nvPr/>
        </p:nvGrpSpPr>
        <p:grpSpPr>
          <a:xfrm>
            <a:off x="8428889" y="3086926"/>
            <a:ext cx="1521737" cy="1521583"/>
            <a:chOff x="1724650" y="2856150"/>
            <a:chExt cx="1973975" cy="1973775"/>
          </a:xfrm>
        </p:grpSpPr>
        <p:sp>
          <p:nvSpPr>
            <p:cNvPr id="10509" name="Google Shape;10509;p74"/>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74"/>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74"/>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74"/>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74"/>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74"/>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74"/>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74"/>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74"/>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74"/>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74"/>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74"/>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74"/>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74"/>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74"/>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74"/>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74"/>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74"/>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74"/>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74"/>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74"/>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74"/>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74"/>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74"/>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74"/>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74"/>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74"/>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74"/>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74"/>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74"/>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74"/>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74"/>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74"/>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74"/>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74"/>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74"/>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74"/>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74"/>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74"/>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74"/>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74"/>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74"/>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74"/>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74"/>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74"/>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74"/>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74"/>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74"/>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74"/>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74"/>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74"/>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74"/>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74"/>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74"/>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74"/>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74"/>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74"/>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74"/>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74"/>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74"/>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74"/>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74"/>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74"/>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74"/>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74"/>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74"/>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74"/>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74"/>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74"/>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74"/>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74"/>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74"/>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74"/>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74"/>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74"/>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74"/>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74"/>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74"/>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74"/>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74"/>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74"/>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74"/>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74"/>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74"/>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74"/>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74"/>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74"/>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74"/>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74"/>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74"/>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74"/>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74"/>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74"/>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74"/>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74"/>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74"/>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74"/>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74"/>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74"/>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74"/>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74"/>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74"/>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74"/>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74"/>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74"/>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74"/>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74"/>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74"/>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74"/>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74"/>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74"/>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74"/>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74"/>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74"/>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74"/>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74"/>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74"/>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74"/>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74"/>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74"/>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74"/>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74"/>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74"/>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74"/>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74"/>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74"/>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74"/>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74"/>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74"/>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74"/>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74"/>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74"/>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74"/>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74"/>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74"/>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74"/>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74"/>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74"/>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74"/>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74"/>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74"/>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74"/>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74"/>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74"/>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74"/>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74"/>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74"/>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74"/>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74"/>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74"/>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74"/>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74"/>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74"/>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74"/>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74"/>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74"/>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74"/>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74"/>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74"/>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74"/>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74"/>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74"/>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74"/>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74"/>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74"/>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74"/>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74"/>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74"/>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74"/>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74"/>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74"/>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74"/>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74"/>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74"/>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74"/>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74"/>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74"/>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74"/>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74"/>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74"/>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74"/>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74"/>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74"/>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74"/>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74"/>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74"/>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74"/>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74"/>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74"/>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74"/>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74"/>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74"/>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74"/>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74"/>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74"/>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74"/>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74"/>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74"/>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74"/>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74"/>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74"/>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74"/>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74"/>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74"/>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74"/>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74"/>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74"/>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74"/>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74"/>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74"/>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74"/>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74"/>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74"/>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74"/>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74"/>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74"/>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74"/>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74"/>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74"/>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74"/>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74"/>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74"/>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74"/>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74"/>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74"/>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74"/>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74"/>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74"/>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74"/>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74"/>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74"/>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74"/>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74"/>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74"/>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74"/>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74"/>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74"/>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74"/>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74"/>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74"/>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74"/>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74"/>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74"/>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74"/>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74"/>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74"/>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74"/>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74"/>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74"/>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74"/>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74"/>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74"/>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74"/>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74"/>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74"/>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74"/>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74"/>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74"/>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74"/>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74"/>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74"/>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74"/>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74"/>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74"/>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74"/>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74"/>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74"/>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74"/>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74"/>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74"/>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74"/>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74"/>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74"/>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74"/>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74"/>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74"/>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74"/>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74"/>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74"/>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74"/>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74"/>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74"/>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74"/>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74"/>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74"/>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74"/>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74"/>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74"/>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74"/>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74"/>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74"/>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74"/>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74"/>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74"/>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74"/>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74"/>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74"/>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74"/>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74"/>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74"/>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74"/>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74"/>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74"/>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74"/>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74"/>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74"/>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74"/>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74"/>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74"/>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74"/>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74"/>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74"/>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74"/>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74"/>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74"/>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74"/>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74"/>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74"/>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74"/>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74"/>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74"/>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74"/>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74"/>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74"/>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74"/>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74"/>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74"/>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74"/>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74"/>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74"/>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74"/>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74"/>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74"/>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74"/>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74"/>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74"/>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74"/>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74"/>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74"/>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74"/>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74"/>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74"/>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74"/>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74"/>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74"/>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74"/>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74"/>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74"/>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74"/>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74"/>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74"/>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74"/>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74"/>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74"/>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74"/>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74"/>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74"/>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74"/>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74"/>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74"/>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74"/>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74"/>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74"/>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74"/>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74"/>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74"/>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74"/>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74"/>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74"/>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74"/>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74"/>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74"/>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74"/>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74"/>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p74"/>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74"/>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74"/>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6" name="Google Shape;10886;p74"/>
          <p:cNvSpPr/>
          <p:nvPr/>
        </p:nvSpPr>
        <p:spPr>
          <a:xfrm>
            <a:off x="317102" y="165367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74"/>
          <p:cNvSpPr/>
          <p:nvPr/>
        </p:nvSpPr>
        <p:spPr>
          <a:xfrm>
            <a:off x="8428902" y="312372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74"/>
          <p:cNvSpPr/>
          <p:nvPr/>
        </p:nvSpPr>
        <p:spPr>
          <a:xfrm>
            <a:off x="720000" y="4608496"/>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74"/>
          <p:cNvSpPr/>
          <p:nvPr/>
        </p:nvSpPr>
        <p:spPr>
          <a:xfrm>
            <a:off x="185926" y="2204749"/>
            <a:ext cx="242291" cy="242291"/>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74"/>
          <p:cNvSpPr/>
          <p:nvPr/>
        </p:nvSpPr>
        <p:spPr>
          <a:xfrm>
            <a:off x="185925" y="4095219"/>
            <a:ext cx="402903" cy="40294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74"/>
          <p:cNvSpPr/>
          <p:nvPr/>
        </p:nvSpPr>
        <p:spPr>
          <a:xfrm>
            <a:off x="8775126" y="2712374"/>
            <a:ext cx="242291" cy="242291"/>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74"/>
          <p:cNvSpPr/>
          <p:nvPr/>
        </p:nvSpPr>
        <p:spPr>
          <a:xfrm>
            <a:off x="8130625" y="4608496"/>
            <a:ext cx="306863" cy="3068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74"/>
          <p:cNvSpPr/>
          <p:nvPr/>
        </p:nvSpPr>
        <p:spPr>
          <a:xfrm>
            <a:off x="8694825" y="1053232"/>
            <a:ext cx="402903" cy="40294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0894" name="Shape 10894"/>
        <p:cNvGrpSpPr/>
        <p:nvPr/>
      </p:nvGrpSpPr>
      <p:grpSpPr>
        <a:xfrm>
          <a:off x="0" y="0"/>
          <a:ext cx="0" cy="0"/>
          <a:chOff x="0" y="0"/>
          <a:chExt cx="0" cy="0"/>
        </a:xfrm>
      </p:grpSpPr>
      <p:sp>
        <p:nvSpPr>
          <p:cNvPr id="10895" name="Google Shape;10895;p75"/>
          <p:cNvSpPr txBox="1"/>
          <p:nvPr>
            <p:ph type="ctrTitle"/>
          </p:nvPr>
        </p:nvSpPr>
        <p:spPr>
          <a:xfrm>
            <a:off x="2338638" y="535000"/>
            <a:ext cx="4466700" cy="9465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5200"/>
              <a:buNone/>
              <a:defRPr sz="7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0896" name="Google Shape;10896;p75"/>
          <p:cNvSpPr txBox="1"/>
          <p:nvPr>
            <p:ph idx="1" type="subTitle"/>
          </p:nvPr>
        </p:nvSpPr>
        <p:spPr>
          <a:xfrm>
            <a:off x="2338700" y="1511675"/>
            <a:ext cx="4466700" cy="1050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0897" name="Google Shape;10897;p75"/>
          <p:cNvSpPr txBox="1"/>
          <p:nvPr/>
        </p:nvSpPr>
        <p:spPr>
          <a:xfrm>
            <a:off x="2074100" y="4072400"/>
            <a:ext cx="4995600" cy="5361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1" i="0" lang="en" sz="1200" u="none" cap="none" strike="noStrike">
                <a:solidFill>
                  <a:schemeClr val="dk1"/>
                </a:solidFill>
                <a:latin typeface="Figtree"/>
                <a:ea typeface="Figtree"/>
                <a:cs typeface="Figtree"/>
                <a:sym typeface="Figtree"/>
              </a:rPr>
              <a:t>CREDITS:</a:t>
            </a:r>
            <a:r>
              <a:rPr b="0" i="0" lang="en" sz="1200" u="none" cap="none" strike="noStrike">
                <a:solidFill>
                  <a:schemeClr val="dk1"/>
                </a:solidFill>
                <a:latin typeface="Figtree"/>
                <a:ea typeface="Figtree"/>
                <a:cs typeface="Figtree"/>
                <a:sym typeface="Figtree"/>
              </a:rPr>
              <a:t> This presentation template was created by </a:t>
            </a:r>
            <a:r>
              <a:rPr b="1" i="0" lang="en" sz="1200" u="none" cap="none" strike="noStrike">
                <a:solidFill>
                  <a:schemeClr val="hlink"/>
                </a:solidFill>
                <a:uFill>
                  <a:noFill/>
                </a:uFill>
                <a:latin typeface="Figtree"/>
                <a:ea typeface="Figtree"/>
                <a:cs typeface="Figtree"/>
                <a:sym typeface="Figtree"/>
                <a:hlinkClick r:id="rId2"/>
              </a:rPr>
              <a:t>Slidesgo</a:t>
            </a:r>
            <a:r>
              <a:rPr b="1" i="0" lang="en" sz="1200" u="none" cap="none" strike="noStrike">
                <a:solidFill>
                  <a:schemeClr val="dk1"/>
                </a:solidFill>
                <a:latin typeface="Figtree"/>
                <a:ea typeface="Figtree"/>
                <a:cs typeface="Figtree"/>
                <a:sym typeface="Figtree"/>
              </a:rPr>
              <a:t>, </a:t>
            </a:r>
            <a:r>
              <a:rPr b="0" i="0" lang="en" sz="1200" u="none" cap="none" strike="noStrike">
                <a:solidFill>
                  <a:schemeClr val="dk1"/>
                </a:solidFill>
                <a:latin typeface="Figtree"/>
                <a:ea typeface="Figtree"/>
                <a:cs typeface="Figtree"/>
                <a:sym typeface="Figtree"/>
              </a:rPr>
              <a:t>including icons by </a:t>
            </a:r>
            <a:r>
              <a:rPr b="1" i="0" lang="en" sz="1200" u="none" cap="none" strike="noStrike">
                <a:solidFill>
                  <a:schemeClr val="dk1"/>
                </a:solidFill>
                <a:uFill>
                  <a:noFill/>
                </a:uFill>
                <a:latin typeface="Figtree"/>
                <a:ea typeface="Figtree"/>
                <a:cs typeface="Figtree"/>
                <a:sym typeface="Figtree"/>
                <a:hlinkClick r:id="rId3">
                  <a:extLst>
                    <a:ext uri="{A12FA001-AC4F-418D-AE19-62706E023703}">
                      <ahyp:hlinkClr val="tx"/>
                    </a:ext>
                  </a:extLst>
                </a:hlinkClick>
              </a:rPr>
              <a:t>Flaticon</a:t>
            </a:r>
            <a:r>
              <a:rPr b="1" i="0" lang="en" sz="1200" u="none" cap="none" strike="noStrike">
                <a:solidFill>
                  <a:schemeClr val="dk1"/>
                </a:solidFill>
                <a:latin typeface="Figtree"/>
                <a:ea typeface="Figtree"/>
                <a:cs typeface="Figtree"/>
                <a:sym typeface="Figtree"/>
              </a:rPr>
              <a:t> </a:t>
            </a:r>
            <a:r>
              <a:rPr b="0" i="0" lang="en" sz="1200" u="none" cap="none" strike="noStrike">
                <a:solidFill>
                  <a:schemeClr val="dk1"/>
                </a:solidFill>
                <a:latin typeface="Figtree"/>
                <a:ea typeface="Figtree"/>
                <a:cs typeface="Figtree"/>
                <a:sym typeface="Figtree"/>
              </a:rPr>
              <a:t>and infographics &amp; images by </a:t>
            </a:r>
            <a:r>
              <a:rPr b="1" i="0" lang="en" sz="1200" u="none" cap="none" strike="noStrike">
                <a:solidFill>
                  <a:schemeClr val="dk1"/>
                </a:solidFill>
                <a:uFill>
                  <a:noFill/>
                </a:uFill>
                <a:latin typeface="Figtree"/>
                <a:ea typeface="Figtree"/>
                <a:cs typeface="Figtree"/>
                <a:sym typeface="Figtree"/>
                <a:hlinkClick r:id="rId4">
                  <a:extLst>
                    <a:ext uri="{A12FA001-AC4F-418D-AE19-62706E023703}">
                      <ahyp:hlinkClr val="tx"/>
                    </a:ext>
                  </a:extLst>
                </a:hlinkClick>
              </a:rPr>
              <a:t>Freepik</a:t>
            </a:r>
            <a:endParaRPr b="1" i="0" sz="1200" u="none" cap="none" strike="noStrike">
              <a:solidFill>
                <a:schemeClr val="dk1"/>
              </a:solidFill>
              <a:highlight>
                <a:srgbClr val="DFDEFC"/>
              </a:highlight>
              <a:latin typeface="Figtree"/>
              <a:ea typeface="Figtree"/>
              <a:cs typeface="Figtree"/>
              <a:sym typeface="Figtree"/>
            </a:endParaRPr>
          </a:p>
        </p:txBody>
      </p:sp>
      <p:pic>
        <p:nvPicPr>
          <p:cNvPr id="10898" name="Google Shape;10898;p75"/>
          <p:cNvPicPr preferRelativeResize="0"/>
          <p:nvPr/>
        </p:nvPicPr>
        <p:blipFill rotWithShape="1">
          <a:blip r:embed="rId5">
            <a:alphaModFix/>
          </a:blip>
          <a:srcRect b="40359" l="30859" r="27096" t="0"/>
          <a:stretch/>
        </p:blipFill>
        <p:spPr>
          <a:xfrm rot="5400000">
            <a:off x="-1620750" y="1613350"/>
            <a:ext cx="5143501" cy="1916800"/>
          </a:xfrm>
          <a:prstGeom prst="rect">
            <a:avLst/>
          </a:prstGeom>
          <a:noFill/>
          <a:ln>
            <a:noFill/>
          </a:ln>
        </p:spPr>
      </p:pic>
      <p:pic>
        <p:nvPicPr>
          <p:cNvPr id="10899" name="Google Shape;10899;p75"/>
          <p:cNvPicPr preferRelativeResize="0"/>
          <p:nvPr/>
        </p:nvPicPr>
        <p:blipFill rotWithShape="1">
          <a:blip r:embed="rId5">
            <a:alphaModFix/>
          </a:blip>
          <a:srcRect b="40359" l="30859" r="27096" t="0"/>
          <a:stretch/>
        </p:blipFill>
        <p:spPr>
          <a:xfrm rot="-5400000">
            <a:off x="5621350" y="1613350"/>
            <a:ext cx="5143501" cy="1916800"/>
          </a:xfrm>
          <a:prstGeom prst="rect">
            <a:avLst/>
          </a:prstGeom>
          <a:noFill/>
          <a:ln>
            <a:noFill/>
          </a:ln>
        </p:spPr>
      </p:pic>
      <p:sp>
        <p:nvSpPr>
          <p:cNvPr id="10900" name="Google Shape;10900;p75"/>
          <p:cNvSpPr/>
          <p:nvPr/>
        </p:nvSpPr>
        <p:spPr>
          <a:xfrm>
            <a:off x="7819672" y="37368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75"/>
          <p:cNvSpPr/>
          <p:nvPr/>
        </p:nvSpPr>
        <p:spPr>
          <a:xfrm>
            <a:off x="7952500" y="41321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75"/>
          <p:cNvSpPr/>
          <p:nvPr/>
        </p:nvSpPr>
        <p:spPr>
          <a:xfrm rot="10800000">
            <a:off x="1035125" y="111747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75"/>
          <p:cNvSpPr/>
          <p:nvPr/>
        </p:nvSpPr>
        <p:spPr>
          <a:xfrm rot="10800000">
            <a:off x="715097" y="5350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904" name="Shape 10904"/>
        <p:cNvGrpSpPr/>
        <p:nvPr/>
      </p:nvGrpSpPr>
      <p:grpSpPr>
        <a:xfrm>
          <a:off x="0" y="0"/>
          <a:ext cx="0" cy="0"/>
          <a:chOff x="0" y="0"/>
          <a:chExt cx="0" cy="0"/>
        </a:xfrm>
      </p:grpSpPr>
      <p:pic>
        <p:nvPicPr>
          <p:cNvPr id="10905" name="Google Shape;10905;p76"/>
          <p:cNvPicPr preferRelativeResize="0"/>
          <p:nvPr/>
        </p:nvPicPr>
        <p:blipFill rotWithShape="1">
          <a:blip r:embed="rId2">
            <a:alphaModFix/>
          </a:blip>
          <a:srcRect b="55114" l="34102" r="0" t="0"/>
          <a:stretch/>
        </p:blipFill>
        <p:spPr>
          <a:xfrm>
            <a:off x="1" y="4166600"/>
            <a:ext cx="5459476" cy="976900"/>
          </a:xfrm>
          <a:prstGeom prst="rect">
            <a:avLst/>
          </a:prstGeom>
          <a:noFill/>
          <a:ln>
            <a:noFill/>
          </a:ln>
        </p:spPr>
      </p:pic>
      <p:pic>
        <p:nvPicPr>
          <p:cNvPr id="10906" name="Google Shape;10906;p76"/>
          <p:cNvPicPr preferRelativeResize="0"/>
          <p:nvPr/>
        </p:nvPicPr>
        <p:blipFill rotWithShape="1">
          <a:blip r:embed="rId2">
            <a:alphaModFix/>
          </a:blip>
          <a:srcRect b="55114" l="34102" r="0" t="0"/>
          <a:stretch/>
        </p:blipFill>
        <p:spPr>
          <a:xfrm rot="10800000">
            <a:off x="3684526" y="0"/>
            <a:ext cx="5459476" cy="976900"/>
          </a:xfrm>
          <a:prstGeom prst="rect">
            <a:avLst/>
          </a:prstGeom>
          <a:noFill/>
          <a:ln>
            <a:noFill/>
          </a:ln>
        </p:spPr>
      </p:pic>
      <p:grpSp>
        <p:nvGrpSpPr>
          <p:cNvPr id="10907" name="Google Shape;10907;p76"/>
          <p:cNvGrpSpPr/>
          <p:nvPr/>
        </p:nvGrpSpPr>
        <p:grpSpPr>
          <a:xfrm>
            <a:off x="8423999" y="1053237"/>
            <a:ext cx="1425605" cy="1425460"/>
            <a:chOff x="1724650" y="2856150"/>
            <a:chExt cx="1973975" cy="1973775"/>
          </a:xfrm>
        </p:grpSpPr>
        <p:sp>
          <p:nvSpPr>
            <p:cNvPr id="10908" name="Google Shape;10908;p7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7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7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7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7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7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7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7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7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7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7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7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7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7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7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7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7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7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7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7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7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7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7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7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7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7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7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7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7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7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7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7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7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7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7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7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7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7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7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7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7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7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7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7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7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7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7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7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7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7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7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7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7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7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7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7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7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7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7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7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7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7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7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7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7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7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7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7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7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7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7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7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7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7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7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7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7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7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7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7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7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7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7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7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7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7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7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7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7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7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7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7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7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7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7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7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7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7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7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7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7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7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7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7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7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7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7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7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7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7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7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7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7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7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7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7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7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7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7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7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7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7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7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7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7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7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7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7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7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7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7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7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7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7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7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7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7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7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7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7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7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7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7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7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7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7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7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7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7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7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7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7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7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7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7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7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7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7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7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7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7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7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7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7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7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7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7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7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7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7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7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7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7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7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7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7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7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7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7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7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7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7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7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7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7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7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7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7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7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7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7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7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7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7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7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7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7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7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7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7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7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7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7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7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7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7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7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7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7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7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7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7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7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7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7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7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7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7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7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7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7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7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7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7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7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7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7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7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7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7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7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7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7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7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7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7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7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7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7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7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7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7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7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7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7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7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7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7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7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7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7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7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7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7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7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7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7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7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7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7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7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7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7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7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7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7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7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7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7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7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7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7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7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7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7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7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7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7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7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7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7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7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7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7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7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7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7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7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7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7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7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7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7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7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7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7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7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7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7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7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7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7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7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7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7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7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7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7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7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7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7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7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7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7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7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7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7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7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7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7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7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7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7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7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7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7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7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7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7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7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7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7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7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7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7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7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7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7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7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7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7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7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7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7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7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7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7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7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7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7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7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7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7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7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7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7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7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7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7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7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7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7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7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7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7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7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7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7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7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7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7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7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7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7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7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7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7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5" name="Google Shape;11285;p76"/>
          <p:cNvGrpSpPr/>
          <p:nvPr/>
        </p:nvGrpSpPr>
        <p:grpSpPr>
          <a:xfrm>
            <a:off x="-710501" y="2741137"/>
            <a:ext cx="1425605" cy="1425460"/>
            <a:chOff x="1724650" y="2856150"/>
            <a:chExt cx="1973975" cy="1973775"/>
          </a:xfrm>
        </p:grpSpPr>
        <p:sp>
          <p:nvSpPr>
            <p:cNvPr id="11286" name="Google Shape;11286;p7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7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7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7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7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7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7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7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7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7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7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7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7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7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7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7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7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7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7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7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7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7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7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7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7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7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7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7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7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7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7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7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7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7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7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7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7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7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7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7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7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7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7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7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7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7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7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7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7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7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7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7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7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7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7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7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7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7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7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7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7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7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7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7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7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7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7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7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7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7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7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7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7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7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7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7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7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7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7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7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7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7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7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7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7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7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7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7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7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7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7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7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7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7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7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7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7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7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7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7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7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7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7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7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7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7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7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7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7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7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7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7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7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7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7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7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7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7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7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7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7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7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7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7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7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7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7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7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7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7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7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7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7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7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7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7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7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7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7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7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7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7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7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7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7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7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7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7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7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7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7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7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7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7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7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7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7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7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7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7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7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7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7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7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7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7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7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7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7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7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7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7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7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7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7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7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7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7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7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7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7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7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7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7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7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7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7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7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7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7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7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7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7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7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7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7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7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7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7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7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7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7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7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7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7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7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7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7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7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7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7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7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7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7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7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7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7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7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7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7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7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7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7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7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7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7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7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7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7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7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7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7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7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7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7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7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7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7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7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7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7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7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7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7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7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7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7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7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7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7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7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7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7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7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7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7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7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7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7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7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7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7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7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7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7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7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7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7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7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7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7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7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7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7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7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7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7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7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7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7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7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7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7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7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7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7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7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7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7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7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7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7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7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7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7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7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7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7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7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7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7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7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7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7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7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7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7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7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7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7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7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7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7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7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7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7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7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7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7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7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7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7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7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7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7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7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7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7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7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7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7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7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7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7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7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7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7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7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7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7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7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7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7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7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7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7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7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7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7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7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7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7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7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7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7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7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7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7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7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7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7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7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7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7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7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7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7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7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7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7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7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7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7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7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7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7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7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63" name="Google Shape;11663;p76"/>
          <p:cNvSpPr/>
          <p:nvPr/>
        </p:nvSpPr>
        <p:spPr>
          <a:xfrm>
            <a:off x="8428900" y="44229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76"/>
          <p:cNvSpPr/>
          <p:nvPr/>
        </p:nvSpPr>
        <p:spPr>
          <a:xfrm>
            <a:off x="3040650" y="4729050"/>
            <a:ext cx="265336" cy="26533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76"/>
          <p:cNvSpPr/>
          <p:nvPr/>
        </p:nvSpPr>
        <p:spPr>
          <a:xfrm>
            <a:off x="208300" y="2259823"/>
            <a:ext cx="321261" cy="321261"/>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76"/>
          <p:cNvSpPr/>
          <p:nvPr/>
        </p:nvSpPr>
        <p:spPr>
          <a:xfrm>
            <a:off x="242827" y="3252413"/>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76"/>
          <p:cNvSpPr/>
          <p:nvPr/>
        </p:nvSpPr>
        <p:spPr>
          <a:xfrm>
            <a:off x="8614452" y="2075788"/>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76"/>
          <p:cNvSpPr/>
          <p:nvPr/>
        </p:nvSpPr>
        <p:spPr>
          <a:xfrm>
            <a:off x="8614438" y="3758925"/>
            <a:ext cx="265337" cy="26533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76"/>
          <p:cNvSpPr/>
          <p:nvPr/>
        </p:nvSpPr>
        <p:spPr>
          <a:xfrm>
            <a:off x="7916825" y="4729039"/>
            <a:ext cx="265337" cy="26533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76"/>
          <p:cNvSpPr txBox="1"/>
          <p:nvPr>
            <p:ph idx="1" type="body"/>
          </p:nvPr>
        </p:nvSpPr>
        <p:spPr>
          <a:xfrm>
            <a:off x="720000" y="1508050"/>
            <a:ext cx="4305000" cy="30609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sz="1400"/>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
        <p:nvSpPr>
          <p:cNvPr id="11671" name="Google Shape;11671;p76"/>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_1">
    <p:spTree>
      <p:nvGrpSpPr>
        <p:cNvPr id="11672" name="Shape 11672"/>
        <p:cNvGrpSpPr/>
        <p:nvPr/>
      </p:nvGrpSpPr>
      <p:grpSpPr>
        <a:xfrm>
          <a:off x="0" y="0"/>
          <a:ext cx="0" cy="0"/>
          <a:chOff x="0" y="0"/>
          <a:chExt cx="0" cy="0"/>
        </a:xfrm>
      </p:grpSpPr>
      <p:sp>
        <p:nvSpPr>
          <p:cNvPr id="11673" name="Google Shape;11673;p77"/>
          <p:cNvSpPr txBox="1"/>
          <p:nvPr>
            <p:ph idx="1" type="body"/>
          </p:nvPr>
        </p:nvSpPr>
        <p:spPr>
          <a:xfrm>
            <a:off x="1434450" y="1408700"/>
            <a:ext cx="6288600" cy="3199800"/>
          </a:xfrm>
          <a:prstGeom prst="rect">
            <a:avLst/>
          </a:prstGeom>
          <a:noFill/>
          <a:ln>
            <a:noFill/>
          </a:ln>
        </p:spPr>
        <p:txBody>
          <a:bodyPr anchorCtr="0" anchor="t" bIns="91425" lIns="91425" spcFirstLastPara="1" rIns="91425" wrap="square" tIns="91425">
            <a:noAutofit/>
          </a:bodyPr>
          <a:lstStyle>
            <a:lvl1pPr indent="-317500" lvl="0" marL="457200" algn="l">
              <a:lnSpc>
                <a:spcPct val="100000"/>
              </a:lnSpc>
              <a:spcBef>
                <a:spcPts val="0"/>
              </a:spcBef>
              <a:spcAft>
                <a:spcPts val="0"/>
              </a:spcAft>
              <a:buSzPts val="1400"/>
              <a:buChar char="●"/>
              <a:defRPr/>
            </a:lvl1pPr>
            <a:lvl2pPr indent="-317500" lvl="1" marL="914400" algn="l">
              <a:lnSpc>
                <a:spcPct val="100000"/>
              </a:lnSpc>
              <a:spcBef>
                <a:spcPts val="0"/>
              </a:spcBef>
              <a:spcAft>
                <a:spcPts val="0"/>
              </a:spcAft>
              <a:buSzPts val="1400"/>
              <a:buChar char="○"/>
              <a:defRPr/>
            </a:lvl2pPr>
            <a:lvl3pPr indent="-317500" lvl="2" marL="1371600" algn="l">
              <a:lnSpc>
                <a:spcPct val="100000"/>
              </a:lnSpc>
              <a:spcBef>
                <a:spcPts val="0"/>
              </a:spcBef>
              <a:spcAft>
                <a:spcPts val="0"/>
              </a:spcAft>
              <a:buSzPts val="1400"/>
              <a:buChar char="■"/>
              <a:defRPr/>
            </a:lvl3pPr>
            <a:lvl4pPr indent="-317500" lvl="3" marL="1828800" algn="l">
              <a:lnSpc>
                <a:spcPct val="100000"/>
              </a:lnSpc>
              <a:spcBef>
                <a:spcPts val="0"/>
              </a:spcBef>
              <a:spcAft>
                <a:spcPts val="0"/>
              </a:spcAft>
              <a:buSzPts val="1400"/>
              <a:buChar char="●"/>
              <a:defRPr/>
            </a:lvl4pPr>
            <a:lvl5pPr indent="-317500" lvl="4" marL="2286000" algn="l">
              <a:lnSpc>
                <a:spcPct val="100000"/>
              </a:lnSpc>
              <a:spcBef>
                <a:spcPts val="0"/>
              </a:spcBef>
              <a:spcAft>
                <a:spcPts val="0"/>
              </a:spcAft>
              <a:buSzPts val="1400"/>
              <a:buChar char="○"/>
              <a:defRPr/>
            </a:lvl5pPr>
            <a:lvl6pPr indent="-317500" lvl="5" marL="2743200" algn="l">
              <a:lnSpc>
                <a:spcPct val="100000"/>
              </a:lnSpc>
              <a:spcBef>
                <a:spcPts val="0"/>
              </a:spcBef>
              <a:spcAft>
                <a:spcPts val="0"/>
              </a:spcAft>
              <a:buSzPts val="1400"/>
              <a:buChar char="■"/>
              <a:defRPr/>
            </a:lvl6pPr>
            <a:lvl7pPr indent="-317500" lvl="6" marL="3200400" algn="l">
              <a:lnSpc>
                <a:spcPct val="100000"/>
              </a:lnSpc>
              <a:spcBef>
                <a:spcPts val="0"/>
              </a:spcBef>
              <a:spcAft>
                <a:spcPts val="0"/>
              </a:spcAft>
              <a:buSzPts val="1400"/>
              <a:buChar char="●"/>
              <a:defRPr/>
            </a:lvl7pPr>
            <a:lvl8pPr indent="-317500" lvl="7" marL="3657600" algn="l">
              <a:lnSpc>
                <a:spcPct val="100000"/>
              </a:lnSpc>
              <a:spcBef>
                <a:spcPts val="0"/>
              </a:spcBef>
              <a:spcAft>
                <a:spcPts val="0"/>
              </a:spcAft>
              <a:buSzPts val="1400"/>
              <a:buChar char="○"/>
              <a:defRPr/>
            </a:lvl8pPr>
            <a:lvl9pPr indent="-317500" lvl="8" marL="4114800" algn="l">
              <a:lnSpc>
                <a:spcPct val="100000"/>
              </a:lnSpc>
              <a:spcBef>
                <a:spcPts val="0"/>
              </a:spcBef>
              <a:spcAft>
                <a:spcPts val="0"/>
              </a:spcAft>
              <a:buSzPts val="1400"/>
              <a:buChar char="■"/>
              <a:defRPr/>
            </a:lvl9pPr>
          </a:lstStyle>
          <a:p/>
        </p:txBody>
      </p:sp>
      <p:sp>
        <p:nvSpPr>
          <p:cNvPr id="11674" name="Google Shape;11674;p77"/>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11675" name="Google Shape;11675;p77"/>
          <p:cNvGrpSpPr/>
          <p:nvPr/>
        </p:nvGrpSpPr>
        <p:grpSpPr>
          <a:xfrm>
            <a:off x="-1253987" y="2021713"/>
            <a:ext cx="1973975" cy="1973775"/>
            <a:chOff x="1724650" y="2856150"/>
            <a:chExt cx="1973975" cy="1973775"/>
          </a:xfrm>
        </p:grpSpPr>
        <p:sp>
          <p:nvSpPr>
            <p:cNvPr id="11676" name="Google Shape;11676;p77"/>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77"/>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77"/>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77"/>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77"/>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77"/>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77"/>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77"/>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77"/>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77"/>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77"/>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77"/>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77"/>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77"/>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77"/>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77"/>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77"/>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77"/>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77"/>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77"/>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77"/>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77"/>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77"/>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77"/>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77"/>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77"/>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77"/>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77"/>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77"/>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77"/>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77"/>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77"/>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77"/>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77"/>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77"/>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77"/>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77"/>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77"/>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77"/>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77"/>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77"/>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77"/>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77"/>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77"/>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77"/>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77"/>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77"/>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77"/>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77"/>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77"/>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77"/>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77"/>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77"/>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77"/>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77"/>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77"/>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77"/>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77"/>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77"/>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77"/>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77"/>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77"/>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77"/>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77"/>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77"/>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77"/>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77"/>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77"/>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77"/>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77"/>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77"/>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77"/>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77"/>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77"/>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77"/>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77"/>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77"/>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77"/>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77"/>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77"/>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77"/>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77"/>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77"/>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77"/>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77"/>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77"/>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77"/>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77"/>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77"/>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77"/>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77"/>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77"/>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77"/>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77"/>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77"/>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77"/>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77"/>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77"/>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77"/>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77"/>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77"/>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77"/>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77"/>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77"/>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77"/>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77"/>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77"/>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77"/>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77"/>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77"/>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77"/>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77"/>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77"/>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77"/>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77"/>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77"/>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77"/>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77"/>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77"/>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77"/>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77"/>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77"/>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77"/>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77"/>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77"/>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77"/>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77"/>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77"/>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77"/>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77"/>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77"/>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77"/>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77"/>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77"/>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77"/>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77"/>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77"/>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77"/>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77"/>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77"/>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77"/>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77"/>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77"/>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77"/>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77"/>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77"/>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77"/>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77"/>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4" name="Google Shape;11824;p77"/>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5" name="Google Shape;11825;p77"/>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77"/>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77"/>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77"/>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77"/>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77"/>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77"/>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77"/>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77"/>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77"/>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77"/>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77"/>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77"/>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77"/>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77"/>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77"/>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77"/>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77"/>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77"/>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77"/>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77"/>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6" name="Google Shape;11846;p77"/>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77"/>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77"/>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77"/>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77"/>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77"/>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77"/>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77"/>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77"/>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77"/>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77"/>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77"/>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77"/>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77"/>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77"/>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77"/>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77"/>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77"/>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77"/>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77"/>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77"/>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77"/>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77"/>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77"/>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77"/>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77"/>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77"/>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77"/>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77"/>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77"/>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77"/>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77"/>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77"/>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77"/>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77"/>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1" name="Google Shape;11881;p77"/>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77"/>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77"/>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77"/>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77"/>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77"/>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77"/>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77"/>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77"/>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77"/>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77"/>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77"/>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77"/>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77"/>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77"/>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77"/>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77"/>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77"/>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77"/>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77"/>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77"/>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77"/>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77"/>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77"/>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77"/>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77"/>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77"/>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77"/>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77"/>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77"/>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77"/>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77"/>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77"/>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77"/>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77"/>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77"/>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77"/>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77"/>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77"/>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77"/>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77"/>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77"/>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77"/>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77"/>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77"/>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77"/>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77"/>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77"/>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77"/>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77"/>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77"/>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77"/>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77"/>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77"/>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77"/>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77"/>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77"/>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77"/>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77"/>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77"/>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77"/>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77"/>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77"/>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77"/>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77"/>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77"/>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77"/>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77"/>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77"/>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77"/>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77"/>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77"/>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77"/>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77"/>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77"/>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77"/>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77"/>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77"/>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77"/>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77"/>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77"/>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77"/>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77"/>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77"/>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77"/>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77"/>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77"/>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77"/>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77"/>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77"/>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77"/>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77"/>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77"/>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77"/>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77"/>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77"/>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77"/>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77"/>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77"/>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77"/>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77"/>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77"/>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77"/>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77"/>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77"/>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77"/>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77"/>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77"/>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77"/>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77"/>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77"/>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77"/>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77"/>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77"/>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77"/>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77"/>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77"/>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77"/>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77"/>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77"/>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77"/>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77"/>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77"/>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77"/>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77"/>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77"/>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77"/>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77"/>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77"/>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77"/>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77"/>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77"/>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77"/>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77"/>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77"/>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77"/>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77"/>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77"/>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77"/>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77"/>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77"/>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77"/>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77"/>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77"/>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77"/>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77"/>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77"/>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77"/>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77"/>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77"/>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77"/>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77"/>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77"/>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77"/>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77"/>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77"/>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77"/>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77"/>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77"/>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77"/>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77"/>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77"/>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77"/>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77"/>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77"/>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77"/>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77"/>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77"/>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77"/>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77"/>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77"/>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77"/>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3" name="Google Shape;12053;p77"/>
          <p:cNvGrpSpPr/>
          <p:nvPr/>
        </p:nvGrpSpPr>
        <p:grpSpPr>
          <a:xfrm>
            <a:off x="8437488" y="2021713"/>
            <a:ext cx="1973975" cy="1973775"/>
            <a:chOff x="1724650" y="2856150"/>
            <a:chExt cx="1973975" cy="1973775"/>
          </a:xfrm>
        </p:grpSpPr>
        <p:sp>
          <p:nvSpPr>
            <p:cNvPr id="12054" name="Google Shape;12054;p77"/>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77"/>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77"/>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77"/>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77"/>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77"/>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77"/>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77"/>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77"/>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77"/>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77"/>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77"/>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77"/>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77"/>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77"/>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77"/>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77"/>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77"/>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77"/>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77"/>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77"/>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77"/>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77"/>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77"/>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77"/>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77"/>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77"/>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77"/>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77"/>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77"/>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77"/>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77"/>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77"/>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77"/>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77"/>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77"/>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77"/>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77"/>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77"/>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77"/>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77"/>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77"/>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77"/>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77"/>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77"/>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77"/>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77"/>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77"/>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77"/>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77"/>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77"/>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77"/>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77"/>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77"/>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77"/>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77"/>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77"/>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77"/>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77"/>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77"/>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77"/>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77"/>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77"/>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77"/>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77"/>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77"/>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77"/>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77"/>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77"/>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77"/>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77"/>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77"/>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77"/>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77"/>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77"/>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77"/>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77"/>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77"/>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77"/>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77"/>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77"/>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77"/>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77"/>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77"/>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77"/>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77"/>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77"/>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77"/>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77"/>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77"/>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77"/>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77"/>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77"/>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77"/>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77"/>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77"/>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77"/>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77"/>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77"/>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77"/>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77"/>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77"/>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77"/>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77"/>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77"/>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77"/>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77"/>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77"/>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77"/>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77"/>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77"/>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77"/>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77"/>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77"/>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77"/>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77"/>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77"/>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77"/>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77"/>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77"/>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77"/>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77"/>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77"/>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77"/>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77"/>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77"/>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77"/>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77"/>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77"/>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77"/>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77"/>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77"/>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77"/>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77"/>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77"/>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77"/>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77"/>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77"/>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77"/>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77"/>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77"/>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77"/>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77"/>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77"/>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77"/>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77"/>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77"/>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1" name="Google Shape;12201;p77"/>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2" name="Google Shape;12202;p77"/>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77"/>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77"/>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77"/>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77"/>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77"/>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77"/>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77"/>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77"/>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77"/>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77"/>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77"/>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77"/>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77"/>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77"/>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77"/>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77"/>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77"/>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77"/>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77"/>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77"/>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77"/>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77"/>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77"/>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77"/>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7" name="Google Shape;12227;p77"/>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77"/>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77"/>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77"/>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77"/>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77"/>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77"/>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77"/>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77"/>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77"/>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77"/>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77"/>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77"/>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77"/>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77"/>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77"/>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77"/>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77"/>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5" name="Google Shape;12245;p77"/>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6" name="Google Shape;12246;p77"/>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77"/>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77"/>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77"/>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77"/>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77"/>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77"/>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77"/>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77"/>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77"/>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77"/>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77"/>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77"/>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77"/>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77"/>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77"/>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77"/>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77"/>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77"/>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77"/>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77"/>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77"/>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77"/>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77"/>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77"/>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77"/>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77"/>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77"/>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77"/>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77"/>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77"/>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77"/>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77"/>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77"/>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77"/>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77"/>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77"/>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77"/>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77"/>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77"/>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77"/>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77"/>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77"/>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77"/>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77"/>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77"/>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77"/>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77"/>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77"/>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77"/>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77"/>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77"/>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77"/>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77"/>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77"/>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77"/>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77"/>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77"/>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77"/>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77"/>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77"/>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77"/>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77"/>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77"/>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77"/>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77"/>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77"/>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77"/>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77"/>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77"/>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77"/>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77"/>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77"/>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77"/>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77"/>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77"/>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77"/>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77"/>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77"/>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77"/>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77"/>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77"/>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77"/>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77"/>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77"/>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77"/>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77"/>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p77"/>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77"/>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p77"/>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77"/>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77"/>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77"/>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77"/>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77"/>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77"/>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77"/>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77"/>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77"/>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77"/>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77"/>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77"/>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77"/>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77"/>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77"/>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77"/>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77"/>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77"/>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77"/>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77"/>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77"/>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77"/>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77"/>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77"/>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77"/>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77"/>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77"/>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77"/>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77"/>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77"/>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77"/>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77"/>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77"/>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77"/>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77"/>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77"/>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77"/>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77"/>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77"/>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77"/>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77"/>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77"/>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77"/>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77"/>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77"/>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77"/>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77"/>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77"/>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77"/>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77"/>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77"/>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77"/>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77"/>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77"/>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77"/>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77"/>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77"/>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77"/>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77"/>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77"/>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77"/>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77"/>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77"/>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77"/>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77"/>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77"/>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77"/>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77"/>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77"/>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77"/>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77"/>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77"/>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77"/>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77"/>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77"/>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77"/>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77"/>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77"/>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77"/>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77"/>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77"/>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77"/>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77"/>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77"/>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77"/>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77"/>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77"/>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77"/>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77"/>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77"/>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77"/>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77"/>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77"/>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77"/>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77"/>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431" name="Google Shape;12431;p77"/>
          <p:cNvSpPr/>
          <p:nvPr/>
        </p:nvSpPr>
        <p:spPr>
          <a:xfrm>
            <a:off x="317102" y="28071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77"/>
          <p:cNvSpPr/>
          <p:nvPr/>
        </p:nvSpPr>
        <p:spPr>
          <a:xfrm>
            <a:off x="8437502" y="2807163"/>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77"/>
          <p:cNvSpPr/>
          <p:nvPr/>
        </p:nvSpPr>
        <p:spPr>
          <a:xfrm>
            <a:off x="169150" y="1658475"/>
            <a:ext cx="323599" cy="3235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77"/>
          <p:cNvSpPr/>
          <p:nvPr/>
        </p:nvSpPr>
        <p:spPr>
          <a:xfrm>
            <a:off x="8589251" y="1618825"/>
            <a:ext cx="402903" cy="40290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77"/>
          <p:cNvSpPr/>
          <p:nvPr/>
        </p:nvSpPr>
        <p:spPr>
          <a:xfrm>
            <a:off x="356750" y="1229799"/>
            <a:ext cx="250344" cy="25034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77"/>
          <p:cNvSpPr/>
          <p:nvPr/>
        </p:nvSpPr>
        <p:spPr>
          <a:xfrm>
            <a:off x="260426" y="3995500"/>
            <a:ext cx="402903" cy="40290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77"/>
          <p:cNvSpPr/>
          <p:nvPr/>
        </p:nvSpPr>
        <p:spPr>
          <a:xfrm>
            <a:off x="8494175" y="3868275"/>
            <a:ext cx="323599" cy="3235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77"/>
          <p:cNvSpPr/>
          <p:nvPr/>
        </p:nvSpPr>
        <p:spPr>
          <a:xfrm>
            <a:off x="8817775" y="4483324"/>
            <a:ext cx="250344" cy="25034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2439" name="Shape 12439"/>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2440" name="Shape 12440"/>
        <p:cNvGrpSpPr/>
        <p:nvPr/>
      </p:nvGrpSpPr>
      <p:grpSpPr>
        <a:xfrm>
          <a:off x="0" y="0"/>
          <a:ext cx="0" cy="0"/>
          <a:chOff x="0" y="0"/>
          <a:chExt cx="0" cy="0"/>
        </a:xfrm>
      </p:grpSpPr>
      <p:pic>
        <p:nvPicPr>
          <p:cNvPr id="12441" name="Google Shape;12441;p82"/>
          <p:cNvPicPr preferRelativeResize="0"/>
          <p:nvPr/>
        </p:nvPicPr>
        <p:blipFill rotWithShape="1">
          <a:blip r:embed="rId2">
            <a:alphaModFix/>
          </a:blip>
          <a:srcRect b="49114" l="23602" r="2153" t="0"/>
          <a:stretch/>
        </p:blipFill>
        <p:spPr>
          <a:xfrm>
            <a:off x="0" y="3497150"/>
            <a:ext cx="9143997" cy="1646350"/>
          </a:xfrm>
          <a:prstGeom prst="rect">
            <a:avLst/>
          </a:prstGeom>
          <a:noFill/>
          <a:ln>
            <a:noFill/>
          </a:ln>
        </p:spPr>
      </p:pic>
      <p:pic>
        <p:nvPicPr>
          <p:cNvPr id="12442" name="Google Shape;12442;p82"/>
          <p:cNvPicPr preferRelativeResize="0"/>
          <p:nvPr/>
        </p:nvPicPr>
        <p:blipFill rotWithShape="1">
          <a:blip r:embed="rId2">
            <a:alphaModFix/>
          </a:blip>
          <a:srcRect b="49114" l="23602" r="2153" t="0"/>
          <a:stretch/>
        </p:blipFill>
        <p:spPr>
          <a:xfrm rot="10800000">
            <a:off x="0" y="0"/>
            <a:ext cx="9143997" cy="1646350"/>
          </a:xfrm>
          <a:prstGeom prst="rect">
            <a:avLst/>
          </a:prstGeom>
          <a:noFill/>
          <a:ln>
            <a:noFill/>
          </a:ln>
        </p:spPr>
      </p:pic>
      <p:sp>
        <p:nvSpPr>
          <p:cNvPr id="12443" name="Google Shape;12443;p82"/>
          <p:cNvSpPr/>
          <p:nvPr/>
        </p:nvSpPr>
        <p:spPr>
          <a:xfrm>
            <a:off x="715100" y="99402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82"/>
          <p:cNvSpPr/>
          <p:nvPr/>
        </p:nvSpPr>
        <p:spPr>
          <a:xfrm>
            <a:off x="205550" y="860225"/>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82"/>
          <p:cNvSpPr/>
          <p:nvPr/>
        </p:nvSpPr>
        <p:spPr>
          <a:xfrm>
            <a:off x="494738" y="314638"/>
            <a:ext cx="440718" cy="44071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82"/>
          <p:cNvSpPr/>
          <p:nvPr/>
        </p:nvSpPr>
        <p:spPr>
          <a:xfrm flipH="1">
            <a:off x="1035125" y="37368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82"/>
          <p:cNvSpPr/>
          <p:nvPr/>
        </p:nvSpPr>
        <p:spPr>
          <a:xfrm flipH="1">
            <a:off x="715097" y="41321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82"/>
          <p:cNvSpPr/>
          <p:nvPr/>
        </p:nvSpPr>
        <p:spPr>
          <a:xfrm flipH="1" rot="9898142">
            <a:off x="7900257" y="1212929"/>
            <a:ext cx="289195" cy="289195"/>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82"/>
          <p:cNvSpPr/>
          <p:nvPr/>
        </p:nvSpPr>
        <p:spPr>
          <a:xfrm flipH="1" rot="9900071">
            <a:off x="7898936" y="588526"/>
            <a:ext cx="476431" cy="476431"/>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82"/>
          <p:cNvSpPr/>
          <p:nvPr/>
        </p:nvSpPr>
        <p:spPr>
          <a:xfrm>
            <a:off x="7705775" y="407677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82"/>
          <p:cNvSpPr/>
          <p:nvPr/>
        </p:nvSpPr>
        <p:spPr>
          <a:xfrm>
            <a:off x="8284300" y="3595150"/>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82"/>
          <p:cNvSpPr/>
          <p:nvPr/>
        </p:nvSpPr>
        <p:spPr>
          <a:xfrm>
            <a:off x="8208538" y="4388138"/>
            <a:ext cx="440718" cy="44071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2453" name="Shape 12453"/>
        <p:cNvGrpSpPr/>
        <p:nvPr/>
      </p:nvGrpSpPr>
      <p:grpSpPr>
        <a:xfrm>
          <a:off x="0" y="0"/>
          <a:ext cx="0" cy="0"/>
          <a:chOff x="0" y="0"/>
          <a:chExt cx="0" cy="0"/>
        </a:xfrm>
      </p:grpSpPr>
      <p:pic>
        <p:nvPicPr>
          <p:cNvPr id="12454" name="Google Shape;12454;p83"/>
          <p:cNvPicPr preferRelativeResize="0"/>
          <p:nvPr/>
        </p:nvPicPr>
        <p:blipFill rotWithShape="1">
          <a:blip r:embed="rId2">
            <a:alphaModFix amt="61000"/>
          </a:blip>
          <a:srcRect b="42236" l="44143" r="19917" t="0"/>
          <a:stretch/>
        </p:blipFill>
        <p:spPr>
          <a:xfrm rot="5400000">
            <a:off x="-1659988" y="1646638"/>
            <a:ext cx="5170202" cy="1850225"/>
          </a:xfrm>
          <a:prstGeom prst="rect">
            <a:avLst/>
          </a:prstGeom>
          <a:noFill/>
          <a:ln>
            <a:noFill/>
          </a:ln>
        </p:spPr>
      </p:pic>
      <p:pic>
        <p:nvPicPr>
          <p:cNvPr id="12455" name="Google Shape;12455;p83"/>
          <p:cNvPicPr preferRelativeResize="0"/>
          <p:nvPr/>
        </p:nvPicPr>
        <p:blipFill rotWithShape="1">
          <a:blip r:embed="rId2">
            <a:alphaModFix amt="61000"/>
          </a:blip>
          <a:srcRect b="42236" l="44143" r="19917" t="0"/>
          <a:stretch/>
        </p:blipFill>
        <p:spPr>
          <a:xfrm rot="-5400000">
            <a:off x="5633787" y="1659988"/>
            <a:ext cx="5170202" cy="1850225"/>
          </a:xfrm>
          <a:prstGeom prst="rect">
            <a:avLst/>
          </a:prstGeom>
          <a:noFill/>
          <a:ln>
            <a:noFill/>
          </a:ln>
        </p:spPr>
      </p:pic>
      <p:grpSp>
        <p:nvGrpSpPr>
          <p:cNvPr id="12456" name="Google Shape;12456;p83"/>
          <p:cNvGrpSpPr/>
          <p:nvPr/>
        </p:nvGrpSpPr>
        <p:grpSpPr>
          <a:xfrm>
            <a:off x="715087" y="3140522"/>
            <a:ext cx="1632477" cy="1632509"/>
            <a:chOff x="1724650" y="2856150"/>
            <a:chExt cx="1973975" cy="1973775"/>
          </a:xfrm>
        </p:grpSpPr>
        <p:sp>
          <p:nvSpPr>
            <p:cNvPr id="12457" name="Google Shape;12457;p83"/>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p83"/>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p83"/>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p83"/>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83"/>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83"/>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83"/>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83"/>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83"/>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83"/>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83"/>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83"/>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83"/>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83"/>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83"/>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83"/>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83"/>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83"/>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83"/>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83"/>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83"/>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83"/>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83"/>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83"/>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83"/>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83"/>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83"/>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83"/>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83"/>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83"/>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83"/>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83"/>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83"/>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83"/>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83"/>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83"/>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83"/>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83"/>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83"/>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83"/>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83"/>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83"/>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83"/>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83"/>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83"/>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83"/>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83"/>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83"/>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83"/>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83"/>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83"/>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83"/>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83"/>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83"/>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83"/>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83"/>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83"/>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83"/>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83"/>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83"/>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83"/>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83"/>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83"/>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83"/>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83"/>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83"/>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83"/>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83"/>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83"/>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83"/>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83"/>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83"/>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83"/>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83"/>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83"/>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83"/>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83"/>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83"/>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83"/>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83"/>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83"/>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83"/>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83"/>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83"/>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83"/>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83"/>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83"/>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83"/>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83"/>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83"/>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83"/>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83"/>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83"/>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83"/>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83"/>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83"/>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83"/>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83"/>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83"/>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83"/>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83"/>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83"/>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83"/>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83"/>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83"/>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83"/>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83"/>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83"/>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83"/>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83"/>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83"/>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83"/>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83"/>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83"/>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83"/>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83"/>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83"/>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83"/>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83"/>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83"/>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83"/>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83"/>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83"/>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83"/>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83"/>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83"/>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83"/>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83"/>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83"/>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83"/>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83"/>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83"/>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83"/>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83"/>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83"/>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83"/>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83"/>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83"/>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83"/>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83"/>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83"/>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83"/>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83"/>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83"/>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83"/>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83"/>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83"/>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83"/>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83"/>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83"/>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83"/>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83"/>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83"/>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83"/>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83"/>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2" name="Google Shape;12612;p83"/>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83"/>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83"/>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83"/>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83"/>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83"/>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83"/>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83"/>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83"/>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83"/>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83"/>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83"/>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83"/>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83"/>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83"/>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83"/>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83"/>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83"/>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83"/>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83"/>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83"/>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83"/>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83"/>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83"/>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83"/>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83"/>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83"/>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83"/>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83"/>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83"/>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83"/>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83"/>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83"/>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83"/>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83"/>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83"/>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83"/>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83"/>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83"/>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83"/>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83"/>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83"/>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83"/>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83"/>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83"/>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83"/>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83"/>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83"/>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83"/>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83"/>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83"/>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83"/>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83"/>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83"/>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83"/>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83"/>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83"/>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83"/>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83"/>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83"/>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83"/>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83"/>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83"/>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83"/>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83"/>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83"/>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83"/>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83"/>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83"/>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83"/>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83"/>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83"/>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83"/>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83"/>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83"/>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83"/>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83"/>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83"/>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83"/>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83"/>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83"/>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83"/>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83"/>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83"/>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83"/>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83"/>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83"/>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83"/>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83"/>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83"/>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83"/>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83"/>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83"/>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83"/>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83"/>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83"/>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83"/>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83"/>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83"/>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83"/>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83"/>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83"/>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83"/>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83"/>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83"/>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83"/>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83"/>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83"/>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83"/>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83"/>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83"/>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83"/>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83"/>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83"/>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83"/>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83"/>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83"/>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83"/>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83"/>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83"/>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83"/>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83"/>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83"/>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83"/>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83"/>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83"/>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83"/>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83"/>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83"/>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83"/>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83"/>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83"/>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83"/>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83"/>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83"/>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83"/>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83"/>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83"/>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83"/>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1" name="Google Shape;12751;p83"/>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83"/>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83"/>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83"/>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83"/>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83"/>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83"/>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83"/>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83"/>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83"/>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83"/>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83"/>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83"/>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83"/>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5" name="Google Shape;12765;p83"/>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83"/>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83"/>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83"/>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83"/>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83"/>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83"/>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83"/>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83"/>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83"/>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83"/>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83"/>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83"/>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83"/>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83"/>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83"/>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83"/>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83"/>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83"/>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83"/>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83"/>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83"/>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83"/>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83"/>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83"/>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83"/>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83"/>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83"/>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83"/>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83"/>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83"/>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83"/>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83"/>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83"/>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83"/>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83"/>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83"/>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83"/>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83"/>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83"/>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83"/>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83"/>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83"/>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83"/>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83"/>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83"/>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83"/>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83"/>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83"/>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83"/>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83"/>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83"/>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83"/>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83"/>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83"/>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83"/>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83"/>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83"/>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83"/>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83"/>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5" name="Google Shape;12825;p83"/>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6" name="Google Shape;12826;p83"/>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83"/>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83"/>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83"/>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83"/>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83"/>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83"/>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83"/>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4" name="Google Shape;12834;p83"/>
          <p:cNvGrpSpPr/>
          <p:nvPr/>
        </p:nvGrpSpPr>
        <p:grpSpPr>
          <a:xfrm>
            <a:off x="6796413" y="280822"/>
            <a:ext cx="1632477" cy="1632509"/>
            <a:chOff x="1724650" y="2856150"/>
            <a:chExt cx="1973975" cy="1973775"/>
          </a:xfrm>
        </p:grpSpPr>
        <p:sp>
          <p:nvSpPr>
            <p:cNvPr id="12835" name="Google Shape;12835;p83"/>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83"/>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83"/>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83"/>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83"/>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83"/>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83"/>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83"/>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83"/>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83"/>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83"/>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83"/>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83"/>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83"/>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83"/>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83"/>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83"/>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83"/>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83"/>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83"/>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83"/>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83"/>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83"/>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83"/>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83"/>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83"/>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83"/>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83"/>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83"/>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83"/>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83"/>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83"/>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83"/>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83"/>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83"/>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83"/>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83"/>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83"/>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83"/>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83"/>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83"/>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83"/>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7" name="Google Shape;12877;p83"/>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83"/>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83"/>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83"/>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83"/>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83"/>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83"/>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4" name="Google Shape;12884;p83"/>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83"/>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83"/>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83"/>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83"/>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9" name="Google Shape;12889;p83"/>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83"/>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83"/>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83"/>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83"/>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83"/>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83"/>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83"/>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83"/>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83"/>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83"/>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83"/>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83"/>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2" name="Google Shape;12902;p83"/>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83"/>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83"/>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83"/>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83"/>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83"/>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83"/>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83"/>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83"/>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83"/>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83"/>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83"/>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83"/>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83"/>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83"/>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83"/>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83"/>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83"/>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83"/>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83"/>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83"/>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83"/>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4" name="Google Shape;12924;p83"/>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83"/>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83"/>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83"/>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83"/>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83"/>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83"/>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83"/>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2" name="Google Shape;12932;p83"/>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83"/>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83"/>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83"/>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83"/>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83"/>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83"/>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83"/>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83"/>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83"/>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83"/>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83"/>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83"/>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83"/>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83"/>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83"/>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83"/>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83"/>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83"/>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83"/>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83"/>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83"/>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83"/>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83"/>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83"/>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7" name="Google Shape;12957;p83"/>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83"/>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83"/>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83"/>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83"/>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83"/>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83"/>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83"/>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83"/>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83"/>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83"/>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83"/>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83"/>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83"/>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83"/>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83"/>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83"/>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83"/>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83"/>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83"/>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83"/>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83"/>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83"/>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83"/>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83"/>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83"/>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83"/>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83"/>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83"/>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83"/>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83"/>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83"/>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83"/>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83"/>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83"/>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2" name="Google Shape;12992;p83"/>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83"/>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83"/>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83"/>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83"/>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83"/>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83"/>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83"/>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83"/>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83"/>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83"/>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83"/>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83"/>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83"/>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83"/>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83"/>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8" name="Google Shape;13008;p83"/>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83"/>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83"/>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83"/>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83"/>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83"/>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83"/>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83"/>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83"/>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83"/>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83"/>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83"/>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83"/>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83"/>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83"/>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3" name="Google Shape;13023;p83"/>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83"/>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83"/>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83"/>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83"/>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83"/>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83"/>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83"/>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83"/>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83"/>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83"/>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83"/>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83"/>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83"/>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83"/>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8" name="Google Shape;13038;p83"/>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83"/>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83"/>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83"/>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83"/>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83"/>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83"/>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83"/>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83"/>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83"/>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83"/>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83"/>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83"/>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83"/>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83"/>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83"/>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83"/>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5" name="Google Shape;13055;p83"/>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6" name="Google Shape;13056;p83"/>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83"/>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83"/>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83"/>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83"/>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83"/>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83"/>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83"/>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83"/>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83"/>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83"/>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83"/>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83"/>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83"/>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83"/>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83"/>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83"/>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83"/>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83"/>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83"/>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83"/>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83"/>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83"/>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9" name="Google Shape;13079;p83"/>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83"/>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83"/>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83"/>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83"/>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83"/>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83"/>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6" name="Google Shape;13086;p83"/>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83"/>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83"/>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83"/>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83"/>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83"/>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83"/>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83"/>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83"/>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83"/>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83"/>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7" name="Google Shape;13097;p83"/>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8" name="Google Shape;13098;p83"/>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83"/>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83"/>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83"/>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83"/>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83"/>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83"/>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83"/>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83"/>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83"/>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83"/>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83"/>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83"/>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83"/>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83"/>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83"/>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83"/>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83"/>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6" name="Google Shape;13116;p83"/>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83"/>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83"/>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83"/>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83"/>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83"/>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83"/>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83"/>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83"/>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5" name="Google Shape;13125;p83"/>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83"/>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83"/>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83"/>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83"/>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83"/>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1" name="Google Shape;13131;p83"/>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83"/>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3" name="Google Shape;13133;p83"/>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83"/>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83"/>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6" name="Google Shape;13136;p83"/>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83"/>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83"/>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83"/>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0" name="Google Shape;13140;p83"/>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83"/>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83"/>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83"/>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83"/>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83"/>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6" name="Google Shape;13146;p83"/>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83"/>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83"/>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83"/>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83"/>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1" name="Google Shape;13151;p83"/>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2" name="Google Shape;13152;p83"/>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83"/>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83"/>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83"/>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83"/>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7" name="Google Shape;13157;p83"/>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8" name="Google Shape;13158;p83"/>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83"/>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83"/>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83"/>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83"/>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83"/>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83"/>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83"/>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83"/>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83"/>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83"/>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83"/>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83"/>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83"/>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83"/>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83"/>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83"/>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83"/>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83"/>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83"/>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83"/>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83"/>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83"/>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1" name="Google Shape;13181;p83"/>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2" name="Google Shape;13182;p83"/>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83"/>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83"/>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83"/>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83"/>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83"/>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83"/>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83"/>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83"/>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83"/>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83"/>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83"/>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4" name="Google Shape;13194;p83"/>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83"/>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83"/>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83"/>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8" name="Google Shape;13198;p83"/>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9" name="Google Shape;13199;p83"/>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83"/>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83"/>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83"/>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3" name="Google Shape;13203;p83"/>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83"/>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83"/>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83"/>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83"/>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8" name="Google Shape;13208;p83"/>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83"/>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83"/>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83"/>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12" name="Google Shape;13212;p83"/>
          <p:cNvSpPr/>
          <p:nvPr/>
        </p:nvSpPr>
        <p:spPr>
          <a:xfrm>
            <a:off x="7819672" y="3736825"/>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3" name="Google Shape;13213;p83"/>
          <p:cNvSpPr/>
          <p:nvPr/>
        </p:nvSpPr>
        <p:spPr>
          <a:xfrm>
            <a:off x="7952500" y="4132100"/>
            <a:ext cx="476400" cy="47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83"/>
          <p:cNvSpPr/>
          <p:nvPr/>
        </p:nvSpPr>
        <p:spPr>
          <a:xfrm rot="-9898142">
            <a:off x="954545" y="1212942"/>
            <a:ext cx="289195" cy="289195"/>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83"/>
          <p:cNvSpPr/>
          <p:nvPr/>
        </p:nvSpPr>
        <p:spPr>
          <a:xfrm rot="-9900071">
            <a:off x="768629" y="588539"/>
            <a:ext cx="476431" cy="476431"/>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83"/>
          <p:cNvSpPr/>
          <p:nvPr/>
        </p:nvSpPr>
        <p:spPr>
          <a:xfrm>
            <a:off x="1747950" y="390400"/>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83"/>
          <p:cNvSpPr/>
          <p:nvPr/>
        </p:nvSpPr>
        <p:spPr>
          <a:xfrm>
            <a:off x="954550" y="2715150"/>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83"/>
          <p:cNvSpPr/>
          <p:nvPr/>
        </p:nvSpPr>
        <p:spPr>
          <a:xfrm>
            <a:off x="2260525" y="44229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83"/>
          <p:cNvSpPr/>
          <p:nvPr/>
        </p:nvSpPr>
        <p:spPr>
          <a:xfrm rot="10800000">
            <a:off x="7239377" y="4463902"/>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83"/>
          <p:cNvSpPr/>
          <p:nvPr/>
        </p:nvSpPr>
        <p:spPr>
          <a:xfrm rot="10800000">
            <a:off x="8004127" y="1913327"/>
            <a:ext cx="289198" cy="28919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1" name="Google Shape;13221;p83"/>
          <p:cNvSpPr/>
          <p:nvPr/>
        </p:nvSpPr>
        <p:spPr>
          <a:xfrm rot="10800000">
            <a:off x="6425325" y="3494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85" name="Shape 785"/>
        <p:cNvGrpSpPr/>
        <p:nvPr/>
      </p:nvGrpSpPr>
      <p:grpSpPr>
        <a:xfrm>
          <a:off x="0" y="0"/>
          <a:ext cx="0" cy="0"/>
          <a:chOff x="0" y="0"/>
          <a:chExt cx="0" cy="0"/>
        </a:xfrm>
      </p:grpSpPr>
      <p:grpSp>
        <p:nvGrpSpPr>
          <p:cNvPr id="786" name="Google Shape;786;p55"/>
          <p:cNvGrpSpPr/>
          <p:nvPr/>
        </p:nvGrpSpPr>
        <p:grpSpPr>
          <a:xfrm>
            <a:off x="8424008" y="1864645"/>
            <a:ext cx="1414353" cy="1414210"/>
            <a:chOff x="1724650" y="2856150"/>
            <a:chExt cx="1973975" cy="1973775"/>
          </a:xfrm>
        </p:grpSpPr>
        <p:sp>
          <p:nvSpPr>
            <p:cNvPr id="787" name="Google Shape;787;p55"/>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55"/>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55"/>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55"/>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55"/>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55"/>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55"/>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55"/>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55"/>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55"/>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55"/>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55"/>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55"/>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55"/>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55"/>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55"/>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55"/>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55"/>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55"/>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55"/>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55"/>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55"/>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55"/>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55"/>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55"/>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55"/>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55"/>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55"/>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55"/>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55"/>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55"/>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55"/>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55"/>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55"/>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55"/>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55"/>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55"/>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55"/>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55"/>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55"/>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55"/>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55"/>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55"/>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55"/>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55"/>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55"/>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55"/>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55"/>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55"/>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55"/>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55"/>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55"/>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55"/>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55"/>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55"/>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55"/>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55"/>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55"/>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55"/>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55"/>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55"/>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55"/>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55"/>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55"/>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55"/>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55"/>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55"/>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55"/>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55"/>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55"/>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55"/>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55"/>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55"/>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55"/>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55"/>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55"/>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55"/>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55"/>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55"/>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55"/>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55"/>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55"/>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55"/>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55"/>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55"/>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55"/>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55"/>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55"/>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55"/>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55"/>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55"/>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55"/>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55"/>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55"/>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55"/>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55"/>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55"/>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55"/>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55"/>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55"/>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55"/>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55"/>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55"/>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55"/>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55"/>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55"/>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55"/>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55"/>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55"/>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55"/>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55"/>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55"/>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55"/>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55"/>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55"/>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55"/>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55"/>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55"/>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55"/>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55"/>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55"/>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55"/>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55"/>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55"/>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55"/>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55"/>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55"/>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55"/>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55"/>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55"/>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55"/>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55"/>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55"/>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55"/>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55"/>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55"/>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55"/>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55"/>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55"/>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55"/>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55"/>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55"/>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55"/>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55"/>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55"/>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55"/>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55"/>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55"/>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55"/>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55"/>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55"/>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55"/>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55"/>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55"/>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55"/>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55"/>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55"/>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55"/>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55"/>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55"/>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55"/>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55"/>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55"/>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55"/>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55"/>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55"/>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55"/>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55"/>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55"/>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55"/>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55"/>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55"/>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55"/>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55"/>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55"/>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55"/>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55"/>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55"/>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55"/>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55"/>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55"/>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55"/>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55"/>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55"/>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55"/>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55"/>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55"/>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55"/>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55"/>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55"/>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55"/>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55"/>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55"/>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55"/>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55"/>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55"/>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55"/>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55"/>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55"/>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55"/>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55"/>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55"/>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55"/>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55"/>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55"/>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55"/>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55"/>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55"/>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55"/>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55"/>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55"/>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55"/>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55"/>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55"/>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55"/>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55"/>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55"/>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55"/>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55"/>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55"/>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55"/>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55"/>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55"/>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55"/>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55"/>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55"/>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55"/>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55"/>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55"/>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55"/>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55"/>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55"/>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55"/>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55"/>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55"/>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55"/>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55"/>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55"/>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55"/>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55"/>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55"/>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55"/>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55"/>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55"/>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55"/>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55"/>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55"/>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55"/>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55"/>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55"/>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55"/>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55"/>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55"/>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55"/>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55"/>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55"/>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55"/>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55"/>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55"/>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55"/>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55"/>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55"/>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55"/>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55"/>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55"/>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55"/>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55"/>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55"/>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55"/>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55"/>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55"/>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55"/>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55"/>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55"/>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55"/>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55"/>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55"/>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55"/>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55"/>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55"/>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55"/>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55"/>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55"/>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55"/>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55"/>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55"/>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55"/>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55"/>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55"/>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55"/>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55"/>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55"/>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55"/>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55"/>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55"/>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55"/>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55"/>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55"/>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55"/>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55"/>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55"/>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55"/>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55"/>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55"/>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55"/>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55"/>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55"/>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55"/>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55"/>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55"/>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55"/>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55"/>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55"/>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55"/>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55"/>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55"/>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55"/>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55"/>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55"/>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55"/>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55"/>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55"/>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55"/>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55"/>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55"/>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55"/>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55"/>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55"/>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55"/>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55"/>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55"/>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55"/>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55"/>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55"/>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55"/>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55"/>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55"/>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55"/>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55"/>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55"/>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55"/>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55"/>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55"/>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55"/>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55"/>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55"/>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55"/>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55"/>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55"/>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55"/>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55"/>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55"/>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55"/>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55"/>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55"/>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55"/>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55"/>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55"/>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55"/>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55"/>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55"/>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55"/>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55"/>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55"/>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55"/>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55"/>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55"/>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55"/>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55"/>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55"/>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55"/>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55"/>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55"/>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55"/>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55"/>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55"/>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55"/>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 name="Google Shape;1164;p55"/>
          <p:cNvGrpSpPr/>
          <p:nvPr/>
        </p:nvGrpSpPr>
        <p:grpSpPr>
          <a:xfrm>
            <a:off x="-694342" y="1864645"/>
            <a:ext cx="1414353" cy="1414210"/>
            <a:chOff x="1724650" y="2856150"/>
            <a:chExt cx="1973975" cy="1973775"/>
          </a:xfrm>
        </p:grpSpPr>
        <p:sp>
          <p:nvSpPr>
            <p:cNvPr id="1165" name="Google Shape;1165;p55"/>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55"/>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55"/>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55"/>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55"/>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55"/>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55"/>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55"/>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55"/>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55"/>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55"/>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55"/>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55"/>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55"/>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55"/>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55"/>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55"/>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55"/>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55"/>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55"/>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55"/>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55"/>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55"/>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55"/>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55"/>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55"/>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55"/>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55"/>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55"/>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55"/>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55"/>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55"/>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55"/>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55"/>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55"/>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55"/>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55"/>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55"/>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55"/>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55"/>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55"/>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55"/>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55"/>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55"/>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55"/>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55"/>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55"/>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55"/>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55"/>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55"/>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55"/>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55"/>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55"/>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55"/>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55"/>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55"/>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55"/>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55"/>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55"/>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55"/>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55"/>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55"/>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55"/>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55"/>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55"/>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55"/>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55"/>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55"/>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55"/>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55"/>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55"/>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55"/>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55"/>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55"/>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55"/>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55"/>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55"/>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55"/>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55"/>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55"/>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55"/>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55"/>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55"/>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55"/>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55"/>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55"/>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55"/>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55"/>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55"/>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55"/>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55"/>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55"/>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55"/>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55"/>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55"/>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55"/>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55"/>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55"/>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55"/>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55"/>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55"/>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55"/>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55"/>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55"/>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55"/>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55"/>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55"/>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55"/>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55"/>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55"/>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55"/>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55"/>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55"/>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55"/>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55"/>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55"/>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55"/>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55"/>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55"/>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55"/>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55"/>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55"/>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55"/>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55"/>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55"/>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55"/>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55"/>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55"/>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55"/>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55"/>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55"/>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55"/>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55"/>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55"/>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55"/>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55"/>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55"/>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55"/>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55"/>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55"/>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55"/>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55"/>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55"/>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55"/>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55"/>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55"/>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55"/>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55"/>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55"/>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55"/>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55"/>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55"/>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55"/>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55"/>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55"/>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55"/>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55"/>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55"/>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55"/>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55"/>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55"/>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55"/>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55"/>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55"/>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55"/>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55"/>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55"/>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55"/>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55"/>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55"/>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55"/>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55"/>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55"/>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55"/>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55"/>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55"/>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55"/>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55"/>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55"/>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55"/>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55"/>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55"/>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55"/>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55"/>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55"/>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55"/>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55"/>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55"/>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55"/>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55"/>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55"/>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55"/>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55"/>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55"/>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55"/>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55"/>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55"/>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55"/>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55"/>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55"/>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55"/>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55"/>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55"/>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55"/>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55"/>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55"/>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55"/>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55"/>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55"/>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55"/>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55"/>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55"/>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55"/>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55"/>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55"/>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55"/>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55"/>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55"/>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55"/>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55"/>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55"/>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55"/>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55"/>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55"/>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55"/>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55"/>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55"/>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55"/>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55"/>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55"/>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55"/>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55"/>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55"/>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55"/>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55"/>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55"/>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55"/>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55"/>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55"/>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55"/>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55"/>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55"/>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55"/>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55"/>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55"/>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55"/>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55"/>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55"/>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55"/>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55"/>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55"/>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55"/>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55"/>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55"/>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55"/>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55"/>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55"/>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55"/>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55"/>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55"/>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55"/>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55"/>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55"/>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55"/>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55"/>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55"/>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55"/>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55"/>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55"/>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55"/>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55"/>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55"/>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55"/>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55"/>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55"/>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55"/>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55"/>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55"/>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55"/>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55"/>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55"/>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55"/>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55"/>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55"/>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55"/>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55"/>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55"/>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55"/>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55"/>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55"/>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55"/>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55"/>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55"/>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55"/>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55"/>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55"/>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55"/>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55"/>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55"/>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55"/>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55"/>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55"/>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55"/>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55"/>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55"/>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55"/>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55"/>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55"/>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55"/>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55"/>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55"/>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55"/>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55"/>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55"/>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55"/>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55"/>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55"/>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55"/>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55"/>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55"/>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55"/>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55"/>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55"/>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55"/>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55"/>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55"/>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55"/>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55"/>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55"/>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55"/>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55"/>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55"/>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55"/>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55"/>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55"/>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55"/>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55"/>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55"/>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55"/>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55"/>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55"/>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55"/>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55"/>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55"/>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55"/>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55"/>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55"/>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55"/>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55"/>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55"/>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55"/>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55"/>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55"/>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55"/>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55"/>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55"/>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55"/>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55"/>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55"/>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55"/>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55"/>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55"/>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55"/>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55"/>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55"/>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55"/>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55"/>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55"/>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55"/>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55"/>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55"/>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55"/>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55"/>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55"/>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55"/>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55"/>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55"/>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42" name="Google Shape;1542;p55"/>
          <p:cNvSpPr/>
          <p:nvPr/>
        </p:nvSpPr>
        <p:spPr>
          <a:xfrm>
            <a:off x="-188623" y="237030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55"/>
          <p:cNvSpPr/>
          <p:nvPr/>
        </p:nvSpPr>
        <p:spPr>
          <a:xfrm>
            <a:off x="8929727" y="237030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55"/>
          <p:cNvSpPr/>
          <p:nvPr/>
        </p:nvSpPr>
        <p:spPr>
          <a:xfrm>
            <a:off x="433425" y="394163"/>
            <a:ext cx="281665" cy="2816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55"/>
          <p:cNvSpPr/>
          <p:nvPr/>
        </p:nvSpPr>
        <p:spPr>
          <a:xfrm>
            <a:off x="292204" y="1408091"/>
            <a:ext cx="281665" cy="2816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55"/>
          <p:cNvSpPr/>
          <p:nvPr/>
        </p:nvSpPr>
        <p:spPr>
          <a:xfrm>
            <a:off x="121426" y="1031401"/>
            <a:ext cx="242514" cy="24251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55"/>
          <p:cNvSpPr/>
          <p:nvPr/>
        </p:nvSpPr>
        <p:spPr>
          <a:xfrm rot="10800000">
            <a:off x="8428901" y="4479016"/>
            <a:ext cx="281665" cy="2816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55"/>
          <p:cNvSpPr/>
          <p:nvPr/>
        </p:nvSpPr>
        <p:spPr>
          <a:xfrm rot="10800000">
            <a:off x="8570122" y="3465088"/>
            <a:ext cx="281665" cy="2816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55"/>
          <p:cNvSpPr/>
          <p:nvPr/>
        </p:nvSpPr>
        <p:spPr>
          <a:xfrm rot="10800000">
            <a:off x="8780051" y="3880928"/>
            <a:ext cx="242514" cy="24251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550" name="Google Shape;1550;p55"/>
          <p:cNvPicPr preferRelativeResize="0"/>
          <p:nvPr/>
        </p:nvPicPr>
        <p:blipFill rotWithShape="1">
          <a:blip r:embed="rId2">
            <a:alphaModFix/>
          </a:blip>
          <a:srcRect b="57620" l="42762" r="0" t="0"/>
          <a:stretch/>
        </p:blipFill>
        <p:spPr>
          <a:xfrm>
            <a:off x="-1" y="4168325"/>
            <a:ext cx="5013652" cy="975175"/>
          </a:xfrm>
          <a:prstGeom prst="rect">
            <a:avLst/>
          </a:prstGeom>
          <a:noFill/>
          <a:ln>
            <a:noFill/>
          </a:ln>
        </p:spPr>
      </p:pic>
      <p:pic>
        <p:nvPicPr>
          <p:cNvPr id="1551" name="Google Shape;1551;p55"/>
          <p:cNvPicPr preferRelativeResize="0"/>
          <p:nvPr/>
        </p:nvPicPr>
        <p:blipFill rotWithShape="1">
          <a:blip r:embed="rId2">
            <a:alphaModFix/>
          </a:blip>
          <a:srcRect b="57620" l="42762" r="0" t="0"/>
          <a:stretch/>
        </p:blipFill>
        <p:spPr>
          <a:xfrm rot="10800000">
            <a:off x="4130349" y="0"/>
            <a:ext cx="5013652" cy="975175"/>
          </a:xfrm>
          <a:prstGeom prst="rect">
            <a:avLst/>
          </a:prstGeom>
          <a:noFill/>
          <a:ln>
            <a:noFill/>
          </a:ln>
        </p:spPr>
      </p:pic>
      <p:sp>
        <p:nvSpPr>
          <p:cNvPr id="1552" name="Google Shape;1552;p55"/>
          <p:cNvSpPr txBox="1"/>
          <p:nvPr>
            <p:ph idx="1" type="subTitle"/>
          </p:nvPr>
        </p:nvSpPr>
        <p:spPr>
          <a:xfrm>
            <a:off x="966600" y="1854500"/>
            <a:ext cx="3957900" cy="2067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AutoNum type="arabicPeriod"/>
              <a:defRPr/>
            </a:lvl1pPr>
            <a:lvl2pPr lvl="1" algn="ctr">
              <a:lnSpc>
                <a:spcPct val="100000"/>
              </a:lnSpc>
              <a:spcBef>
                <a:spcPts val="0"/>
              </a:spcBef>
              <a:spcAft>
                <a:spcPts val="0"/>
              </a:spcAft>
              <a:buSzPts val="1600"/>
              <a:buAutoNum type="alphaLcPeriod"/>
              <a:defRPr sz="1600"/>
            </a:lvl2pPr>
            <a:lvl3pPr lvl="2" algn="ctr">
              <a:lnSpc>
                <a:spcPct val="100000"/>
              </a:lnSpc>
              <a:spcBef>
                <a:spcPts val="0"/>
              </a:spcBef>
              <a:spcAft>
                <a:spcPts val="0"/>
              </a:spcAft>
              <a:buSzPts val="1600"/>
              <a:buAutoNum type="romanLcPeriod"/>
              <a:defRPr sz="1600"/>
            </a:lvl3pPr>
            <a:lvl4pPr lvl="3" algn="ctr">
              <a:lnSpc>
                <a:spcPct val="100000"/>
              </a:lnSpc>
              <a:spcBef>
                <a:spcPts val="0"/>
              </a:spcBef>
              <a:spcAft>
                <a:spcPts val="0"/>
              </a:spcAft>
              <a:buSzPts val="1600"/>
              <a:buAutoNum type="arabicPeriod"/>
              <a:defRPr sz="1600"/>
            </a:lvl4pPr>
            <a:lvl5pPr lvl="4" algn="ctr">
              <a:lnSpc>
                <a:spcPct val="100000"/>
              </a:lnSpc>
              <a:spcBef>
                <a:spcPts val="0"/>
              </a:spcBef>
              <a:spcAft>
                <a:spcPts val="0"/>
              </a:spcAft>
              <a:buSzPts val="1600"/>
              <a:buAutoNum type="alphaLcPeriod"/>
              <a:defRPr sz="1600"/>
            </a:lvl5pPr>
            <a:lvl6pPr lvl="5" algn="ctr">
              <a:lnSpc>
                <a:spcPct val="100000"/>
              </a:lnSpc>
              <a:spcBef>
                <a:spcPts val="0"/>
              </a:spcBef>
              <a:spcAft>
                <a:spcPts val="0"/>
              </a:spcAft>
              <a:buSzPts val="1600"/>
              <a:buAutoNum type="romanLcPeriod"/>
              <a:defRPr sz="1600"/>
            </a:lvl6pPr>
            <a:lvl7pPr lvl="6" algn="ctr">
              <a:lnSpc>
                <a:spcPct val="100000"/>
              </a:lnSpc>
              <a:spcBef>
                <a:spcPts val="0"/>
              </a:spcBef>
              <a:spcAft>
                <a:spcPts val="0"/>
              </a:spcAft>
              <a:buSzPts val="1600"/>
              <a:buAutoNum type="arabicPeriod"/>
              <a:defRPr sz="1600"/>
            </a:lvl7pPr>
            <a:lvl8pPr lvl="7" algn="ctr">
              <a:lnSpc>
                <a:spcPct val="100000"/>
              </a:lnSpc>
              <a:spcBef>
                <a:spcPts val="0"/>
              </a:spcBef>
              <a:spcAft>
                <a:spcPts val="0"/>
              </a:spcAft>
              <a:buSzPts val="1600"/>
              <a:buAutoNum type="alphaLcPeriod"/>
              <a:defRPr sz="1600"/>
            </a:lvl8pPr>
            <a:lvl9pPr lvl="8" algn="ctr">
              <a:lnSpc>
                <a:spcPct val="100000"/>
              </a:lnSpc>
              <a:spcBef>
                <a:spcPts val="0"/>
              </a:spcBef>
              <a:spcAft>
                <a:spcPts val="0"/>
              </a:spcAft>
              <a:buSzPts val="1600"/>
              <a:buAutoNum type="romanLcPeriod"/>
              <a:defRPr sz="1600"/>
            </a:lvl9pPr>
          </a:lstStyle>
          <a:p/>
        </p:txBody>
      </p:sp>
      <p:sp>
        <p:nvSpPr>
          <p:cNvPr id="1553" name="Google Shape;1553;p55"/>
          <p:cNvSpPr/>
          <p:nvPr>
            <p:ph idx="2" type="pic"/>
          </p:nvPr>
        </p:nvSpPr>
        <p:spPr>
          <a:xfrm>
            <a:off x="5028100" y="1553402"/>
            <a:ext cx="3049200" cy="2814900"/>
          </a:xfrm>
          <a:prstGeom prst="rect">
            <a:avLst/>
          </a:prstGeom>
          <a:noFill/>
          <a:ln cap="flat" cmpd="sng" w="9525">
            <a:solidFill>
              <a:schemeClr val="accent1"/>
            </a:solidFill>
            <a:prstDash val="solid"/>
            <a:round/>
            <a:headEnd len="sm" w="sm" type="none"/>
            <a:tailEnd len="sm" w="sm" type="none"/>
          </a:ln>
          <a:effectLst>
            <a:outerShdw blurRad="57150" rotWithShape="0" algn="bl" dir="5400000" dist="19050">
              <a:schemeClr val="accent4">
                <a:alpha val="49803"/>
              </a:schemeClr>
            </a:outerShdw>
          </a:effectLst>
        </p:spPr>
      </p:sp>
      <p:sp>
        <p:nvSpPr>
          <p:cNvPr id="1554" name="Google Shape;1554;p55"/>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lt1"/>
        </a:solidFill>
      </p:bgPr>
    </p:bg>
    <p:spTree>
      <p:nvGrpSpPr>
        <p:cNvPr id="1555" name="Shape 1555"/>
        <p:cNvGrpSpPr/>
        <p:nvPr/>
      </p:nvGrpSpPr>
      <p:grpSpPr>
        <a:xfrm>
          <a:off x="0" y="0"/>
          <a:ext cx="0" cy="0"/>
          <a:chOff x="0" y="0"/>
          <a:chExt cx="0" cy="0"/>
        </a:xfrm>
      </p:grpSpPr>
      <p:sp>
        <p:nvSpPr>
          <p:cNvPr id="1556" name="Google Shape;1556;p56"/>
          <p:cNvSpPr txBox="1"/>
          <p:nvPr>
            <p:ph type="title"/>
          </p:nvPr>
        </p:nvSpPr>
        <p:spPr>
          <a:xfrm>
            <a:off x="1587369" y="1422625"/>
            <a:ext cx="594300" cy="5943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3000"/>
              <a:buNone/>
              <a:defRPr b="0" i="1" sz="2400">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p:txBody>
      </p:sp>
      <p:sp>
        <p:nvSpPr>
          <p:cNvPr id="1557" name="Google Shape;1557;p56"/>
          <p:cNvSpPr txBox="1"/>
          <p:nvPr>
            <p:ph idx="1" type="subTitle"/>
          </p:nvPr>
        </p:nvSpPr>
        <p:spPr>
          <a:xfrm>
            <a:off x="717544" y="2417573"/>
            <a:ext cx="23364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58" name="Google Shape;1558;p56"/>
          <p:cNvSpPr txBox="1"/>
          <p:nvPr>
            <p:ph idx="2" type="title"/>
          </p:nvPr>
        </p:nvSpPr>
        <p:spPr>
          <a:xfrm>
            <a:off x="4274838" y="1423800"/>
            <a:ext cx="594300" cy="5943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3000"/>
              <a:buNone/>
              <a:defRPr b="0" i="1" sz="2400">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p:txBody>
      </p:sp>
      <p:sp>
        <p:nvSpPr>
          <p:cNvPr id="1559" name="Google Shape;1559;p56"/>
          <p:cNvSpPr txBox="1"/>
          <p:nvPr>
            <p:ph idx="3" type="subTitle"/>
          </p:nvPr>
        </p:nvSpPr>
        <p:spPr>
          <a:xfrm>
            <a:off x="3405013" y="2417573"/>
            <a:ext cx="2336400" cy="576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60" name="Google Shape;1560;p56"/>
          <p:cNvSpPr txBox="1"/>
          <p:nvPr>
            <p:ph idx="4" type="title"/>
          </p:nvPr>
        </p:nvSpPr>
        <p:spPr>
          <a:xfrm>
            <a:off x="2932669" y="3042925"/>
            <a:ext cx="597300" cy="5934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3000"/>
              <a:buNone/>
              <a:defRPr b="0" i="1" sz="2400">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p:txBody>
      </p:sp>
      <p:sp>
        <p:nvSpPr>
          <p:cNvPr id="1561" name="Google Shape;1561;p56"/>
          <p:cNvSpPr txBox="1"/>
          <p:nvPr>
            <p:ph idx="5" type="subTitle"/>
          </p:nvPr>
        </p:nvSpPr>
        <p:spPr>
          <a:xfrm>
            <a:off x="2063119" y="4032510"/>
            <a:ext cx="2336400" cy="576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62" name="Google Shape;1562;p56"/>
          <p:cNvSpPr txBox="1"/>
          <p:nvPr>
            <p:ph idx="6" type="title"/>
          </p:nvPr>
        </p:nvSpPr>
        <p:spPr>
          <a:xfrm>
            <a:off x="5615256" y="3042925"/>
            <a:ext cx="597300" cy="5934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3000"/>
              <a:buNone/>
              <a:defRPr b="0" i="1" sz="2400">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p:txBody>
      </p:sp>
      <p:sp>
        <p:nvSpPr>
          <p:cNvPr id="1563" name="Google Shape;1563;p56"/>
          <p:cNvSpPr txBox="1"/>
          <p:nvPr>
            <p:ph idx="7" type="subTitle"/>
          </p:nvPr>
        </p:nvSpPr>
        <p:spPr>
          <a:xfrm>
            <a:off x="4746931" y="4032510"/>
            <a:ext cx="2336400" cy="576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64" name="Google Shape;1564;p56"/>
          <p:cNvSpPr txBox="1"/>
          <p:nvPr>
            <p:ph idx="8" type="subTitle"/>
          </p:nvPr>
        </p:nvSpPr>
        <p:spPr>
          <a:xfrm>
            <a:off x="716319" y="2018088"/>
            <a:ext cx="2336400" cy="484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65" name="Google Shape;1565;p56"/>
          <p:cNvSpPr txBox="1"/>
          <p:nvPr>
            <p:ph idx="9" type="subTitle"/>
          </p:nvPr>
        </p:nvSpPr>
        <p:spPr>
          <a:xfrm>
            <a:off x="3403788" y="2018088"/>
            <a:ext cx="2336400" cy="484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66" name="Google Shape;1566;p56"/>
          <p:cNvSpPr txBox="1"/>
          <p:nvPr>
            <p:ph idx="13" type="subTitle"/>
          </p:nvPr>
        </p:nvSpPr>
        <p:spPr>
          <a:xfrm>
            <a:off x="2063119" y="3636325"/>
            <a:ext cx="2336400" cy="484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67" name="Google Shape;1567;p56"/>
          <p:cNvSpPr txBox="1"/>
          <p:nvPr>
            <p:ph idx="14" type="subTitle"/>
          </p:nvPr>
        </p:nvSpPr>
        <p:spPr>
          <a:xfrm>
            <a:off x="4745706" y="3636325"/>
            <a:ext cx="2336400" cy="484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568" name="Google Shape;1568;p56"/>
          <p:cNvSpPr txBox="1"/>
          <p:nvPr>
            <p:ph idx="15" type="title"/>
          </p:nvPr>
        </p:nvSpPr>
        <p:spPr>
          <a:xfrm>
            <a:off x="6962331" y="1422613"/>
            <a:ext cx="594300" cy="5943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3000"/>
              <a:buNone/>
              <a:defRPr b="0" i="1" sz="2400">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p:txBody>
      </p:sp>
      <p:sp>
        <p:nvSpPr>
          <p:cNvPr id="1569" name="Google Shape;1569;p56"/>
          <p:cNvSpPr txBox="1"/>
          <p:nvPr>
            <p:ph idx="16" type="subTitle"/>
          </p:nvPr>
        </p:nvSpPr>
        <p:spPr>
          <a:xfrm>
            <a:off x="6092506" y="2417573"/>
            <a:ext cx="2336400" cy="576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70" name="Google Shape;1570;p56"/>
          <p:cNvSpPr txBox="1"/>
          <p:nvPr>
            <p:ph idx="17" type="subTitle"/>
          </p:nvPr>
        </p:nvSpPr>
        <p:spPr>
          <a:xfrm>
            <a:off x="6091281" y="2018088"/>
            <a:ext cx="2336400" cy="4845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grpSp>
        <p:nvGrpSpPr>
          <p:cNvPr id="1571" name="Google Shape;1571;p56"/>
          <p:cNvGrpSpPr/>
          <p:nvPr/>
        </p:nvGrpSpPr>
        <p:grpSpPr>
          <a:xfrm>
            <a:off x="-612444" y="1417518"/>
            <a:ext cx="1332433" cy="1332298"/>
            <a:chOff x="1724650" y="2856150"/>
            <a:chExt cx="1973975" cy="1973775"/>
          </a:xfrm>
        </p:grpSpPr>
        <p:sp>
          <p:nvSpPr>
            <p:cNvPr id="1572" name="Google Shape;1572;p5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5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5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5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5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5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5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5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5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5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5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5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5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5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5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5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5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5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5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5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5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5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5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5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5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5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5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5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5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5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5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5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5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5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5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5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5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5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5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5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5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5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5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5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5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5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5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5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5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5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5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5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5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5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5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5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5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5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5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5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5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5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5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5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5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5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5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5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5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5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5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5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5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5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5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5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5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5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5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5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5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5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5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5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5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5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5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5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5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5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5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5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5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5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5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5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5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5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5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5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5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5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5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5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5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5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5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5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5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5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5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5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5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5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5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5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5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5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5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5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5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5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5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5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5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5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5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5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5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5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5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5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5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5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5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5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5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5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5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5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5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5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5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5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5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5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5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5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5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5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5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5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5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5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5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5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5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5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5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5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5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5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5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5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5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5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5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5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5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5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5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5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5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5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5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5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5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5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5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5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5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5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5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5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5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5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5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5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5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5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5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5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5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5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5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5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5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5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5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5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5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5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5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5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5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5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5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5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5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5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5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5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5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5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5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5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5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5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5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5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5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5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5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5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5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5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5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5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5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5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5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5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5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5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5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5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5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5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5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5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5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5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5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5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5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5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5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5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5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5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5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5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5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5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5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5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5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5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5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5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5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5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5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5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5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5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5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5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5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5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5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5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5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5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5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5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5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5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5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5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5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5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5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5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5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5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5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5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5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5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5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5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5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5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5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5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5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5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5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5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5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5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5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5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5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5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5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5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5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5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5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5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5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5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5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5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5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5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5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5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5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5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5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5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5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5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5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5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5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5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5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5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5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5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5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5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5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5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5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5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5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5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5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5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5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5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5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5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5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5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5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5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5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5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5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5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5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5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5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5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5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5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5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5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5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5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5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5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5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5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5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5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5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5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5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5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5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9" name="Google Shape;1949;p56"/>
          <p:cNvGrpSpPr/>
          <p:nvPr/>
        </p:nvGrpSpPr>
        <p:grpSpPr>
          <a:xfrm>
            <a:off x="8428906" y="3276206"/>
            <a:ext cx="1332433" cy="1332298"/>
            <a:chOff x="1724650" y="2856150"/>
            <a:chExt cx="1973975" cy="1973775"/>
          </a:xfrm>
        </p:grpSpPr>
        <p:sp>
          <p:nvSpPr>
            <p:cNvPr id="1950" name="Google Shape;1950;p5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5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5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5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5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5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5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5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5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5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5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5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5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5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5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5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5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5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5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5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5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5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5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5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5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5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5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5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5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5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5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5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5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5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5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5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5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5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5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5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5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5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5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5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5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5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5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5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5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5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5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5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5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5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5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5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5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5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5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5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5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5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5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5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5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5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5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5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5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5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5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5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5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5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5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5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5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5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5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5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5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5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5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5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5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5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5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5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5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5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5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5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5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5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5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5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5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5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5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5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5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5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5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5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5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5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5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5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5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5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5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5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5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5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5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5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5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5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5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5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5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5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5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5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5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5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5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5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5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5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5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5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5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5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5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5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5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5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5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5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5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5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5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5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5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5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5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5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5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5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5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5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5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5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5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5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5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5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5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5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5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5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5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5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5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5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5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5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5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5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5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5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5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5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5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5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5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5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5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5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5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5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5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5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5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5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5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5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5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5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5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5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5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5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5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5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5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5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5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5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5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5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5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5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5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5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5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5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5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5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5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5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5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5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5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5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5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5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5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5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5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5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5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5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5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5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5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5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5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5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5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5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5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5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5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5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5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5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5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5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5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5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5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5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5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5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5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5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5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5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5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5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5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5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5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5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5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5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5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5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5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5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5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5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5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5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5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5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5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5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5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5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5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5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5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5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5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5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5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5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5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5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5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5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5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5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5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5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5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5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5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5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5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5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5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5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5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5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5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5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5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5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5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5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5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5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5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5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5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5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5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5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5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5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5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5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5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5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5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5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5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5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5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5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5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5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5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5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5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5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5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5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5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5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5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5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5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5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5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5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5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5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5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5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5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5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5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5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5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5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5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5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5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5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5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5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5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5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5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5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5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5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5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5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5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5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5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5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5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5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5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5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5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5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27" name="Google Shape;2327;p56"/>
          <p:cNvSpPr/>
          <p:nvPr/>
        </p:nvSpPr>
        <p:spPr>
          <a:xfrm>
            <a:off x="166100" y="8788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56"/>
          <p:cNvSpPr/>
          <p:nvPr/>
        </p:nvSpPr>
        <p:spPr>
          <a:xfrm>
            <a:off x="289750" y="3267150"/>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56"/>
          <p:cNvSpPr/>
          <p:nvPr/>
        </p:nvSpPr>
        <p:spPr>
          <a:xfrm>
            <a:off x="166100" y="2917363"/>
            <a:ext cx="293837" cy="29383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56"/>
          <p:cNvSpPr/>
          <p:nvPr/>
        </p:nvSpPr>
        <p:spPr>
          <a:xfrm>
            <a:off x="8607175" y="259102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56"/>
          <p:cNvSpPr/>
          <p:nvPr/>
        </p:nvSpPr>
        <p:spPr>
          <a:xfrm>
            <a:off x="8281988" y="4608488"/>
            <a:ext cx="293837" cy="29383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56"/>
          <p:cNvSpPr/>
          <p:nvPr/>
        </p:nvSpPr>
        <p:spPr>
          <a:xfrm>
            <a:off x="8751400" y="2132575"/>
            <a:ext cx="293837" cy="293837"/>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56"/>
          <p:cNvSpPr/>
          <p:nvPr/>
        </p:nvSpPr>
        <p:spPr>
          <a:xfrm>
            <a:off x="204800" y="4314800"/>
            <a:ext cx="293700" cy="2937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56"/>
          <p:cNvSpPr/>
          <p:nvPr/>
        </p:nvSpPr>
        <p:spPr>
          <a:xfrm>
            <a:off x="8645875" y="535000"/>
            <a:ext cx="293700" cy="2937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56"/>
          <p:cNvSpPr txBox="1"/>
          <p:nvPr>
            <p:ph idx="18"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336" name="Shape 2336"/>
        <p:cNvGrpSpPr/>
        <p:nvPr/>
      </p:nvGrpSpPr>
      <p:grpSpPr>
        <a:xfrm>
          <a:off x="0" y="0"/>
          <a:ext cx="0" cy="0"/>
          <a:chOff x="0" y="0"/>
          <a:chExt cx="0" cy="0"/>
        </a:xfrm>
      </p:grpSpPr>
      <p:pic>
        <p:nvPicPr>
          <p:cNvPr id="2337" name="Google Shape;2337;p57"/>
          <p:cNvPicPr preferRelativeResize="0"/>
          <p:nvPr/>
        </p:nvPicPr>
        <p:blipFill rotWithShape="1">
          <a:blip r:embed="rId2">
            <a:alphaModFix amt="48000"/>
          </a:blip>
          <a:srcRect b="45752" l="9689" r="8" t="0"/>
          <a:stretch/>
        </p:blipFill>
        <p:spPr>
          <a:xfrm>
            <a:off x="0" y="3794850"/>
            <a:ext cx="8546877" cy="1348650"/>
          </a:xfrm>
          <a:prstGeom prst="rect">
            <a:avLst/>
          </a:prstGeom>
          <a:noFill/>
          <a:ln>
            <a:noFill/>
          </a:ln>
        </p:spPr>
      </p:pic>
      <p:sp>
        <p:nvSpPr>
          <p:cNvPr id="2338" name="Google Shape;2338;p57"/>
          <p:cNvSpPr/>
          <p:nvPr/>
        </p:nvSpPr>
        <p:spPr>
          <a:xfrm>
            <a:off x="230500" y="3856701"/>
            <a:ext cx="222734" cy="22273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57"/>
          <p:cNvSpPr/>
          <p:nvPr/>
        </p:nvSpPr>
        <p:spPr>
          <a:xfrm>
            <a:off x="715108" y="3794858"/>
            <a:ext cx="255836" cy="25583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57"/>
          <p:cNvSpPr/>
          <p:nvPr/>
        </p:nvSpPr>
        <p:spPr>
          <a:xfrm>
            <a:off x="361673" y="3232995"/>
            <a:ext cx="353436" cy="3533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57"/>
          <p:cNvSpPr/>
          <p:nvPr/>
        </p:nvSpPr>
        <p:spPr>
          <a:xfrm>
            <a:off x="8115325" y="4249451"/>
            <a:ext cx="222734" cy="222734"/>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57"/>
          <p:cNvSpPr/>
          <p:nvPr/>
        </p:nvSpPr>
        <p:spPr>
          <a:xfrm>
            <a:off x="8036833" y="3411608"/>
            <a:ext cx="255836" cy="25583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57"/>
          <p:cNvSpPr/>
          <p:nvPr/>
        </p:nvSpPr>
        <p:spPr>
          <a:xfrm>
            <a:off x="8507448" y="3791370"/>
            <a:ext cx="353436" cy="353399"/>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344" name="Google Shape;2344;p57"/>
          <p:cNvPicPr preferRelativeResize="0"/>
          <p:nvPr/>
        </p:nvPicPr>
        <p:blipFill rotWithShape="1">
          <a:blip r:embed="rId3">
            <a:alphaModFix amt="58000"/>
          </a:blip>
          <a:srcRect b="57263" l="3728" r="14309" t="0"/>
          <a:stretch/>
        </p:blipFill>
        <p:spPr>
          <a:xfrm rot="10800000">
            <a:off x="-6877" y="0"/>
            <a:ext cx="9167652" cy="1064400"/>
          </a:xfrm>
          <a:prstGeom prst="rect">
            <a:avLst/>
          </a:prstGeom>
          <a:noFill/>
          <a:ln>
            <a:noFill/>
          </a:ln>
        </p:spPr>
      </p:pic>
      <p:sp>
        <p:nvSpPr>
          <p:cNvPr id="2345" name="Google Shape;2345;p57"/>
          <p:cNvSpPr txBox="1"/>
          <p:nvPr>
            <p:ph type="title"/>
          </p:nvPr>
        </p:nvSpPr>
        <p:spPr>
          <a:xfrm>
            <a:off x="2201850" y="1411225"/>
            <a:ext cx="4740300" cy="8562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4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346" name="Google Shape;2346;p57"/>
          <p:cNvSpPr txBox="1"/>
          <p:nvPr>
            <p:ph idx="1" type="subTitle"/>
          </p:nvPr>
        </p:nvSpPr>
        <p:spPr>
          <a:xfrm>
            <a:off x="2201850" y="2371075"/>
            <a:ext cx="4740300" cy="1359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5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347" name="Shape 2347"/>
        <p:cNvGrpSpPr/>
        <p:nvPr/>
      </p:nvGrpSpPr>
      <p:grpSpPr>
        <a:xfrm>
          <a:off x="0" y="0"/>
          <a:ext cx="0" cy="0"/>
          <a:chOff x="0" y="0"/>
          <a:chExt cx="0" cy="0"/>
        </a:xfrm>
      </p:grpSpPr>
      <p:pic>
        <p:nvPicPr>
          <p:cNvPr id="2348" name="Google Shape;2348;p58"/>
          <p:cNvPicPr preferRelativeResize="0"/>
          <p:nvPr/>
        </p:nvPicPr>
        <p:blipFill rotWithShape="1">
          <a:blip r:embed="rId2">
            <a:alphaModFix/>
          </a:blip>
          <a:srcRect b="38400" l="10165" r="40647" t="0"/>
          <a:stretch/>
        </p:blipFill>
        <p:spPr>
          <a:xfrm rot="5400000">
            <a:off x="-1859138" y="1859138"/>
            <a:ext cx="5136451" cy="1432275"/>
          </a:xfrm>
          <a:prstGeom prst="rect">
            <a:avLst/>
          </a:prstGeom>
          <a:noFill/>
          <a:ln>
            <a:noFill/>
          </a:ln>
        </p:spPr>
      </p:pic>
      <p:pic>
        <p:nvPicPr>
          <p:cNvPr id="2349" name="Google Shape;2349;p58"/>
          <p:cNvPicPr preferRelativeResize="0"/>
          <p:nvPr/>
        </p:nvPicPr>
        <p:blipFill rotWithShape="1">
          <a:blip r:embed="rId2">
            <a:alphaModFix/>
          </a:blip>
          <a:srcRect b="38400" l="10165" r="40647" t="0"/>
          <a:stretch/>
        </p:blipFill>
        <p:spPr>
          <a:xfrm rot="-5400000">
            <a:off x="5866737" y="1852088"/>
            <a:ext cx="5136451" cy="1432275"/>
          </a:xfrm>
          <a:prstGeom prst="rect">
            <a:avLst/>
          </a:prstGeom>
          <a:noFill/>
          <a:ln>
            <a:noFill/>
          </a:ln>
        </p:spPr>
      </p:pic>
      <p:sp>
        <p:nvSpPr>
          <p:cNvPr id="2350" name="Google Shape;2350;p58"/>
          <p:cNvSpPr/>
          <p:nvPr/>
        </p:nvSpPr>
        <p:spPr>
          <a:xfrm>
            <a:off x="1348501" y="3884023"/>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58"/>
          <p:cNvSpPr/>
          <p:nvPr/>
        </p:nvSpPr>
        <p:spPr>
          <a:xfrm>
            <a:off x="1567220" y="4424700"/>
            <a:ext cx="367612" cy="36761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58"/>
          <p:cNvSpPr/>
          <p:nvPr/>
        </p:nvSpPr>
        <p:spPr>
          <a:xfrm>
            <a:off x="7353363" y="864144"/>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58"/>
          <p:cNvSpPr/>
          <p:nvPr/>
        </p:nvSpPr>
        <p:spPr>
          <a:xfrm>
            <a:off x="6809320" y="294750"/>
            <a:ext cx="367612" cy="36761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58"/>
          <p:cNvSpPr txBox="1"/>
          <p:nvPr>
            <p:ph type="title"/>
          </p:nvPr>
        </p:nvSpPr>
        <p:spPr>
          <a:xfrm>
            <a:off x="2391900" y="2638734"/>
            <a:ext cx="4360200" cy="7014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355" name="Google Shape;2355;p58"/>
          <p:cNvSpPr txBox="1"/>
          <p:nvPr>
            <p:ph idx="2" type="title"/>
          </p:nvPr>
        </p:nvSpPr>
        <p:spPr>
          <a:xfrm>
            <a:off x="4021650" y="1076563"/>
            <a:ext cx="1100700" cy="9519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b="0" i="1" sz="60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2356" name="Google Shape;2356;p58"/>
          <p:cNvSpPr txBox="1"/>
          <p:nvPr>
            <p:ph idx="1" type="subTitle"/>
          </p:nvPr>
        </p:nvSpPr>
        <p:spPr>
          <a:xfrm>
            <a:off x="2391900" y="3430713"/>
            <a:ext cx="4360200" cy="422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2357" name="Shape 2357"/>
        <p:cNvGrpSpPr/>
        <p:nvPr/>
      </p:nvGrpSpPr>
      <p:grpSpPr>
        <a:xfrm>
          <a:off x="0" y="0"/>
          <a:ext cx="0" cy="0"/>
          <a:chOff x="0" y="0"/>
          <a:chExt cx="0" cy="0"/>
        </a:xfrm>
      </p:grpSpPr>
      <p:sp>
        <p:nvSpPr>
          <p:cNvPr id="2358" name="Google Shape;2358;p59"/>
          <p:cNvSpPr txBox="1"/>
          <p:nvPr>
            <p:ph idx="1" type="subTitle"/>
          </p:nvPr>
        </p:nvSpPr>
        <p:spPr>
          <a:xfrm>
            <a:off x="808200" y="2479150"/>
            <a:ext cx="2160000" cy="489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59" name="Google Shape;2359;p59"/>
          <p:cNvSpPr txBox="1"/>
          <p:nvPr>
            <p:ph idx="2" type="subTitle"/>
          </p:nvPr>
        </p:nvSpPr>
        <p:spPr>
          <a:xfrm>
            <a:off x="808200" y="2850350"/>
            <a:ext cx="2160000" cy="123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60" name="Google Shape;2360;p59"/>
          <p:cNvSpPr txBox="1"/>
          <p:nvPr>
            <p:ph idx="3" type="subTitle"/>
          </p:nvPr>
        </p:nvSpPr>
        <p:spPr>
          <a:xfrm>
            <a:off x="3492000" y="2850350"/>
            <a:ext cx="2160000" cy="123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61" name="Google Shape;2361;p59"/>
          <p:cNvSpPr txBox="1"/>
          <p:nvPr>
            <p:ph idx="4" type="subTitle"/>
          </p:nvPr>
        </p:nvSpPr>
        <p:spPr>
          <a:xfrm>
            <a:off x="6175800" y="2850350"/>
            <a:ext cx="2160000" cy="12348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362" name="Google Shape;2362;p59"/>
          <p:cNvSpPr txBox="1"/>
          <p:nvPr>
            <p:ph idx="5" type="subTitle"/>
          </p:nvPr>
        </p:nvSpPr>
        <p:spPr>
          <a:xfrm>
            <a:off x="3492000" y="2479150"/>
            <a:ext cx="2160000" cy="489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63" name="Google Shape;2363;p59"/>
          <p:cNvSpPr txBox="1"/>
          <p:nvPr>
            <p:ph idx="6" type="subTitle"/>
          </p:nvPr>
        </p:nvSpPr>
        <p:spPr>
          <a:xfrm>
            <a:off x="6175800" y="2479150"/>
            <a:ext cx="2160000" cy="4896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364" name="Google Shape;2364;p59"/>
          <p:cNvSpPr/>
          <p:nvPr/>
        </p:nvSpPr>
        <p:spPr>
          <a:xfrm>
            <a:off x="217638" y="418563"/>
            <a:ext cx="232865" cy="2328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59"/>
          <p:cNvSpPr/>
          <p:nvPr/>
        </p:nvSpPr>
        <p:spPr>
          <a:xfrm>
            <a:off x="217650" y="2737250"/>
            <a:ext cx="273055" cy="27305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59"/>
          <p:cNvSpPr/>
          <p:nvPr/>
        </p:nvSpPr>
        <p:spPr>
          <a:xfrm>
            <a:off x="411350" y="791350"/>
            <a:ext cx="273055" cy="27305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67" name="Google Shape;2367;p59"/>
          <p:cNvGrpSpPr/>
          <p:nvPr/>
        </p:nvGrpSpPr>
        <p:grpSpPr>
          <a:xfrm>
            <a:off x="-819117" y="1131357"/>
            <a:ext cx="1539108" cy="1538952"/>
            <a:chOff x="1724650" y="2856150"/>
            <a:chExt cx="1973975" cy="1973775"/>
          </a:xfrm>
        </p:grpSpPr>
        <p:sp>
          <p:nvSpPr>
            <p:cNvPr id="2368" name="Google Shape;2368;p5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5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5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5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5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5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5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5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5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5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5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5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5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5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5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5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5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5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5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5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5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5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5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5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5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5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5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5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5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5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5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5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5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5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5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5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5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5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5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5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5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5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5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5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5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5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5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5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5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5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5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5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5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5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5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5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5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5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5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5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5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5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5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5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5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5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5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5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5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5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5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5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5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5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5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5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5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5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5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5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5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5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5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5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5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5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5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5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5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5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5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5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5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5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5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5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5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5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5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5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5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5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5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5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5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5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5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5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5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5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5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5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5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5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5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5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5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5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5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5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5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5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5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5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5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5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5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5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5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5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5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5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5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5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5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5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5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5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5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5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5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5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5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5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5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5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5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5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5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5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5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5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5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5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5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5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5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5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5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5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5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5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5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5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5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5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5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5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5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5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5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5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5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5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5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5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5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5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5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5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5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5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5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5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5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5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5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5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5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5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5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5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5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5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5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5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5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5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5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5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5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5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5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5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5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5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5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5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5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5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5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5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5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5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5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5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5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5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5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5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5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5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5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5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5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5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5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5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5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5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5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5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5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5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5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5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5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5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5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5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5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5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5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5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5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5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5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5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5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5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5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5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5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5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5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5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5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5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5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5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5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5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5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5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5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5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5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5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5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5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5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5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5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5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5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5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5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5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5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5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5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5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5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5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5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5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5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5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5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5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5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5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5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5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5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5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5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5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5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5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5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5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5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5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5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5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5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5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5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5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5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5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5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5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5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5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5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5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5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5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5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5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5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5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5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5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5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5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5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5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5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5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5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5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5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5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5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5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5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5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5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5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5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5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5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5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5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5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5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5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5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5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5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5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5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5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5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5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5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5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5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5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5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5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5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5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5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5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5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5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5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5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5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5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5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5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5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45" name="Google Shape;2745;p59"/>
          <p:cNvSpPr/>
          <p:nvPr/>
        </p:nvSpPr>
        <p:spPr>
          <a:xfrm rot="10800000">
            <a:off x="8817065" y="4492065"/>
            <a:ext cx="232865" cy="23286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59"/>
          <p:cNvSpPr/>
          <p:nvPr/>
        </p:nvSpPr>
        <p:spPr>
          <a:xfrm rot="10800000">
            <a:off x="8544013" y="4179638"/>
            <a:ext cx="273055" cy="27305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747" name="Google Shape;2747;p59"/>
          <p:cNvGrpSpPr/>
          <p:nvPr/>
        </p:nvGrpSpPr>
        <p:grpSpPr>
          <a:xfrm>
            <a:off x="8424008" y="2239032"/>
            <a:ext cx="1539108" cy="1538952"/>
            <a:chOff x="1724650" y="2856150"/>
            <a:chExt cx="1973975" cy="1973775"/>
          </a:xfrm>
        </p:grpSpPr>
        <p:sp>
          <p:nvSpPr>
            <p:cNvPr id="2748" name="Google Shape;2748;p5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5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5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5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5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5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5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5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5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5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5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5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5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5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5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5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5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5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5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5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5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5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5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5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5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5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5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5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5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5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5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5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5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5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5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5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5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5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5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5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5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5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5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5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5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5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5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5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5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5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5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5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5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5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5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5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5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5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5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5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5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5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5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5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5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5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5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5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5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5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5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5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5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5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5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5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5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5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5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5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5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5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5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5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5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5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5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5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5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5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5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5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5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5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5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5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5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5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5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5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5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5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5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5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5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5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5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5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5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5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5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5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5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5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5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5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5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5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5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5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5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5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5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5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5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5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5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5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5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5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5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5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5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5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5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5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5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5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5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5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5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5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5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5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5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5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5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5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5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5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5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5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5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5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5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5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5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5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5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5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5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5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5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5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5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5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5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5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5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5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5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5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5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5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5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5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5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5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5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5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5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5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5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5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5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5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5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5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5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5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5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5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5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5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5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5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5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5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5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5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5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5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5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5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5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5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5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5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5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5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5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5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5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5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5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5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5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5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5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5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5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5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5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5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5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5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5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5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5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5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5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5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5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5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5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5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5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5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5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5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5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5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5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5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5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5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5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5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5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5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5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5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5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5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5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5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5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5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5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5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5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5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5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5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5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5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5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5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5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5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5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5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5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5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5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5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5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5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5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5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5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5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5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5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5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5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5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5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5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5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5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5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5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5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5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5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5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5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5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5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5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5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5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5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5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5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5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5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5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5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5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5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5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5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5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5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5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5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5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5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5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5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5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5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5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5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5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5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5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5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5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5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5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5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5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5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5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5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5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5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5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5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5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5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5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5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5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5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5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5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5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5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5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5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5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5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5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5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5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5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5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5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5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5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5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5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5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5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5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5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5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5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5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5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5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5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5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25" name="Google Shape;3125;p59"/>
          <p:cNvSpPr/>
          <p:nvPr/>
        </p:nvSpPr>
        <p:spPr>
          <a:xfrm>
            <a:off x="8516550" y="1564300"/>
            <a:ext cx="273055" cy="273055"/>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59"/>
          <p:cNvSpPr/>
          <p:nvPr/>
        </p:nvSpPr>
        <p:spPr>
          <a:xfrm>
            <a:off x="8581952" y="3335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59"/>
          <p:cNvSpPr/>
          <p:nvPr/>
        </p:nvSpPr>
        <p:spPr>
          <a:xfrm>
            <a:off x="312202" y="44070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59"/>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3129" name="Shape 3129"/>
        <p:cNvGrpSpPr/>
        <p:nvPr/>
      </p:nvGrpSpPr>
      <p:grpSpPr>
        <a:xfrm>
          <a:off x="0" y="0"/>
          <a:ext cx="0" cy="0"/>
          <a:chOff x="0" y="0"/>
          <a:chExt cx="0" cy="0"/>
        </a:xfrm>
      </p:grpSpPr>
      <p:pic>
        <p:nvPicPr>
          <p:cNvPr id="3130" name="Google Shape;3130;p60"/>
          <p:cNvPicPr preferRelativeResize="0"/>
          <p:nvPr/>
        </p:nvPicPr>
        <p:blipFill rotWithShape="1">
          <a:blip r:embed="rId2">
            <a:alphaModFix/>
          </a:blip>
          <a:srcRect b="52340" l="4968" r="4843" t="0"/>
          <a:stretch/>
        </p:blipFill>
        <p:spPr>
          <a:xfrm rot="5400000">
            <a:off x="-2217900" y="2217900"/>
            <a:ext cx="5150899" cy="715100"/>
          </a:xfrm>
          <a:prstGeom prst="rect">
            <a:avLst/>
          </a:prstGeom>
          <a:noFill/>
          <a:ln>
            <a:noFill/>
          </a:ln>
        </p:spPr>
      </p:pic>
      <p:pic>
        <p:nvPicPr>
          <p:cNvPr id="3131" name="Google Shape;3131;p60"/>
          <p:cNvPicPr preferRelativeResize="0"/>
          <p:nvPr/>
        </p:nvPicPr>
        <p:blipFill rotWithShape="1">
          <a:blip r:embed="rId2">
            <a:alphaModFix/>
          </a:blip>
          <a:srcRect b="52340" l="4968" r="4843" t="0"/>
          <a:stretch/>
        </p:blipFill>
        <p:spPr>
          <a:xfrm rot="-5400000">
            <a:off x="6219600" y="2214200"/>
            <a:ext cx="5150899" cy="715100"/>
          </a:xfrm>
          <a:prstGeom prst="rect">
            <a:avLst/>
          </a:prstGeom>
          <a:noFill/>
          <a:ln>
            <a:noFill/>
          </a:ln>
        </p:spPr>
      </p:pic>
      <p:sp>
        <p:nvSpPr>
          <p:cNvPr id="3132" name="Google Shape;3132;p60"/>
          <p:cNvSpPr/>
          <p:nvPr/>
        </p:nvSpPr>
        <p:spPr>
          <a:xfrm>
            <a:off x="8284750" y="4464350"/>
            <a:ext cx="288308" cy="28830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60"/>
          <p:cNvSpPr/>
          <p:nvPr/>
        </p:nvSpPr>
        <p:spPr>
          <a:xfrm>
            <a:off x="369625" y="708474"/>
            <a:ext cx="239063" cy="2390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60"/>
          <p:cNvSpPr/>
          <p:nvPr/>
        </p:nvSpPr>
        <p:spPr>
          <a:xfrm>
            <a:off x="205802" y="3659575"/>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60"/>
          <p:cNvSpPr/>
          <p:nvPr/>
        </p:nvSpPr>
        <p:spPr>
          <a:xfrm>
            <a:off x="8593602" y="122980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60"/>
          <p:cNvSpPr/>
          <p:nvPr/>
        </p:nvSpPr>
        <p:spPr>
          <a:xfrm>
            <a:off x="8529625" y="4062474"/>
            <a:ext cx="239063" cy="2390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60"/>
          <p:cNvSpPr/>
          <p:nvPr/>
        </p:nvSpPr>
        <p:spPr>
          <a:xfrm>
            <a:off x="431700" y="4301525"/>
            <a:ext cx="288308" cy="28830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60"/>
          <p:cNvSpPr/>
          <p:nvPr/>
        </p:nvSpPr>
        <p:spPr>
          <a:xfrm>
            <a:off x="8529625" y="1811075"/>
            <a:ext cx="239063" cy="239063"/>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60"/>
          <p:cNvSpPr txBox="1"/>
          <p:nvPr>
            <p:ph idx="1" type="subTitle"/>
          </p:nvPr>
        </p:nvSpPr>
        <p:spPr>
          <a:xfrm>
            <a:off x="997499" y="1543688"/>
            <a:ext cx="2280600" cy="5259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40" name="Google Shape;3140;p60"/>
          <p:cNvSpPr txBox="1"/>
          <p:nvPr>
            <p:ph idx="2" type="subTitle"/>
          </p:nvPr>
        </p:nvSpPr>
        <p:spPr>
          <a:xfrm>
            <a:off x="997559" y="1940150"/>
            <a:ext cx="2280600" cy="7134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141" name="Google Shape;3141;p60"/>
          <p:cNvSpPr txBox="1"/>
          <p:nvPr>
            <p:ph idx="3" type="subTitle"/>
          </p:nvPr>
        </p:nvSpPr>
        <p:spPr>
          <a:xfrm>
            <a:off x="5879389" y="1940150"/>
            <a:ext cx="2280600" cy="71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142" name="Google Shape;3142;p60"/>
          <p:cNvSpPr txBox="1"/>
          <p:nvPr>
            <p:ph idx="4" type="subTitle"/>
          </p:nvPr>
        </p:nvSpPr>
        <p:spPr>
          <a:xfrm>
            <a:off x="997559" y="3415088"/>
            <a:ext cx="2280600" cy="7134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143" name="Google Shape;3143;p60"/>
          <p:cNvSpPr txBox="1"/>
          <p:nvPr>
            <p:ph idx="5" type="subTitle"/>
          </p:nvPr>
        </p:nvSpPr>
        <p:spPr>
          <a:xfrm>
            <a:off x="5879401" y="3415088"/>
            <a:ext cx="2280600" cy="71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144" name="Google Shape;3144;p60"/>
          <p:cNvSpPr txBox="1"/>
          <p:nvPr>
            <p:ph idx="6" type="subTitle"/>
          </p:nvPr>
        </p:nvSpPr>
        <p:spPr>
          <a:xfrm>
            <a:off x="997559" y="3028163"/>
            <a:ext cx="2280600" cy="5259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45" name="Google Shape;3145;p60"/>
          <p:cNvSpPr txBox="1"/>
          <p:nvPr>
            <p:ph idx="7" type="subTitle"/>
          </p:nvPr>
        </p:nvSpPr>
        <p:spPr>
          <a:xfrm>
            <a:off x="5879387" y="1543688"/>
            <a:ext cx="2280600" cy="5259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46" name="Google Shape;3146;p60"/>
          <p:cNvSpPr txBox="1"/>
          <p:nvPr>
            <p:ph idx="8" type="subTitle"/>
          </p:nvPr>
        </p:nvSpPr>
        <p:spPr>
          <a:xfrm>
            <a:off x="5879399" y="3028163"/>
            <a:ext cx="2280600" cy="5259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47" name="Google Shape;3147;p60"/>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148" name="Shape 3148"/>
        <p:cNvGrpSpPr/>
        <p:nvPr/>
      </p:nvGrpSpPr>
      <p:grpSpPr>
        <a:xfrm>
          <a:off x="0" y="0"/>
          <a:ext cx="0" cy="0"/>
          <a:chOff x="0" y="0"/>
          <a:chExt cx="0" cy="0"/>
        </a:xfrm>
      </p:grpSpPr>
      <p:pic>
        <p:nvPicPr>
          <p:cNvPr id="3149" name="Google Shape;3149;p61"/>
          <p:cNvPicPr preferRelativeResize="0"/>
          <p:nvPr/>
        </p:nvPicPr>
        <p:blipFill rotWithShape="1">
          <a:blip r:embed="rId2">
            <a:alphaModFix/>
          </a:blip>
          <a:srcRect b="49567" l="7176" r="7169" t="0"/>
          <a:stretch/>
        </p:blipFill>
        <p:spPr>
          <a:xfrm>
            <a:off x="0" y="3944700"/>
            <a:ext cx="9143997" cy="1198800"/>
          </a:xfrm>
          <a:prstGeom prst="rect">
            <a:avLst/>
          </a:prstGeom>
          <a:noFill/>
          <a:ln>
            <a:noFill/>
          </a:ln>
        </p:spPr>
      </p:pic>
      <p:pic>
        <p:nvPicPr>
          <p:cNvPr id="3150" name="Google Shape;3150;p61"/>
          <p:cNvPicPr preferRelativeResize="0"/>
          <p:nvPr/>
        </p:nvPicPr>
        <p:blipFill rotWithShape="1">
          <a:blip r:embed="rId2">
            <a:alphaModFix/>
          </a:blip>
          <a:srcRect b="49567" l="7176" r="7169" t="0"/>
          <a:stretch/>
        </p:blipFill>
        <p:spPr>
          <a:xfrm rot="10800000">
            <a:off x="0" y="-32500"/>
            <a:ext cx="9143997" cy="1198800"/>
          </a:xfrm>
          <a:prstGeom prst="rect">
            <a:avLst/>
          </a:prstGeom>
          <a:noFill/>
          <a:ln>
            <a:noFill/>
          </a:ln>
        </p:spPr>
      </p:pic>
      <p:grpSp>
        <p:nvGrpSpPr>
          <p:cNvPr id="3151" name="Google Shape;3151;p61"/>
          <p:cNvGrpSpPr/>
          <p:nvPr/>
        </p:nvGrpSpPr>
        <p:grpSpPr>
          <a:xfrm>
            <a:off x="-1258887" y="1584850"/>
            <a:ext cx="1973975" cy="1973775"/>
            <a:chOff x="1724650" y="2856150"/>
            <a:chExt cx="1973975" cy="1973775"/>
          </a:xfrm>
        </p:grpSpPr>
        <p:sp>
          <p:nvSpPr>
            <p:cNvPr id="3152" name="Google Shape;3152;p61"/>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61"/>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61"/>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61"/>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61"/>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61"/>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61"/>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61"/>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61"/>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61"/>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61"/>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61"/>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61"/>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61"/>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61"/>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61"/>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61"/>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61"/>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61"/>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61"/>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61"/>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61"/>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61"/>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61"/>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61"/>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61"/>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61"/>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61"/>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61"/>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61"/>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61"/>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61"/>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61"/>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61"/>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61"/>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61"/>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61"/>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61"/>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61"/>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61"/>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61"/>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61"/>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61"/>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61"/>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61"/>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61"/>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61"/>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61"/>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61"/>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61"/>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61"/>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61"/>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61"/>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61"/>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61"/>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61"/>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61"/>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61"/>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61"/>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61"/>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61"/>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61"/>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61"/>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61"/>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61"/>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61"/>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61"/>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61"/>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61"/>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61"/>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61"/>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61"/>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61"/>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61"/>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61"/>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61"/>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61"/>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61"/>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61"/>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61"/>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61"/>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61"/>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61"/>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61"/>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61"/>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61"/>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61"/>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61"/>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61"/>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61"/>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61"/>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61"/>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61"/>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61"/>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61"/>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61"/>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61"/>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61"/>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61"/>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61"/>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61"/>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61"/>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61"/>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61"/>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61"/>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61"/>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61"/>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61"/>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61"/>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61"/>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61"/>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61"/>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61"/>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61"/>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61"/>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61"/>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61"/>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61"/>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61"/>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61"/>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61"/>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61"/>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61"/>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61"/>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61"/>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61"/>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61"/>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61"/>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61"/>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61"/>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61"/>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61"/>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61"/>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61"/>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61"/>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61"/>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61"/>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61"/>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61"/>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61"/>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61"/>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61"/>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61"/>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61"/>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61"/>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61"/>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61"/>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61"/>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61"/>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61"/>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61"/>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61"/>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61"/>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61"/>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61"/>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61"/>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61"/>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61"/>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61"/>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61"/>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61"/>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61"/>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61"/>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61"/>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61"/>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61"/>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61"/>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61"/>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61"/>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61"/>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61"/>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61"/>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61"/>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61"/>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61"/>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61"/>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61"/>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61"/>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61"/>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61"/>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61"/>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61"/>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61"/>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61"/>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61"/>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61"/>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61"/>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61"/>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61"/>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61"/>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61"/>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61"/>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61"/>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61"/>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61"/>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61"/>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61"/>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61"/>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61"/>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61"/>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61"/>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61"/>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61"/>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61"/>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61"/>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61"/>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61"/>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61"/>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61"/>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61"/>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61"/>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61"/>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61"/>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61"/>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61"/>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61"/>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61"/>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61"/>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61"/>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61"/>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61"/>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61"/>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61"/>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61"/>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61"/>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61"/>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61"/>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61"/>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61"/>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61"/>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61"/>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61"/>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61"/>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61"/>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61"/>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61"/>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61"/>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61"/>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61"/>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61"/>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61"/>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61"/>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61"/>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61"/>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61"/>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61"/>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61"/>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61"/>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61"/>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61"/>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61"/>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61"/>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61"/>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61"/>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61"/>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61"/>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61"/>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61"/>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61"/>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61"/>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61"/>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61"/>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61"/>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61"/>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61"/>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61"/>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61"/>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61"/>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61"/>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61"/>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61"/>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61"/>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61"/>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61"/>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61"/>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61"/>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61"/>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61"/>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61"/>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61"/>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61"/>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61"/>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61"/>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61"/>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61"/>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61"/>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61"/>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61"/>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61"/>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61"/>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61"/>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61"/>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61"/>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61"/>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61"/>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61"/>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61"/>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61"/>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61"/>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61"/>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61"/>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61"/>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61"/>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61"/>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61"/>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61"/>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61"/>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61"/>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61"/>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61"/>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61"/>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61"/>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61"/>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61"/>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61"/>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61"/>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61"/>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61"/>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61"/>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61"/>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61"/>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61"/>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61"/>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61"/>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61"/>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61"/>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61"/>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61"/>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61"/>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61"/>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61"/>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61"/>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61"/>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61"/>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61"/>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61"/>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61"/>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61"/>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61"/>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61"/>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61"/>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61"/>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61"/>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61"/>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61"/>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61"/>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61"/>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61"/>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61"/>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61"/>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61"/>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61"/>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61"/>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61"/>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61"/>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61"/>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61"/>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61"/>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61"/>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61"/>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61"/>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61"/>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61"/>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61"/>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61"/>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61"/>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61"/>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61"/>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61"/>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61"/>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61"/>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61"/>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61"/>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61"/>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61"/>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61"/>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61"/>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29" name="Google Shape;3529;p61"/>
          <p:cNvGrpSpPr/>
          <p:nvPr/>
        </p:nvGrpSpPr>
        <p:grpSpPr>
          <a:xfrm>
            <a:off x="8428888" y="1584863"/>
            <a:ext cx="1973975" cy="1973775"/>
            <a:chOff x="1724650" y="2856150"/>
            <a:chExt cx="1973975" cy="1973775"/>
          </a:xfrm>
        </p:grpSpPr>
        <p:sp>
          <p:nvSpPr>
            <p:cNvPr id="3530" name="Google Shape;3530;p61"/>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61"/>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61"/>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61"/>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61"/>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61"/>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61"/>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61"/>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61"/>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61"/>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61"/>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61"/>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61"/>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61"/>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61"/>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61"/>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61"/>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61"/>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61"/>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61"/>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61"/>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61"/>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61"/>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61"/>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61"/>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61"/>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61"/>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61"/>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61"/>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61"/>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61"/>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61"/>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61"/>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61"/>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61"/>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61"/>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61"/>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61"/>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61"/>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61"/>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61"/>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61"/>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61"/>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61"/>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61"/>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61"/>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61"/>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61"/>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61"/>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61"/>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61"/>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61"/>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61"/>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61"/>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61"/>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61"/>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61"/>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61"/>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61"/>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61"/>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61"/>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61"/>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61"/>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61"/>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61"/>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61"/>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61"/>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61"/>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61"/>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61"/>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61"/>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61"/>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61"/>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61"/>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61"/>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61"/>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61"/>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61"/>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61"/>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61"/>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61"/>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61"/>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61"/>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61"/>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61"/>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61"/>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61"/>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61"/>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61"/>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61"/>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61"/>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61"/>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61"/>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61"/>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61"/>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61"/>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61"/>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61"/>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61"/>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61"/>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61"/>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61"/>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61"/>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61"/>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61"/>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61"/>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61"/>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61"/>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61"/>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61"/>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61"/>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61"/>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61"/>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61"/>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61"/>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61"/>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61"/>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61"/>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61"/>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61"/>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61"/>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61"/>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61"/>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61"/>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61"/>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61"/>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61"/>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61"/>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61"/>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61"/>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61"/>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61"/>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61"/>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61"/>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61"/>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61"/>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61"/>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61"/>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61"/>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61"/>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61"/>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61"/>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61"/>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61"/>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61"/>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61"/>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61"/>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61"/>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61"/>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61"/>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61"/>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61"/>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61"/>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61"/>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61"/>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61"/>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61"/>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61"/>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61"/>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61"/>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61"/>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61"/>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61"/>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61"/>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61"/>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61"/>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61"/>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61"/>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61"/>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61"/>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61"/>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61"/>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61"/>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61"/>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61"/>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61"/>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61"/>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61"/>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61"/>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61"/>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61"/>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61"/>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61"/>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61"/>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61"/>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61"/>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61"/>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61"/>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61"/>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61"/>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61"/>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61"/>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61"/>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61"/>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61"/>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61"/>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61"/>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61"/>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61"/>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61"/>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61"/>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61"/>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61"/>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61"/>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61"/>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61"/>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61"/>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61"/>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61"/>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61"/>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61"/>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61"/>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61"/>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61"/>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61"/>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61"/>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61"/>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61"/>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61"/>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61"/>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61"/>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61"/>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61"/>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61"/>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61"/>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61"/>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61"/>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61"/>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61"/>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61"/>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61"/>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61"/>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61"/>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61"/>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61"/>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61"/>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61"/>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61"/>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61"/>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61"/>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61"/>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61"/>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61"/>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61"/>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61"/>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61"/>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61"/>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61"/>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61"/>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61"/>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61"/>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61"/>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61"/>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61"/>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61"/>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61"/>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61"/>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61"/>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61"/>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61"/>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61"/>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61"/>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61"/>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61"/>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61"/>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61"/>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61"/>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61"/>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61"/>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61"/>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61"/>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61"/>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61"/>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61"/>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61"/>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61"/>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61"/>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61"/>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61"/>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61"/>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61"/>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61"/>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61"/>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61"/>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61"/>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61"/>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61"/>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61"/>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61"/>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61"/>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61"/>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61"/>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61"/>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61"/>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61"/>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61"/>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61"/>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61"/>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61"/>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61"/>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61"/>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61"/>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61"/>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61"/>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61"/>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61"/>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61"/>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61"/>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61"/>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61"/>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61"/>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61"/>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61"/>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61"/>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61"/>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61"/>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61"/>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61"/>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61"/>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61"/>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61"/>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61"/>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61"/>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61"/>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61"/>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61"/>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61"/>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61"/>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61"/>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61"/>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61"/>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61"/>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61"/>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61"/>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61"/>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61"/>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61"/>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61"/>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61"/>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61"/>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61"/>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61"/>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61"/>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61"/>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61"/>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61"/>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61"/>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61"/>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61"/>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61"/>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61"/>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61"/>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61"/>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61"/>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61"/>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61"/>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61"/>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61"/>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61"/>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61"/>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61"/>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61"/>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61"/>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61"/>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61"/>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61"/>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61"/>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61"/>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61"/>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61"/>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61"/>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61"/>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61"/>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61"/>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61"/>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61"/>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61"/>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07" name="Google Shape;3907;p61"/>
          <p:cNvSpPr/>
          <p:nvPr/>
        </p:nvSpPr>
        <p:spPr>
          <a:xfrm>
            <a:off x="8428902" y="3335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61"/>
          <p:cNvSpPr/>
          <p:nvPr/>
        </p:nvSpPr>
        <p:spPr>
          <a:xfrm>
            <a:off x="312202" y="4407050"/>
            <a:ext cx="402900" cy="4029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61"/>
          <p:cNvSpPr/>
          <p:nvPr/>
        </p:nvSpPr>
        <p:spPr>
          <a:xfrm>
            <a:off x="1045363" y="727175"/>
            <a:ext cx="276618" cy="27661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61"/>
          <p:cNvSpPr/>
          <p:nvPr/>
        </p:nvSpPr>
        <p:spPr>
          <a:xfrm>
            <a:off x="8243350" y="3566125"/>
            <a:ext cx="371100" cy="371100"/>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61"/>
          <p:cNvSpPr/>
          <p:nvPr/>
        </p:nvSpPr>
        <p:spPr>
          <a:xfrm>
            <a:off x="1969525" y="406625"/>
            <a:ext cx="320556" cy="320556"/>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61"/>
          <p:cNvSpPr/>
          <p:nvPr/>
        </p:nvSpPr>
        <p:spPr>
          <a:xfrm>
            <a:off x="7443025" y="4262751"/>
            <a:ext cx="276618" cy="276618"/>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61"/>
          <p:cNvSpPr txBox="1"/>
          <p:nvPr>
            <p:ph type="title"/>
          </p:nvPr>
        </p:nvSpPr>
        <p:spPr>
          <a:xfrm>
            <a:off x="2290075" y="2915925"/>
            <a:ext cx="4563900" cy="6327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3914" name="Google Shape;3914;p61"/>
          <p:cNvSpPr txBox="1"/>
          <p:nvPr>
            <p:ph idx="1" type="subTitle"/>
          </p:nvPr>
        </p:nvSpPr>
        <p:spPr>
          <a:xfrm>
            <a:off x="1458150" y="1276525"/>
            <a:ext cx="6227700" cy="14838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915" name="Google Shape;3915;p61"/>
          <p:cNvSpPr/>
          <p:nvPr/>
        </p:nvSpPr>
        <p:spPr>
          <a:xfrm>
            <a:off x="766925" y="4342100"/>
            <a:ext cx="266400" cy="26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61"/>
          <p:cNvSpPr/>
          <p:nvPr/>
        </p:nvSpPr>
        <p:spPr>
          <a:xfrm>
            <a:off x="8129800" y="618075"/>
            <a:ext cx="266400" cy="266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52"/>
          <p:cNvSpPr txBox="1"/>
          <p:nvPr>
            <p:ph type="title"/>
          </p:nvPr>
        </p:nvSpPr>
        <p:spPr>
          <a:xfrm>
            <a:off x="715100" y="535000"/>
            <a:ext cx="77139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lvl1pPr lvl="0"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1pPr>
            <a:lvl2pPr lvl="1"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2pPr>
            <a:lvl3pPr lvl="2"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3pPr>
            <a:lvl4pPr lvl="3"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4pPr>
            <a:lvl5pPr lvl="4"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5pPr>
            <a:lvl6pPr lvl="5"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6pPr>
            <a:lvl7pPr lvl="6"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7pPr>
            <a:lvl8pPr lvl="7"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8pPr>
            <a:lvl9pPr lvl="8" marR="0" rtl="0" algn="l">
              <a:lnSpc>
                <a:spcPct val="100000"/>
              </a:lnSpc>
              <a:spcBef>
                <a:spcPts val="0"/>
              </a:spcBef>
              <a:spcAft>
                <a:spcPts val="0"/>
              </a:spcAft>
              <a:buClr>
                <a:schemeClr val="dk1"/>
              </a:buClr>
              <a:buSzPts val="3500"/>
              <a:buFont typeface="Poppins"/>
              <a:buNone/>
              <a:defRPr b="1" i="0" sz="3500" u="none" cap="none" strike="noStrike">
                <a:solidFill>
                  <a:schemeClr val="dk1"/>
                </a:solidFill>
                <a:latin typeface="Poppins"/>
                <a:ea typeface="Poppins"/>
                <a:cs typeface="Poppins"/>
                <a:sym typeface="Poppins"/>
              </a:defRPr>
            </a:lvl9pPr>
          </a:lstStyle>
          <a:p/>
        </p:txBody>
      </p:sp>
      <p:sp>
        <p:nvSpPr>
          <p:cNvPr id="7" name="Google Shape;7;p52"/>
          <p:cNvSpPr txBox="1"/>
          <p:nvPr>
            <p:ph idx="1" type="body"/>
          </p:nvPr>
        </p:nvSpPr>
        <p:spPr>
          <a:xfrm>
            <a:off x="715100" y="1538250"/>
            <a:ext cx="7713900" cy="30306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1pPr>
            <a:lvl2pPr indent="-317500" lvl="1" marL="9144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2pPr>
            <a:lvl3pPr indent="-317500" lvl="2" marL="13716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3pPr>
            <a:lvl4pPr indent="-317500" lvl="3" marL="18288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4pPr>
            <a:lvl5pPr indent="-317500" lvl="4" marL="22860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5pPr>
            <a:lvl6pPr indent="-317500" lvl="5" marL="27432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6pPr>
            <a:lvl7pPr indent="-317500" lvl="6" marL="32004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7pPr>
            <a:lvl8pPr indent="-317500" lvl="7" marL="36576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8pPr>
            <a:lvl9pPr indent="-317500" lvl="8" marL="4114800" marR="0" rtl="0" algn="l">
              <a:lnSpc>
                <a:spcPct val="100000"/>
              </a:lnSpc>
              <a:spcBef>
                <a:spcPts val="0"/>
              </a:spcBef>
              <a:spcAft>
                <a:spcPts val="0"/>
              </a:spcAft>
              <a:buClr>
                <a:schemeClr val="dk1"/>
              </a:buClr>
              <a:buSzPts val="1400"/>
              <a:buFont typeface="Figtree"/>
              <a:buChar char="■"/>
              <a:defRPr b="0" i="0" sz="1400" u="none" cap="none" strike="noStrike">
                <a:solidFill>
                  <a:schemeClr val="dk1"/>
                </a:solidFill>
                <a:latin typeface="Figtree"/>
                <a:ea typeface="Figtree"/>
                <a:cs typeface="Figtree"/>
                <a:sym typeface="Figtree"/>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image" Target="../media/image1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 Id="rId3" Type="http://schemas.openxmlformats.org/officeDocument/2006/relationships/image" Target="../media/image15.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12.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16.gi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 Id="rId3" Type="http://schemas.openxmlformats.org/officeDocument/2006/relationships/hyperlink" Target="https://wordwall.net/resource/72083291"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7.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 Id="rId3" Type="http://schemas.openxmlformats.org/officeDocument/2006/relationships/image" Target="../media/image8.png"/><Relationship Id="rId4" Type="http://schemas.openxmlformats.org/officeDocument/2006/relationships/image" Target="../media/image13.png"/><Relationship Id="rId5" Type="http://schemas.openxmlformats.org/officeDocument/2006/relationships/image" Target="../media/image9.png"/><Relationship Id="rId6" Type="http://schemas.openxmlformats.org/officeDocument/2006/relationships/image" Target="../media/image11.jpg"/><Relationship Id="rId7"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25" name="Shape 13225"/>
        <p:cNvGrpSpPr/>
        <p:nvPr/>
      </p:nvGrpSpPr>
      <p:grpSpPr>
        <a:xfrm>
          <a:off x="0" y="0"/>
          <a:ext cx="0" cy="0"/>
          <a:chOff x="0" y="0"/>
          <a:chExt cx="0" cy="0"/>
        </a:xfrm>
      </p:grpSpPr>
      <p:grpSp>
        <p:nvGrpSpPr>
          <p:cNvPr id="13226" name="Google Shape;13226;p1"/>
          <p:cNvGrpSpPr/>
          <p:nvPr/>
        </p:nvGrpSpPr>
        <p:grpSpPr>
          <a:xfrm>
            <a:off x="2427461" y="1677359"/>
            <a:ext cx="3031828" cy="3031521"/>
            <a:chOff x="1724650" y="2856150"/>
            <a:chExt cx="1973975" cy="1973775"/>
          </a:xfrm>
        </p:grpSpPr>
        <p:sp>
          <p:nvSpPr>
            <p:cNvPr id="13227" name="Google Shape;13227;p1"/>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1"/>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1"/>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1"/>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1"/>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1"/>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3" name="Google Shape;13233;p1"/>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4" name="Google Shape;13234;p1"/>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1"/>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1"/>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1"/>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1"/>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1"/>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1"/>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1" name="Google Shape;13241;p1"/>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1"/>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1"/>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1"/>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1"/>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1"/>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1"/>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1"/>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9" name="Google Shape;13249;p1"/>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0" name="Google Shape;13250;p1"/>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1"/>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1"/>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1"/>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1"/>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1"/>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1"/>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1"/>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1"/>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1"/>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1"/>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1"/>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1"/>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1"/>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1"/>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5" name="Google Shape;13265;p1"/>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1"/>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1"/>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1"/>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1"/>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1"/>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1"/>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1"/>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1"/>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1"/>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5" name="Google Shape;13275;p1"/>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1"/>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1"/>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8" name="Google Shape;13278;p1"/>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1"/>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1"/>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1"/>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1"/>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1"/>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1"/>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5" name="Google Shape;13285;p1"/>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6" name="Google Shape;13286;p1"/>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1"/>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1"/>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1"/>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0" name="Google Shape;13290;p1"/>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1" name="Google Shape;13291;p1"/>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1"/>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1"/>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1"/>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1"/>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1"/>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1"/>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1"/>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9" name="Google Shape;13299;p1"/>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0" name="Google Shape;13300;p1"/>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1"/>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1"/>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1"/>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1"/>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1"/>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1"/>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1"/>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1"/>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1"/>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1"/>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1"/>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1"/>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1"/>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4" name="Google Shape;13314;p1"/>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5" name="Google Shape;13315;p1"/>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1"/>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1"/>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1"/>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1"/>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0" name="Google Shape;13320;p1"/>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1"/>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1"/>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1"/>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1"/>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1"/>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1"/>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1"/>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8" name="Google Shape;13328;p1"/>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1"/>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1"/>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1"/>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1"/>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1"/>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4" name="Google Shape;13334;p1"/>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1"/>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1"/>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1"/>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8" name="Google Shape;13338;p1"/>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1"/>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1"/>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1"/>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1"/>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1"/>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1"/>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1"/>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1"/>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1"/>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1"/>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1"/>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0" name="Google Shape;13350;p1"/>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1"/>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2" name="Google Shape;13352;p1"/>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1"/>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1"/>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1"/>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1"/>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1"/>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8" name="Google Shape;13358;p1"/>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1"/>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1"/>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1"/>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1"/>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1"/>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1"/>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1"/>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1"/>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7" name="Google Shape;13367;p1"/>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8" name="Google Shape;13368;p1"/>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1"/>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1"/>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1"/>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1"/>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3" name="Google Shape;13373;p1"/>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1"/>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1"/>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6" name="Google Shape;13376;p1"/>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1"/>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1"/>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1"/>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1"/>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1"/>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1"/>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1"/>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1"/>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1"/>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1"/>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1"/>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1"/>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1"/>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1"/>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1"/>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1"/>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1"/>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4" name="Google Shape;13394;p1"/>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1"/>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1"/>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1"/>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1"/>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1"/>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1"/>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1"/>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1"/>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3" name="Google Shape;13403;p1"/>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1"/>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1"/>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6" name="Google Shape;13406;p1"/>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1"/>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1"/>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1"/>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1"/>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1"/>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1"/>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1"/>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1"/>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1"/>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1"/>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1"/>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1"/>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1"/>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1"/>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1"/>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1"/>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1"/>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1"/>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1"/>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1"/>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1"/>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1"/>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1"/>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1"/>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1"/>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1"/>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1"/>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1"/>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1"/>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1"/>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1"/>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1"/>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1"/>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1"/>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1"/>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1"/>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1"/>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1"/>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1"/>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1"/>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1"/>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1"/>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1"/>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1"/>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1"/>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1"/>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1"/>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1"/>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1"/>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1"/>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1"/>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1"/>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9" name="Google Shape;13459;p1"/>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1"/>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1"/>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1"/>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1"/>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1"/>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1"/>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1"/>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1"/>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1"/>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9" name="Google Shape;13469;p1"/>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1"/>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1"/>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2" name="Google Shape;13472;p1"/>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3" name="Google Shape;13473;p1"/>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1"/>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1"/>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1"/>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1"/>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1"/>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1"/>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1"/>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1"/>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1"/>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1"/>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4" name="Google Shape;13484;p1"/>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1"/>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1"/>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1"/>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1"/>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1"/>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1"/>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1"/>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1"/>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1"/>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1"/>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1"/>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1"/>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1"/>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1"/>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1"/>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0" name="Google Shape;13500;p1"/>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1"/>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2" name="Google Shape;13502;p1"/>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1"/>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1"/>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1"/>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1"/>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1"/>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1"/>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1"/>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0" name="Google Shape;13510;p1"/>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1"/>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1"/>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1"/>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1"/>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1"/>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1"/>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1"/>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1"/>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1"/>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1"/>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1"/>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1"/>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1"/>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1"/>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1"/>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1"/>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1"/>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1"/>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1"/>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1"/>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1"/>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1"/>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1"/>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1"/>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1"/>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1"/>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7" name="Google Shape;13537;p1"/>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8" name="Google Shape;13538;p1"/>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1"/>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1"/>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1"/>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1"/>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1"/>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1"/>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1"/>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1"/>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1"/>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1"/>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1"/>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1"/>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1"/>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1"/>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1"/>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1"/>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1"/>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1"/>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1"/>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1"/>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1"/>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0" name="Google Shape;13560;p1"/>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1" name="Google Shape;13561;p1"/>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2" name="Google Shape;13562;p1"/>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1"/>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1"/>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1"/>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1"/>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1"/>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1"/>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1"/>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1"/>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1"/>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1"/>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1"/>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1"/>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1"/>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1"/>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1"/>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1"/>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1"/>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1"/>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1"/>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2" name="Google Shape;13582;p1"/>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1"/>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1"/>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1"/>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1"/>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1"/>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1"/>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1"/>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1"/>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1"/>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1"/>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1"/>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1"/>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5" name="Google Shape;13595;p1"/>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1"/>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1"/>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1"/>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1"/>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1"/>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1"/>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1"/>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1"/>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4" name="Google Shape;13604;p1"/>
          <p:cNvGrpSpPr/>
          <p:nvPr/>
        </p:nvGrpSpPr>
        <p:grpSpPr>
          <a:xfrm>
            <a:off x="3747209" y="534901"/>
            <a:ext cx="2637823" cy="2637556"/>
            <a:chOff x="1724650" y="2856150"/>
            <a:chExt cx="1973975" cy="1973775"/>
          </a:xfrm>
        </p:grpSpPr>
        <p:sp>
          <p:nvSpPr>
            <p:cNvPr id="13605" name="Google Shape;13605;p1"/>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1"/>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7" name="Google Shape;13607;p1"/>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8" name="Google Shape;13608;p1"/>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1"/>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1"/>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1" name="Google Shape;13611;p1"/>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2" name="Google Shape;13612;p1"/>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1"/>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1"/>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1"/>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1"/>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1"/>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1"/>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1"/>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1"/>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1"/>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1"/>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1"/>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1"/>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5" name="Google Shape;13625;p1"/>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1"/>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1"/>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1"/>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1"/>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1"/>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1"/>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2" name="Google Shape;13632;p1"/>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3" name="Google Shape;13633;p1"/>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4" name="Google Shape;13634;p1"/>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5" name="Google Shape;13635;p1"/>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1"/>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7" name="Google Shape;13637;p1"/>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8" name="Google Shape;13638;p1"/>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9" name="Google Shape;13639;p1"/>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1"/>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1" name="Google Shape;13641;p1"/>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2" name="Google Shape;13642;p1"/>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3" name="Google Shape;13643;p1"/>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4" name="Google Shape;13644;p1"/>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5" name="Google Shape;13645;p1"/>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1"/>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1"/>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1"/>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1"/>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1"/>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1"/>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1"/>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1"/>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1"/>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1"/>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1"/>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1"/>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1"/>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1"/>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1"/>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1"/>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1"/>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1"/>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1"/>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1"/>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1"/>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1"/>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1"/>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1"/>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1"/>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1"/>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1"/>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1"/>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1"/>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1"/>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6" name="Google Shape;13676;p1"/>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1"/>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1"/>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1"/>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1"/>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1"/>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1"/>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1"/>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1"/>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1"/>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1"/>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1"/>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1"/>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9" name="Google Shape;13689;p1"/>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0" name="Google Shape;13690;p1"/>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1"/>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1"/>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1"/>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1"/>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1"/>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1"/>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1"/>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1"/>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1"/>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1"/>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1"/>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1"/>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1"/>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4" name="Google Shape;13704;p1"/>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5" name="Google Shape;13705;p1"/>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6" name="Google Shape;13706;p1"/>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1"/>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1"/>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9" name="Google Shape;13709;p1"/>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0" name="Google Shape;13710;p1"/>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1" name="Google Shape;13711;p1"/>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2" name="Google Shape;13712;p1"/>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1"/>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1"/>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5" name="Google Shape;13715;p1"/>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6" name="Google Shape;13716;p1"/>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1"/>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8" name="Google Shape;13718;p1"/>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9" name="Google Shape;13719;p1"/>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1"/>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1"/>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2" name="Google Shape;13722;p1"/>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3" name="Google Shape;13723;p1"/>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4" name="Google Shape;13724;p1"/>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5" name="Google Shape;13725;p1"/>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1"/>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7" name="Google Shape;13727;p1"/>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8" name="Google Shape;13728;p1"/>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9" name="Google Shape;13729;p1"/>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0" name="Google Shape;13730;p1"/>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1" name="Google Shape;13731;p1"/>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2" name="Google Shape;13732;p1"/>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3" name="Google Shape;13733;p1"/>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4" name="Google Shape;13734;p1"/>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5" name="Google Shape;13735;p1"/>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1"/>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1"/>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1"/>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1"/>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1"/>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1" name="Google Shape;13741;p1"/>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2" name="Google Shape;13742;p1"/>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3" name="Google Shape;13743;p1"/>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4" name="Google Shape;13744;p1"/>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1"/>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6" name="Google Shape;13746;p1"/>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7" name="Google Shape;13747;p1"/>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8" name="Google Shape;13748;p1"/>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9" name="Google Shape;13749;p1"/>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0" name="Google Shape;13750;p1"/>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1" name="Google Shape;13751;p1"/>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2" name="Google Shape;13752;p1"/>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3" name="Google Shape;13753;p1"/>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1"/>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5" name="Google Shape;13755;p1"/>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1"/>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1"/>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8" name="Google Shape;13758;p1"/>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1"/>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0" name="Google Shape;13760;p1"/>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1" name="Google Shape;13761;p1"/>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2" name="Google Shape;13762;p1"/>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3" name="Google Shape;13763;p1"/>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4" name="Google Shape;13764;p1"/>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5" name="Google Shape;13765;p1"/>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1"/>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7" name="Google Shape;13767;p1"/>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1"/>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1"/>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0" name="Google Shape;13770;p1"/>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1" name="Google Shape;13771;p1"/>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1"/>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3" name="Google Shape;13773;p1"/>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4" name="Google Shape;13774;p1"/>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5" name="Google Shape;13775;p1"/>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6" name="Google Shape;13776;p1"/>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7" name="Google Shape;13777;p1"/>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8" name="Google Shape;13778;p1"/>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9" name="Google Shape;13779;p1"/>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1"/>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1"/>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1"/>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1"/>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1"/>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1"/>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1"/>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1"/>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1"/>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1"/>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1"/>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1"/>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1"/>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1"/>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4" name="Google Shape;13794;p1"/>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1"/>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1"/>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1"/>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1"/>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1"/>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1"/>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1"/>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1"/>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1"/>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1"/>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1"/>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1"/>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1"/>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1"/>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1"/>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1"/>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1"/>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1"/>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1"/>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1"/>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1"/>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1"/>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1"/>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1"/>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1"/>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1"/>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1"/>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1"/>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1"/>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1"/>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1"/>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1"/>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1"/>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1"/>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1"/>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1"/>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1" name="Google Shape;13831;p1"/>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1"/>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1"/>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1"/>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1"/>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1"/>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1"/>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1"/>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1"/>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1"/>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1" name="Google Shape;13841;p1"/>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2" name="Google Shape;13842;p1"/>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1"/>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1"/>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5" name="Google Shape;13845;p1"/>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6" name="Google Shape;13846;p1"/>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1"/>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1"/>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1"/>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1"/>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1"/>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1"/>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1"/>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1"/>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1"/>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1"/>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1"/>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1"/>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1"/>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1"/>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1"/>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1"/>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1"/>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1"/>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1"/>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1"/>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1"/>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1"/>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1"/>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1"/>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1"/>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1"/>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1"/>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1"/>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1"/>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1"/>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1"/>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1"/>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1"/>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1"/>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1"/>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1"/>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1"/>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1"/>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1"/>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1"/>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7" name="Google Shape;13887;p1"/>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8" name="Google Shape;13888;p1"/>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1"/>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1"/>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1"/>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1"/>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1"/>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1"/>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5" name="Google Shape;13895;p1"/>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6" name="Google Shape;13896;p1"/>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1"/>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1"/>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1"/>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1"/>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1"/>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1"/>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1"/>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1"/>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1"/>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1"/>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7" name="Google Shape;13907;p1"/>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8" name="Google Shape;13908;p1"/>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9" name="Google Shape;13909;p1"/>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0" name="Google Shape;13910;p1"/>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1" name="Google Shape;13911;p1"/>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2" name="Google Shape;13912;p1"/>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3" name="Google Shape;13913;p1"/>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4" name="Google Shape;13914;p1"/>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1"/>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1"/>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1"/>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1"/>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1"/>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1"/>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1"/>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1"/>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1"/>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1"/>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1"/>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1"/>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1"/>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1"/>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1"/>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1"/>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1"/>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1"/>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1"/>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1"/>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1"/>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1"/>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1"/>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1"/>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1"/>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1"/>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1"/>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1"/>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1"/>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1"/>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1"/>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1"/>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1"/>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1"/>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1"/>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1"/>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1"/>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1"/>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1"/>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1"/>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1"/>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6" name="Google Shape;13956;p1"/>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1"/>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1"/>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1"/>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1"/>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1"/>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1"/>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3" name="Google Shape;13963;p1"/>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1"/>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1"/>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1"/>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1"/>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1"/>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1"/>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1"/>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1"/>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1"/>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1"/>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4" name="Google Shape;13974;p1"/>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1"/>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6" name="Google Shape;13976;p1"/>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7" name="Google Shape;13977;p1"/>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1"/>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1"/>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1"/>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1"/>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982" name="Google Shape;13982;p1"/>
          <p:cNvSpPr txBox="1"/>
          <p:nvPr>
            <p:ph type="ctrTitle"/>
          </p:nvPr>
        </p:nvSpPr>
        <p:spPr>
          <a:xfrm>
            <a:off x="814650" y="1384101"/>
            <a:ext cx="7514700" cy="18930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200"/>
              <a:buNone/>
            </a:pPr>
            <a:r>
              <a:rPr lang="en"/>
              <a:t>Sehnenentzündung </a:t>
            </a:r>
            <a:r>
              <a:rPr lang="en">
                <a:solidFill>
                  <a:schemeClr val="accent4"/>
                </a:solidFill>
              </a:rPr>
              <a:t>Jumper’s Knee</a:t>
            </a:r>
            <a:endParaRPr>
              <a:solidFill>
                <a:schemeClr val="accent4"/>
              </a:solidFill>
            </a:endParaRPr>
          </a:p>
        </p:txBody>
      </p:sp>
      <p:sp>
        <p:nvSpPr>
          <p:cNvPr id="13983" name="Google Shape;13983;p1"/>
          <p:cNvSpPr/>
          <p:nvPr/>
        </p:nvSpPr>
        <p:spPr>
          <a:xfrm>
            <a:off x="455450" y="4348850"/>
            <a:ext cx="519300" cy="5193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4" name="Google Shape;13984;p1"/>
          <p:cNvSpPr/>
          <p:nvPr/>
        </p:nvSpPr>
        <p:spPr>
          <a:xfrm>
            <a:off x="974750" y="4161675"/>
            <a:ext cx="295500" cy="2955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5" name="Google Shape;13985;p1"/>
          <p:cNvSpPr/>
          <p:nvPr/>
        </p:nvSpPr>
        <p:spPr>
          <a:xfrm rot="8999051">
            <a:off x="8194449" y="120401"/>
            <a:ext cx="519352" cy="519352"/>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6" name="Google Shape;13986;p1"/>
          <p:cNvSpPr/>
          <p:nvPr/>
        </p:nvSpPr>
        <p:spPr>
          <a:xfrm rot="8998428">
            <a:off x="8103053" y="694992"/>
            <a:ext cx="295566" cy="295566"/>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71" name="Shape 16371"/>
        <p:cNvGrpSpPr/>
        <p:nvPr/>
      </p:nvGrpSpPr>
      <p:grpSpPr>
        <a:xfrm>
          <a:off x="0" y="0"/>
          <a:ext cx="0" cy="0"/>
          <a:chOff x="0" y="0"/>
          <a:chExt cx="0" cy="0"/>
        </a:xfrm>
      </p:grpSpPr>
      <p:sp>
        <p:nvSpPr>
          <p:cNvPr id="16372" name="Google Shape;16372;g2ce78c99214_0_62"/>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Therapie</a:t>
            </a:r>
            <a:endParaRPr>
              <a:solidFill>
                <a:schemeClr val="accent4"/>
              </a:solidFill>
            </a:endParaRPr>
          </a:p>
        </p:txBody>
      </p:sp>
      <p:sp>
        <p:nvSpPr>
          <p:cNvPr id="16373" name="Google Shape;16373;g2ce78c99214_0_62"/>
          <p:cNvSpPr txBox="1"/>
          <p:nvPr>
            <p:ph idx="1" type="subTitle"/>
          </p:nvPr>
        </p:nvSpPr>
        <p:spPr>
          <a:xfrm>
            <a:off x="720000" y="2351388"/>
            <a:ext cx="5292600" cy="1762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Primär Konservativ</a:t>
            </a:r>
            <a:endParaRPr/>
          </a:p>
          <a:p>
            <a:pPr indent="0" lvl="0" marL="0" rtl="0" algn="l">
              <a:lnSpc>
                <a:spcPct val="100000"/>
              </a:lnSpc>
              <a:spcBef>
                <a:spcPts val="0"/>
              </a:spcBef>
              <a:spcAft>
                <a:spcPts val="0"/>
              </a:spcAft>
              <a:buNone/>
            </a:pPr>
            <a:r>
              <a:rPr lang="en"/>
              <a:t>→ Beinachsenkontrolle</a:t>
            </a:r>
            <a:endParaRPr/>
          </a:p>
          <a:p>
            <a:pPr indent="0" lvl="0" marL="0" rtl="0" algn="l">
              <a:lnSpc>
                <a:spcPct val="100000"/>
              </a:lnSpc>
              <a:spcBef>
                <a:spcPts val="0"/>
              </a:spcBef>
              <a:spcAft>
                <a:spcPts val="0"/>
              </a:spcAft>
              <a:buNone/>
            </a:pPr>
            <a:r>
              <a:rPr lang="en"/>
              <a:t>→ Patella zentrieren</a:t>
            </a:r>
            <a:endParaRPr/>
          </a:p>
          <a:p>
            <a:pPr indent="0" lvl="0" marL="0" rtl="0" algn="l">
              <a:lnSpc>
                <a:spcPct val="100000"/>
              </a:lnSpc>
              <a:spcBef>
                <a:spcPts val="0"/>
              </a:spcBef>
              <a:spcAft>
                <a:spcPts val="0"/>
              </a:spcAft>
              <a:buNone/>
            </a:pPr>
            <a:r>
              <a:rPr lang="en"/>
              <a:t>→ Detonisierung des Quadriceps</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Therapieziel: Sehne wieder Belastungsfähig zu machen → Kollagenfasern ausrichten</a:t>
            </a:r>
            <a:endParaRPr/>
          </a:p>
          <a:p>
            <a:pPr indent="0" lvl="0" marL="0" rtl="0" algn="l">
              <a:lnSpc>
                <a:spcPct val="100000"/>
              </a:lnSpc>
              <a:spcBef>
                <a:spcPts val="0"/>
              </a:spcBef>
              <a:spcAft>
                <a:spcPts val="0"/>
              </a:spcAft>
              <a:buNone/>
            </a:pPr>
            <a:r>
              <a:t/>
            </a:r>
            <a:endParaRPr/>
          </a:p>
        </p:txBody>
      </p:sp>
      <p:pic>
        <p:nvPicPr>
          <p:cNvPr id="16374" name="Google Shape;16374;g2ce78c99214_0_62"/>
          <p:cNvPicPr preferRelativeResize="0"/>
          <p:nvPr/>
        </p:nvPicPr>
        <p:blipFill>
          <a:blip r:embed="rId3">
            <a:alphaModFix/>
          </a:blip>
          <a:stretch>
            <a:fillRect/>
          </a:stretch>
        </p:blipFill>
        <p:spPr>
          <a:xfrm>
            <a:off x="5936975" y="1411013"/>
            <a:ext cx="2500525" cy="36432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78" name="Shape 16378"/>
        <p:cNvGrpSpPr/>
        <p:nvPr/>
      </p:nvGrpSpPr>
      <p:grpSpPr>
        <a:xfrm>
          <a:off x="0" y="0"/>
          <a:ext cx="0" cy="0"/>
          <a:chOff x="0" y="0"/>
          <a:chExt cx="0" cy="0"/>
        </a:xfrm>
      </p:grpSpPr>
      <p:sp>
        <p:nvSpPr>
          <p:cNvPr id="16379" name="Google Shape;16379;g2ce78c99214_0_75"/>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Therapieansätze</a:t>
            </a:r>
            <a:endParaRPr>
              <a:solidFill>
                <a:schemeClr val="accent4"/>
              </a:solidFill>
            </a:endParaRPr>
          </a:p>
        </p:txBody>
      </p:sp>
      <p:sp>
        <p:nvSpPr>
          <p:cNvPr id="16380" name="Google Shape;16380;g2ce78c99214_0_75"/>
          <p:cNvSpPr txBox="1"/>
          <p:nvPr>
            <p:ph idx="1" type="subTitle"/>
          </p:nvPr>
        </p:nvSpPr>
        <p:spPr>
          <a:xfrm>
            <a:off x="720000" y="1520075"/>
            <a:ext cx="4992000" cy="4305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800"/>
              <a:t>Einfach ruhigstellen? </a:t>
            </a:r>
            <a:endParaRPr sz="1800"/>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p:txBody>
      </p:sp>
      <p:pic>
        <p:nvPicPr>
          <p:cNvPr id="16381" name="Google Shape;16381;g2ce78c99214_0_75"/>
          <p:cNvPicPr preferRelativeResize="0"/>
          <p:nvPr/>
        </p:nvPicPr>
        <p:blipFill>
          <a:blip r:embed="rId3">
            <a:alphaModFix/>
          </a:blip>
          <a:stretch>
            <a:fillRect/>
          </a:stretch>
        </p:blipFill>
        <p:spPr>
          <a:xfrm>
            <a:off x="5712075" y="1415688"/>
            <a:ext cx="2725426" cy="3633875"/>
          </a:xfrm>
          <a:prstGeom prst="rect">
            <a:avLst/>
          </a:prstGeom>
          <a:noFill/>
          <a:ln>
            <a:noFill/>
          </a:ln>
        </p:spPr>
      </p:pic>
      <p:sp>
        <p:nvSpPr>
          <p:cNvPr id="16382" name="Google Shape;16382;g2ce78c99214_0_75"/>
          <p:cNvSpPr txBox="1"/>
          <p:nvPr>
            <p:ph idx="1" type="subTitle"/>
          </p:nvPr>
        </p:nvSpPr>
        <p:spPr>
          <a:xfrm>
            <a:off x="720000" y="2356500"/>
            <a:ext cx="4992000" cy="2130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Immobilisation von 4 Wochen → -20% Belastbarkeit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Immobilisation von 8 Wochen → - 60% Belastbarkeit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 </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sz="1800"/>
              <a:t>→ für Sehnen ist </a:t>
            </a:r>
            <a:r>
              <a:rPr b="1" lang="en" sz="1800"/>
              <a:t>Belastung</a:t>
            </a:r>
            <a:r>
              <a:rPr lang="en" sz="1800"/>
              <a:t> ganz </a:t>
            </a:r>
            <a:r>
              <a:rPr b="1" lang="en" sz="1800"/>
              <a:t>wichtig</a:t>
            </a:r>
            <a:r>
              <a:rPr lang="en" sz="1800"/>
              <a:t>!!!</a:t>
            </a:r>
            <a:endParaRPr sz="180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86" name="Shape 16386"/>
        <p:cNvGrpSpPr/>
        <p:nvPr/>
      </p:nvGrpSpPr>
      <p:grpSpPr>
        <a:xfrm>
          <a:off x="0" y="0"/>
          <a:ext cx="0" cy="0"/>
          <a:chOff x="0" y="0"/>
          <a:chExt cx="0" cy="0"/>
        </a:xfrm>
      </p:grpSpPr>
      <p:sp>
        <p:nvSpPr>
          <p:cNvPr id="16387" name="Google Shape;16387;g2ce78c99214_0_69"/>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Therapieansätze</a:t>
            </a:r>
            <a:endParaRPr>
              <a:solidFill>
                <a:schemeClr val="accent4"/>
              </a:solidFill>
            </a:endParaRPr>
          </a:p>
        </p:txBody>
      </p:sp>
      <p:sp>
        <p:nvSpPr>
          <p:cNvPr id="16388" name="Google Shape;16388;g2ce78c99214_0_69"/>
          <p:cNvSpPr txBox="1"/>
          <p:nvPr>
            <p:ph idx="1" type="subTitle"/>
          </p:nvPr>
        </p:nvSpPr>
        <p:spPr>
          <a:xfrm>
            <a:off x="720000" y="1520075"/>
            <a:ext cx="4839000" cy="34251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Entzündung abklingen lassen (falls vorhanden)</a:t>
            </a:r>
            <a:endParaRPr/>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Isometrisch</a:t>
            </a:r>
            <a:endParaRPr/>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Heavy-load-resistance Training (betonung der Exzentrischen Phase)</a:t>
            </a:r>
            <a:endParaRPr/>
          </a:p>
          <a:p>
            <a:pPr indent="-317500" lvl="1" marL="914400" rtl="0" algn="l">
              <a:lnSpc>
                <a:spcPct val="100000"/>
              </a:lnSpc>
              <a:spcBef>
                <a:spcPts val="0"/>
              </a:spcBef>
              <a:spcAft>
                <a:spcPts val="0"/>
              </a:spcAft>
              <a:buSzPts val="1400"/>
              <a:buChar char="○"/>
            </a:pPr>
            <a:r>
              <a:rPr lang="en" sz="1400"/>
              <a:t>2x täglich, 7 Tage/Woche, 3 Serien</a:t>
            </a:r>
            <a:endParaRPr sz="1400"/>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Aufbau der Explosivität → Back to sports</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a:p>
            <a:pPr indent="0" lvl="0" marL="0" rtl="0" algn="l">
              <a:spcBef>
                <a:spcPts val="0"/>
              </a:spcBef>
              <a:spcAft>
                <a:spcPts val="0"/>
              </a:spcAft>
              <a:buNone/>
            </a:pPr>
            <a:r>
              <a:rPr lang="en"/>
              <a:t>Gesteigert wird anhand von Schmerz</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p:txBody>
      </p:sp>
      <p:pic>
        <p:nvPicPr>
          <p:cNvPr id="16389" name="Google Shape;16389;g2ce78c99214_0_69"/>
          <p:cNvPicPr preferRelativeResize="0"/>
          <p:nvPr/>
        </p:nvPicPr>
        <p:blipFill rotWithShape="1">
          <a:blip r:embed="rId3">
            <a:alphaModFix/>
          </a:blip>
          <a:srcRect b="0" l="26691" r="25145" t="7544"/>
          <a:stretch/>
        </p:blipFill>
        <p:spPr>
          <a:xfrm>
            <a:off x="5615825" y="1377250"/>
            <a:ext cx="2821676" cy="36022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93" name="Shape 16393"/>
        <p:cNvGrpSpPr/>
        <p:nvPr/>
      </p:nvGrpSpPr>
      <p:grpSpPr>
        <a:xfrm>
          <a:off x="0" y="0"/>
          <a:ext cx="0" cy="0"/>
          <a:chOff x="0" y="0"/>
          <a:chExt cx="0" cy="0"/>
        </a:xfrm>
      </p:grpSpPr>
      <p:sp>
        <p:nvSpPr>
          <p:cNvPr id="16394" name="Google Shape;16394;g2ce78c99214_3_779"/>
          <p:cNvSpPr txBox="1"/>
          <p:nvPr>
            <p:ph type="title"/>
          </p:nvPr>
        </p:nvSpPr>
        <p:spPr>
          <a:xfrm>
            <a:off x="2391900" y="2638734"/>
            <a:ext cx="4360200" cy="7014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Arbeitsauftrag</a:t>
            </a:r>
            <a:endParaRPr/>
          </a:p>
        </p:txBody>
      </p:sp>
      <p:sp>
        <p:nvSpPr>
          <p:cNvPr id="16395" name="Google Shape;16395;g2ce78c99214_3_779"/>
          <p:cNvSpPr txBox="1"/>
          <p:nvPr>
            <p:ph idx="2" type="title"/>
          </p:nvPr>
        </p:nvSpPr>
        <p:spPr>
          <a:xfrm>
            <a:off x="4021650" y="1076563"/>
            <a:ext cx="1100700" cy="9519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sz="5900"/>
              <a:t>03</a:t>
            </a:r>
            <a:endParaRPr sz="5900"/>
          </a:p>
        </p:txBody>
      </p:sp>
      <p:sp>
        <p:nvSpPr>
          <p:cNvPr id="16396" name="Google Shape;16396;g2ce78c99214_3_779"/>
          <p:cNvSpPr txBox="1"/>
          <p:nvPr>
            <p:ph idx="1" type="subTitle"/>
          </p:nvPr>
        </p:nvSpPr>
        <p:spPr>
          <a:xfrm>
            <a:off x="2391900" y="3430713"/>
            <a:ext cx="4360200" cy="42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400"/>
              <a:buFont typeface="Arial"/>
              <a:buNone/>
            </a:pPr>
            <a:r>
              <a:rPr lang="en"/>
              <a:t>Tapen von Knie mit Sehnenentzündungen</a:t>
            </a:r>
            <a:endParaRPr/>
          </a:p>
        </p:txBody>
      </p:sp>
      <p:grpSp>
        <p:nvGrpSpPr>
          <p:cNvPr id="16397" name="Google Shape;16397;g2ce78c99214_3_779"/>
          <p:cNvGrpSpPr/>
          <p:nvPr/>
        </p:nvGrpSpPr>
        <p:grpSpPr>
          <a:xfrm>
            <a:off x="715099" y="188463"/>
            <a:ext cx="1556084" cy="1555927"/>
            <a:chOff x="1724650" y="2856150"/>
            <a:chExt cx="1973975" cy="1973775"/>
          </a:xfrm>
        </p:grpSpPr>
        <p:sp>
          <p:nvSpPr>
            <p:cNvPr id="16398" name="Google Shape;16398;g2ce78c99214_3_77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9" name="Google Shape;16399;g2ce78c99214_3_77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0" name="Google Shape;16400;g2ce78c99214_3_77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1" name="Google Shape;16401;g2ce78c99214_3_77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2" name="Google Shape;16402;g2ce78c99214_3_77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3" name="Google Shape;16403;g2ce78c99214_3_77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4" name="Google Shape;16404;g2ce78c99214_3_77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5" name="Google Shape;16405;g2ce78c99214_3_77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6" name="Google Shape;16406;g2ce78c99214_3_77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7" name="Google Shape;16407;g2ce78c99214_3_77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8" name="Google Shape;16408;g2ce78c99214_3_77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9" name="Google Shape;16409;g2ce78c99214_3_77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0" name="Google Shape;16410;g2ce78c99214_3_77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1" name="Google Shape;16411;g2ce78c99214_3_77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2" name="Google Shape;16412;g2ce78c99214_3_77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3" name="Google Shape;16413;g2ce78c99214_3_77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4" name="Google Shape;16414;g2ce78c99214_3_77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5" name="Google Shape;16415;g2ce78c99214_3_77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6" name="Google Shape;16416;g2ce78c99214_3_77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7" name="Google Shape;16417;g2ce78c99214_3_77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8" name="Google Shape;16418;g2ce78c99214_3_77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9" name="Google Shape;16419;g2ce78c99214_3_77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0" name="Google Shape;16420;g2ce78c99214_3_77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1" name="Google Shape;16421;g2ce78c99214_3_77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2" name="Google Shape;16422;g2ce78c99214_3_77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3" name="Google Shape;16423;g2ce78c99214_3_77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4" name="Google Shape;16424;g2ce78c99214_3_77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5" name="Google Shape;16425;g2ce78c99214_3_77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6" name="Google Shape;16426;g2ce78c99214_3_77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7" name="Google Shape;16427;g2ce78c99214_3_77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8" name="Google Shape;16428;g2ce78c99214_3_77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9" name="Google Shape;16429;g2ce78c99214_3_77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0" name="Google Shape;16430;g2ce78c99214_3_77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1" name="Google Shape;16431;g2ce78c99214_3_77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2" name="Google Shape;16432;g2ce78c99214_3_77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3" name="Google Shape;16433;g2ce78c99214_3_77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4" name="Google Shape;16434;g2ce78c99214_3_77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5" name="Google Shape;16435;g2ce78c99214_3_77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6" name="Google Shape;16436;g2ce78c99214_3_77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7" name="Google Shape;16437;g2ce78c99214_3_77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8" name="Google Shape;16438;g2ce78c99214_3_77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9" name="Google Shape;16439;g2ce78c99214_3_77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0" name="Google Shape;16440;g2ce78c99214_3_77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1" name="Google Shape;16441;g2ce78c99214_3_77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2" name="Google Shape;16442;g2ce78c99214_3_77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3" name="Google Shape;16443;g2ce78c99214_3_77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4" name="Google Shape;16444;g2ce78c99214_3_77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5" name="Google Shape;16445;g2ce78c99214_3_77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6" name="Google Shape;16446;g2ce78c99214_3_77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7" name="Google Shape;16447;g2ce78c99214_3_77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8" name="Google Shape;16448;g2ce78c99214_3_77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9" name="Google Shape;16449;g2ce78c99214_3_77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0" name="Google Shape;16450;g2ce78c99214_3_77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1" name="Google Shape;16451;g2ce78c99214_3_77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2" name="Google Shape;16452;g2ce78c99214_3_77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3" name="Google Shape;16453;g2ce78c99214_3_77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4" name="Google Shape;16454;g2ce78c99214_3_77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5" name="Google Shape;16455;g2ce78c99214_3_77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6" name="Google Shape;16456;g2ce78c99214_3_77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7" name="Google Shape;16457;g2ce78c99214_3_77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8" name="Google Shape;16458;g2ce78c99214_3_77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9" name="Google Shape;16459;g2ce78c99214_3_77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0" name="Google Shape;16460;g2ce78c99214_3_77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1" name="Google Shape;16461;g2ce78c99214_3_77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2" name="Google Shape;16462;g2ce78c99214_3_77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3" name="Google Shape;16463;g2ce78c99214_3_77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4" name="Google Shape;16464;g2ce78c99214_3_77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5" name="Google Shape;16465;g2ce78c99214_3_77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6" name="Google Shape;16466;g2ce78c99214_3_77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7" name="Google Shape;16467;g2ce78c99214_3_77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8" name="Google Shape;16468;g2ce78c99214_3_77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9" name="Google Shape;16469;g2ce78c99214_3_77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0" name="Google Shape;16470;g2ce78c99214_3_77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1" name="Google Shape;16471;g2ce78c99214_3_77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2" name="Google Shape;16472;g2ce78c99214_3_77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3" name="Google Shape;16473;g2ce78c99214_3_77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4" name="Google Shape;16474;g2ce78c99214_3_77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5" name="Google Shape;16475;g2ce78c99214_3_77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6" name="Google Shape;16476;g2ce78c99214_3_77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7" name="Google Shape;16477;g2ce78c99214_3_77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8" name="Google Shape;16478;g2ce78c99214_3_77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9" name="Google Shape;16479;g2ce78c99214_3_77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0" name="Google Shape;16480;g2ce78c99214_3_77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1" name="Google Shape;16481;g2ce78c99214_3_77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2" name="Google Shape;16482;g2ce78c99214_3_77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3" name="Google Shape;16483;g2ce78c99214_3_77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4" name="Google Shape;16484;g2ce78c99214_3_77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5" name="Google Shape;16485;g2ce78c99214_3_77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6" name="Google Shape;16486;g2ce78c99214_3_77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7" name="Google Shape;16487;g2ce78c99214_3_77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8" name="Google Shape;16488;g2ce78c99214_3_77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9" name="Google Shape;16489;g2ce78c99214_3_77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0" name="Google Shape;16490;g2ce78c99214_3_77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1" name="Google Shape;16491;g2ce78c99214_3_77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2" name="Google Shape;16492;g2ce78c99214_3_77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3" name="Google Shape;16493;g2ce78c99214_3_77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4" name="Google Shape;16494;g2ce78c99214_3_77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5" name="Google Shape;16495;g2ce78c99214_3_77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6" name="Google Shape;16496;g2ce78c99214_3_77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7" name="Google Shape;16497;g2ce78c99214_3_77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8" name="Google Shape;16498;g2ce78c99214_3_77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9" name="Google Shape;16499;g2ce78c99214_3_77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0" name="Google Shape;16500;g2ce78c99214_3_77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1" name="Google Shape;16501;g2ce78c99214_3_77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2" name="Google Shape;16502;g2ce78c99214_3_77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3" name="Google Shape;16503;g2ce78c99214_3_77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4" name="Google Shape;16504;g2ce78c99214_3_77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5" name="Google Shape;16505;g2ce78c99214_3_77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6" name="Google Shape;16506;g2ce78c99214_3_77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7" name="Google Shape;16507;g2ce78c99214_3_77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8" name="Google Shape;16508;g2ce78c99214_3_77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9" name="Google Shape;16509;g2ce78c99214_3_77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0" name="Google Shape;16510;g2ce78c99214_3_77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1" name="Google Shape;16511;g2ce78c99214_3_77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2" name="Google Shape;16512;g2ce78c99214_3_77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3" name="Google Shape;16513;g2ce78c99214_3_77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4" name="Google Shape;16514;g2ce78c99214_3_77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5" name="Google Shape;16515;g2ce78c99214_3_77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6" name="Google Shape;16516;g2ce78c99214_3_77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7" name="Google Shape;16517;g2ce78c99214_3_77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8" name="Google Shape;16518;g2ce78c99214_3_77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9" name="Google Shape;16519;g2ce78c99214_3_77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0" name="Google Shape;16520;g2ce78c99214_3_77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1" name="Google Shape;16521;g2ce78c99214_3_77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2" name="Google Shape;16522;g2ce78c99214_3_77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3" name="Google Shape;16523;g2ce78c99214_3_77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4" name="Google Shape;16524;g2ce78c99214_3_77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5" name="Google Shape;16525;g2ce78c99214_3_77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6" name="Google Shape;16526;g2ce78c99214_3_77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7" name="Google Shape;16527;g2ce78c99214_3_77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8" name="Google Shape;16528;g2ce78c99214_3_77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9" name="Google Shape;16529;g2ce78c99214_3_77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0" name="Google Shape;16530;g2ce78c99214_3_77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1" name="Google Shape;16531;g2ce78c99214_3_77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2" name="Google Shape;16532;g2ce78c99214_3_77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3" name="Google Shape;16533;g2ce78c99214_3_77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4" name="Google Shape;16534;g2ce78c99214_3_77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5" name="Google Shape;16535;g2ce78c99214_3_77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6" name="Google Shape;16536;g2ce78c99214_3_77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7" name="Google Shape;16537;g2ce78c99214_3_77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8" name="Google Shape;16538;g2ce78c99214_3_77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9" name="Google Shape;16539;g2ce78c99214_3_77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0" name="Google Shape;16540;g2ce78c99214_3_77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1" name="Google Shape;16541;g2ce78c99214_3_77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2" name="Google Shape;16542;g2ce78c99214_3_77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3" name="Google Shape;16543;g2ce78c99214_3_77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4" name="Google Shape;16544;g2ce78c99214_3_77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5" name="Google Shape;16545;g2ce78c99214_3_77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6" name="Google Shape;16546;g2ce78c99214_3_77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7" name="Google Shape;16547;g2ce78c99214_3_77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8" name="Google Shape;16548;g2ce78c99214_3_77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9" name="Google Shape;16549;g2ce78c99214_3_77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0" name="Google Shape;16550;g2ce78c99214_3_77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1" name="Google Shape;16551;g2ce78c99214_3_77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2" name="Google Shape;16552;g2ce78c99214_3_77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3" name="Google Shape;16553;g2ce78c99214_3_77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4" name="Google Shape;16554;g2ce78c99214_3_77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5" name="Google Shape;16555;g2ce78c99214_3_77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6" name="Google Shape;16556;g2ce78c99214_3_77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7" name="Google Shape;16557;g2ce78c99214_3_77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8" name="Google Shape;16558;g2ce78c99214_3_77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9" name="Google Shape;16559;g2ce78c99214_3_77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0" name="Google Shape;16560;g2ce78c99214_3_77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1" name="Google Shape;16561;g2ce78c99214_3_77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2" name="Google Shape;16562;g2ce78c99214_3_77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3" name="Google Shape;16563;g2ce78c99214_3_77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4" name="Google Shape;16564;g2ce78c99214_3_77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5" name="Google Shape;16565;g2ce78c99214_3_77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6" name="Google Shape;16566;g2ce78c99214_3_77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7" name="Google Shape;16567;g2ce78c99214_3_77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8" name="Google Shape;16568;g2ce78c99214_3_77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9" name="Google Shape;16569;g2ce78c99214_3_77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0" name="Google Shape;16570;g2ce78c99214_3_77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1" name="Google Shape;16571;g2ce78c99214_3_77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2" name="Google Shape;16572;g2ce78c99214_3_77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3" name="Google Shape;16573;g2ce78c99214_3_77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4" name="Google Shape;16574;g2ce78c99214_3_77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5" name="Google Shape;16575;g2ce78c99214_3_77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6" name="Google Shape;16576;g2ce78c99214_3_77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7" name="Google Shape;16577;g2ce78c99214_3_77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8" name="Google Shape;16578;g2ce78c99214_3_77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9" name="Google Shape;16579;g2ce78c99214_3_77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0" name="Google Shape;16580;g2ce78c99214_3_77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1" name="Google Shape;16581;g2ce78c99214_3_77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2" name="Google Shape;16582;g2ce78c99214_3_77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3" name="Google Shape;16583;g2ce78c99214_3_77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4" name="Google Shape;16584;g2ce78c99214_3_77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5" name="Google Shape;16585;g2ce78c99214_3_77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6" name="Google Shape;16586;g2ce78c99214_3_77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7" name="Google Shape;16587;g2ce78c99214_3_77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8" name="Google Shape;16588;g2ce78c99214_3_77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9" name="Google Shape;16589;g2ce78c99214_3_77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0" name="Google Shape;16590;g2ce78c99214_3_77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1" name="Google Shape;16591;g2ce78c99214_3_77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2" name="Google Shape;16592;g2ce78c99214_3_77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3" name="Google Shape;16593;g2ce78c99214_3_77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4" name="Google Shape;16594;g2ce78c99214_3_77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5" name="Google Shape;16595;g2ce78c99214_3_77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6" name="Google Shape;16596;g2ce78c99214_3_77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7" name="Google Shape;16597;g2ce78c99214_3_77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8" name="Google Shape;16598;g2ce78c99214_3_77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9" name="Google Shape;16599;g2ce78c99214_3_77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0" name="Google Shape;16600;g2ce78c99214_3_77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1" name="Google Shape;16601;g2ce78c99214_3_77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2" name="Google Shape;16602;g2ce78c99214_3_77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3" name="Google Shape;16603;g2ce78c99214_3_77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4" name="Google Shape;16604;g2ce78c99214_3_77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5" name="Google Shape;16605;g2ce78c99214_3_77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6" name="Google Shape;16606;g2ce78c99214_3_77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7" name="Google Shape;16607;g2ce78c99214_3_77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8" name="Google Shape;16608;g2ce78c99214_3_77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9" name="Google Shape;16609;g2ce78c99214_3_77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0" name="Google Shape;16610;g2ce78c99214_3_77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1" name="Google Shape;16611;g2ce78c99214_3_77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2" name="Google Shape;16612;g2ce78c99214_3_77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3" name="Google Shape;16613;g2ce78c99214_3_77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4" name="Google Shape;16614;g2ce78c99214_3_77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5" name="Google Shape;16615;g2ce78c99214_3_77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6" name="Google Shape;16616;g2ce78c99214_3_77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7" name="Google Shape;16617;g2ce78c99214_3_77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8" name="Google Shape;16618;g2ce78c99214_3_77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9" name="Google Shape;16619;g2ce78c99214_3_77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0" name="Google Shape;16620;g2ce78c99214_3_77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1" name="Google Shape;16621;g2ce78c99214_3_77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2" name="Google Shape;16622;g2ce78c99214_3_77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3" name="Google Shape;16623;g2ce78c99214_3_77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4" name="Google Shape;16624;g2ce78c99214_3_77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5" name="Google Shape;16625;g2ce78c99214_3_77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6" name="Google Shape;16626;g2ce78c99214_3_77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7" name="Google Shape;16627;g2ce78c99214_3_77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8" name="Google Shape;16628;g2ce78c99214_3_77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9" name="Google Shape;16629;g2ce78c99214_3_77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0" name="Google Shape;16630;g2ce78c99214_3_77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1" name="Google Shape;16631;g2ce78c99214_3_77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2" name="Google Shape;16632;g2ce78c99214_3_77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3" name="Google Shape;16633;g2ce78c99214_3_77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4" name="Google Shape;16634;g2ce78c99214_3_77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5" name="Google Shape;16635;g2ce78c99214_3_77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6" name="Google Shape;16636;g2ce78c99214_3_77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7" name="Google Shape;16637;g2ce78c99214_3_77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8" name="Google Shape;16638;g2ce78c99214_3_77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9" name="Google Shape;16639;g2ce78c99214_3_77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0" name="Google Shape;16640;g2ce78c99214_3_77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1" name="Google Shape;16641;g2ce78c99214_3_77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2" name="Google Shape;16642;g2ce78c99214_3_77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3" name="Google Shape;16643;g2ce78c99214_3_77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4" name="Google Shape;16644;g2ce78c99214_3_77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5" name="Google Shape;16645;g2ce78c99214_3_77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6" name="Google Shape;16646;g2ce78c99214_3_77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7" name="Google Shape;16647;g2ce78c99214_3_77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8" name="Google Shape;16648;g2ce78c99214_3_77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9" name="Google Shape;16649;g2ce78c99214_3_77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0" name="Google Shape;16650;g2ce78c99214_3_77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1" name="Google Shape;16651;g2ce78c99214_3_77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2" name="Google Shape;16652;g2ce78c99214_3_77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3" name="Google Shape;16653;g2ce78c99214_3_77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4" name="Google Shape;16654;g2ce78c99214_3_77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5" name="Google Shape;16655;g2ce78c99214_3_77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6" name="Google Shape;16656;g2ce78c99214_3_77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7" name="Google Shape;16657;g2ce78c99214_3_77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8" name="Google Shape;16658;g2ce78c99214_3_77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9" name="Google Shape;16659;g2ce78c99214_3_77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0" name="Google Shape;16660;g2ce78c99214_3_77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1" name="Google Shape;16661;g2ce78c99214_3_77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2" name="Google Shape;16662;g2ce78c99214_3_77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3" name="Google Shape;16663;g2ce78c99214_3_77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4" name="Google Shape;16664;g2ce78c99214_3_77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5" name="Google Shape;16665;g2ce78c99214_3_77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6" name="Google Shape;16666;g2ce78c99214_3_77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7" name="Google Shape;16667;g2ce78c99214_3_77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8" name="Google Shape;16668;g2ce78c99214_3_77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9" name="Google Shape;16669;g2ce78c99214_3_77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0" name="Google Shape;16670;g2ce78c99214_3_77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1" name="Google Shape;16671;g2ce78c99214_3_77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2" name="Google Shape;16672;g2ce78c99214_3_77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3" name="Google Shape;16673;g2ce78c99214_3_77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4" name="Google Shape;16674;g2ce78c99214_3_77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5" name="Google Shape;16675;g2ce78c99214_3_77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6" name="Google Shape;16676;g2ce78c99214_3_77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7" name="Google Shape;16677;g2ce78c99214_3_77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8" name="Google Shape;16678;g2ce78c99214_3_77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9" name="Google Shape;16679;g2ce78c99214_3_77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0" name="Google Shape;16680;g2ce78c99214_3_77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1" name="Google Shape;16681;g2ce78c99214_3_77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2" name="Google Shape;16682;g2ce78c99214_3_77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3" name="Google Shape;16683;g2ce78c99214_3_77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4" name="Google Shape;16684;g2ce78c99214_3_77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5" name="Google Shape;16685;g2ce78c99214_3_77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6" name="Google Shape;16686;g2ce78c99214_3_77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7" name="Google Shape;16687;g2ce78c99214_3_77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8" name="Google Shape;16688;g2ce78c99214_3_77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9" name="Google Shape;16689;g2ce78c99214_3_77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0" name="Google Shape;16690;g2ce78c99214_3_77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1" name="Google Shape;16691;g2ce78c99214_3_77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2" name="Google Shape;16692;g2ce78c99214_3_77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3" name="Google Shape;16693;g2ce78c99214_3_77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4" name="Google Shape;16694;g2ce78c99214_3_77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5" name="Google Shape;16695;g2ce78c99214_3_77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6" name="Google Shape;16696;g2ce78c99214_3_77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7" name="Google Shape;16697;g2ce78c99214_3_77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8" name="Google Shape;16698;g2ce78c99214_3_77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9" name="Google Shape;16699;g2ce78c99214_3_77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0" name="Google Shape;16700;g2ce78c99214_3_77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1" name="Google Shape;16701;g2ce78c99214_3_77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2" name="Google Shape;16702;g2ce78c99214_3_77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3" name="Google Shape;16703;g2ce78c99214_3_77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4" name="Google Shape;16704;g2ce78c99214_3_77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5" name="Google Shape;16705;g2ce78c99214_3_77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6" name="Google Shape;16706;g2ce78c99214_3_77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7" name="Google Shape;16707;g2ce78c99214_3_77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8" name="Google Shape;16708;g2ce78c99214_3_77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9" name="Google Shape;16709;g2ce78c99214_3_77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0" name="Google Shape;16710;g2ce78c99214_3_77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1" name="Google Shape;16711;g2ce78c99214_3_77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2" name="Google Shape;16712;g2ce78c99214_3_77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3" name="Google Shape;16713;g2ce78c99214_3_77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4" name="Google Shape;16714;g2ce78c99214_3_77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5" name="Google Shape;16715;g2ce78c99214_3_77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6" name="Google Shape;16716;g2ce78c99214_3_77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7" name="Google Shape;16717;g2ce78c99214_3_77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8" name="Google Shape;16718;g2ce78c99214_3_77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9" name="Google Shape;16719;g2ce78c99214_3_77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0" name="Google Shape;16720;g2ce78c99214_3_77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1" name="Google Shape;16721;g2ce78c99214_3_77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2" name="Google Shape;16722;g2ce78c99214_3_77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3" name="Google Shape;16723;g2ce78c99214_3_77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4" name="Google Shape;16724;g2ce78c99214_3_77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5" name="Google Shape;16725;g2ce78c99214_3_77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6" name="Google Shape;16726;g2ce78c99214_3_77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7" name="Google Shape;16727;g2ce78c99214_3_77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8" name="Google Shape;16728;g2ce78c99214_3_77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9" name="Google Shape;16729;g2ce78c99214_3_77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0" name="Google Shape;16730;g2ce78c99214_3_77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1" name="Google Shape;16731;g2ce78c99214_3_77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2" name="Google Shape;16732;g2ce78c99214_3_77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3" name="Google Shape;16733;g2ce78c99214_3_77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4" name="Google Shape;16734;g2ce78c99214_3_77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5" name="Google Shape;16735;g2ce78c99214_3_77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6" name="Google Shape;16736;g2ce78c99214_3_77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7" name="Google Shape;16737;g2ce78c99214_3_77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8" name="Google Shape;16738;g2ce78c99214_3_77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9" name="Google Shape;16739;g2ce78c99214_3_77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0" name="Google Shape;16740;g2ce78c99214_3_77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1" name="Google Shape;16741;g2ce78c99214_3_77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2" name="Google Shape;16742;g2ce78c99214_3_77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3" name="Google Shape;16743;g2ce78c99214_3_77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4" name="Google Shape;16744;g2ce78c99214_3_77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5" name="Google Shape;16745;g2ce78c99214_3_77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6" name="Google Shape;16746;g2ce78c99214_3_77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7" name="Google Shape;16747;g2ce78c99214_3_77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8" name="Google Shape;16748;g2ce78c99214_3_77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9" name="Google Shape;16749;g2ce78c99214_3_77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0" name="Google Shape;16750;g2ce78c99214_3_77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1" name="Google Shape;16751;g2ce78c99214_3_77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2" name="Google Shape;16752;g2ce78c99214_3_77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3" name="Google Shape;16753;g2ce78c99214_3_77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4" name="Google Shape;16754;g2ce78c99214_3_77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5" name="Google Shape;16755;g2ce78c99214_3_77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6" name="Google Shape;16756;g2ce78c99214_3_77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7" name="Google Shape;16757;g2ce78c99214_3_77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8" name="Google Shape;16758;g2ce78c99214_3_77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9" name="Google Shape;16759;g2ce78c99214_3_77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0" name="Google Shape;16760;g2ce78c99214_3_77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1" name="Google Shape;16761;g2ce78c99214_3_77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2" name="Google Shape;16762;g2ce78c99214_3_77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3" name="Google Shape;16763;g2ce78c99214_3_77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4" name="Google Shape;16764;g2ce78c99214_3_77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5" name="Google Shape;16765;g2ce78c99214_3_77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6" name="Google Shape;16766;g2ce78c99214_3_77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7" name="Google Shape;16767;g2ce78c99214_3_77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8" name="Google Shape;16768;g2ce78c99214_3_77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9" name="Google Shape;16769;g2ce78c99214_3_77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0" name="Google Shape;16770;g2ce78c99214_3_77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1" name="Google Shape;16771;g2ce78c99214_3_77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2" name="Google Shape;16772;g2ce78c99214_3_77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3" name="Google Shape;16773;g2ce78c99214_3_77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4" name="Google Shape;16774;g2ce78c99214_3_77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75" name="Google Shape;16775;g2ce78c99214_3_779"/>
          <p:cNvGrpSpPr/>
          <p:nvPr/>
        </p:nvGrpSpPr>
        <p:grpSpPr>
          <a:xfrm>
            <a:off x="6872824" y="3392063"/>
            <a:ext cx="1556084" cy="1555927"/>
            <a:chOff x="1724650" y="2856150"/>
            <a:chExt cx="1973975" cy="1973775"/>
          </a:xfrm>
        </p:grpSpPr>
        <p:sp>
          <p:nvSpPr>
            <p:cNvPr id="16776" name="Google Shape;16776;g2ce78c99214_3_779"/>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7" name="Google Shape;16777;g2ce78c99214_3_779"/>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8" name="Google Shape;16778;g2ce78c99214_3_779"/>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9" name="Google Shape;16779;g2ce78c99214_3_779"/>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0" name="Google Shape;16780;g2ce78c99214_3_779"/>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1" name="Google Shape;16781;g2ce78c99214_3_779"/>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2" name="Google Shape;16782;g2ce78c99214_3_779"/>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3" name="Google Shape;16783;g2ce78c99214_3_779"/>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4" name="Google Shape;16784;g2ce78c99214_3_779"/>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5" name="Google Shape;16785;g2ce78c99214_3_779"/>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6" name="Google Shape;16786;g2ce78c99214_3_779"/>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7" name="Google Shape;16787;g2ce78c99214_3_779"/>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8" name="Google Shape;16788;g2ce78c99214_3_779"/>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9" name="Google Shape;16789;g2ce78c99214_3_779"/>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0" name="Google Shape;16790;g2ce78c99214_3_779"/>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1" name="Google Shape;16791;g2ce78c99214_3_779"/>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2" name="Google Shape;16792;g2ce78c99214_3_779"/>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3" name="Google Shape;16793;g2ce78c99214_3_779"/>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4" name="Google Shape;16794;g2ce78c99214_3_779"/>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5" name="Google Shape;16795;g2ce78c99214_3_779"/>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6" name="Google Shape;16796;g2ce78c99214_3_779"/>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7" name="Google Shape;16797;g2ce78c99214_3_779"/>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8" name="Google Shape;16798;g2ce78c99214_3_779"/>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9" name="Google Shape;16799;g2ce78c99214_3_779"/>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0" name="Google Shape;16800;g2ce78c99214_3_779"/>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1" name="Google Shape;16801;g2ce78c99214_3_779"/>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2" name="Google Shape;16802;g2ce78c99214_3_779"/>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3" name="Google Shape;16803;g2ce78c99214_3_779"/>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4" name="Google Shape;16804;g2ce78c99214_3_779"/>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5" name="Google Shape;16805;g2ce78c99214_3_779"/>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6" name="Google Shape;16806;g2ce78c99214_3_779"/>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7" name="Google Shape;16807;g2ce78c99214_3_779"/>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8" name="Google Shape;16808;g2ce78c99214_3_779"/>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9" name="Google Shape;16809;g2ce78c99214_3_779"/>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0" name="Google Shape;16810;g2ce78c99214_3_779"/>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1" name="Google Shape;16811;g2ce78c99214_3_779"/>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2" name="Google Shape;16812;g2ce78c99214_3_779"/>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3" name="Google Shape;16813;g2ce78c99214_3_779"/>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4" name="Google Shape;16814;g2ce78c99214_3_779"/>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5" name="Google Shape;16815;g2ce78c99214_3_779"/>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6" name="Google Shape;16816;g2ce78c99214_3_779"/>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7" name="Google Shape;16817;g2ce78c99214_3_779"/>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8" name="Google Shape;16818;g2ce78c99214_3_779"/>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9" name="Google Shape;16819;g2ce78c99214_3_779"/>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0" name="Google Shape;16820;g2ce78c99214_3_779"/>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1" name="Google Shape;16821;g2ce78c99214_3_779"/>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2" name="Google Shape;16822;g2ce78c99214_3_779"/>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3" name="Google Shape;16823;g2ce78c99214_3_779"/>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4" name="Google Shape;16824;g2ce78c99214_3_779"/>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5" name="Google Shape;16825;g2ce78c99214_3_779"/>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6" name="Google Shape;16826;g2ce78c99214_3_779"/>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7" name="Google Shape;16827;g2ce78c99214_3_779"/>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8" name="Google Shape;16828;g2ce78c99214_3_779"/>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9" name="Google Shape;16829;g2ce78c99214_3_779"/>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0" name="Google Shape;16830;g2ce78c99214_3_779"/>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1" name="Google Shape;16831;g2ce78c99214_3_779"/>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2" name="Google Shape;16832;g2ce78c99214_3_779"/>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3" name="Google Shape;16833;g2ce78c99214_3_779"/>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4" name="Google Shape;16834;g2ce78c99214_3_779"/>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5" name="Google Shape;16835;g2ce78c99214_3_779"/>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6" name="Google Shape;16836;g2ce78c99214_3_779"/>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7" name="Google Shape;16837;g2ce78c99214_3_779"/>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8" name="Google Shape;16838;g2ce78c99214_3_779"/>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9" name="Google Shape;16839;g2ce78c99214_3_779"/>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0" name="Google Shape;16840;g2ce78c99214_3_779"/>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1" name="Google Shape;16841;g2ce78c99214_3_779"/>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2" name="Google Shape;16842;g2ce78c99214_3_779"/>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3" name="Google Shape;16843;g2ce78c99214_3_779"/>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4" name="Google Shape;16844;g2ce78c99214_3_779"/>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5" name="Google Shape;16845;g2ce78c99214_3_779"/>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6" name="Google Shape;16846;g2ce78c99214_3_779"/>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7" name="Google Shape;16847;g2ce78c99214_3_779"/>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8" name="Google Shape;16848;g2ce78c99214_3_779"/>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9" name="Google Shape;16849;g2ce78c99214_3_779"/>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0" name="Google Shape;16850;g2ce78c99214_3_779"/>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1" name="Google Shape;16851;g2ce78c99214_3_779"/>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2" name="Google Shape;16852;g2ce78c99214_3_779"/>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3" name="Google Shape;16853;g2ce78c99214_3_779"/>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4" name="Google Shape;16854;g2ce78c99214_3_779"/>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5" name="Google Shape;16855;g2ce78c99214_3_779"/>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6" name="Google Shape;16856;g2ce78c99214_3_779"/>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7" name="Google Shape;16857;g2ce78c99214_3_779"/>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8" name="Google Shape;16858;g2ce78c99214_3_779"/>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9" name="Google Shape;16859;g2ce78c99214_3_779"/>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0" name="Google Shape;16860;g2ce78c99214_3_779"/>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1" name="Google Shape;16861;g2ce78c99214_3_779"/>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2" name="Google Shape;16862;g2ce78c99214_3_779"/>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3" name="Google Shape;16863;g2ce78c99214_3_779"/>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4" name="Google Shape;16864;g2ce78c99214_3_779"/>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5" name="Google Shape;16865;g2ce78c99214_3_779"/>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6" name="Google Shape;16866;g2ce78c99214_3_779"/>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7" name="Google Shape;16867;g2ce78c99214_3_779"/>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8" name="Google Shape;16868;g2ce78c99214_3_779"/>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9" name="Google Shape;16869;g2ce78c99214_3_779"/>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0" name="Google Shape;16870;g2ce78c99214_3_779"/>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1" name="Google Shape;16871;g2ce78c99214_3_779"/>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2" name="Google Shape;16872;g2ce78c99214_3_779"/>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3" name="Google Shape;16873;g2ce78c99214_3_779"/>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4" name="Google Shape;16874;g2ce78c99214_3_779"/>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5" name="Google Shape;16875;g2ce78c99214_3_779"/>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6" name="Google Shape;16876;g2ce78c99214_3_779"/>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7" name="Google Shape;16877;g2ce78c99214_3_779"/>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8" name="Google Shape;16878;g2ce78c99214_3_779"/>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9" name="Google Shape;16879;g2ce78c99214_3_779"/>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0" name="Google Shape;16880;g2ce78c99214_3_779"/>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1" name="Google Shape;16881;g2ce78c99214_3_779"/>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2" name="Google Shape;16882;g2ce78c99214_3_779"/>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3" name="Google Shape;16883;g2ce78c99214_3_779"/>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4" name="Google Shape;16884;g2ce78c99214_3_779"/>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5" name="Google Shape;16885;g2ce78c99214_3_779"/>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6" name="Google Shape;16886;g2ce78c99214_3_779"/>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7" name="Google Shape;16887;g2ce78c99214_3_779"/>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8" name="Google Shape;16888;g2ce78c99214_3_779"/>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9" name="Google Shape;16889;g2ce78c99214_3_779"/>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0" name="Google Shape;16890;g2ce78c99214_3_779"/>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1" name="Google Shape;16891;g2ce78c99214_3_779"/>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2" name="Google Shape;16892;g2ce78c99214_3_779"/>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3" name="Google Shape;16893;g2ce78c99214_3_779"/>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4" name="Google Shape;16894;g2ce78c99214_3_779"/>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5" name="Google Shape;16895;g2ce78c99214_3_779"/>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6" name="Google Shape;16896;g2ce78c99214_3_779"/>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7" name="Google Shape;16897;g2ce78c99214_3_779"/>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8" name="Google Shape;16898;g2ce78c99214_3_779"/>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9" name="Google Shape;16899;g2ce78c99214_3_779"/>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0" name="Google Shape;16900;g2ce78c99214_3_779"/>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1" name="Google Shape;16901;g2ce78c99214_3_779"/>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2" name="Google Shape;16902;g2ce78c99214_3_779"/>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3" name="Google Shape;16903;g2ce78c99214_3_779"/>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4" name="Google Shape;16904;g2ce78c99214_3_779"/>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5" name="Google Shape;16905;g2ce78c99214_3_779"/>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6" name="Google Shape;16906;g2ce78c99214_3_779"/>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7" name="Google Shape;16907;g2ce78c99214_3_779"/>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8" name="Google Shape;16908;g2ce78c99214_3_779"/>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9" name="Google Shape;16909;g2ce78c99214_3_779"/>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0" name="Google Shape;16910;g2ce78c99214_3_779"/>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1" name="Google Shape;16911;g2ce78c99214_3_779"/>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2" name="Google Shape;16912;g2ce78c99214_3_779"/>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3" name="Google Shape;16913;g2ce78c99214_3_779"/>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4" name="Google Shape;16914;g2ce78c99214_3_779"/>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5" name="Google Shape;16915;g2ce78c99214_3_779"/>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6" name="Google Shape;16916;g2ce78c99214_3_779"/>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7" name="Google Shape;16917;g2ce78c99214_3_779"/>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8" name="Google Shape;16918;g2ce78c99214_3_779"/>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9" name="Google Shape;16919;g2ce78c99214_3_779"/>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0" name="Google Shape;16920;g2ce78c99214_3_779"/>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1" name="Google Shape;16921;g2ce78c99214_3_779"/>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2" name="Google Shape;16922;g2ce78c99214_3_779"/>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3" name="Google Shape;16923;g2ce78c99214_3_779"/>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4" name="Google Shape;16924;g2ce78c99214_3_779"/>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5" name="Google Shape;16925;g2ce78c99214_3_779"/>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6" name="Google Shape;16926;g2ce78c99214_3_779"/>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7" name="Google Shape;16927;g2ce78c99214_3_779"/>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8" name="Google Shape;16928;g2ce78c99214_3_779"/>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9" name="Google Shape;16929;g2ce78c99214_3_779"/>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0" name="Google Shape;16930;g2ce78c99214_3_779"/>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1" name="Google Shape;16931;g2ce78c99214_3_779"/>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2" name="Google Shape;16932;g2ce78c99214_3_779"/>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3" name="Google Shape;16933;g2ce78c99214_3_779"/>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4" name="Google Shape;16934;g2ce78c99214_3_779"/>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5" name="Google Shape;16935;g2ce78c99214_3_779"/>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6" name="Google Shape;16936;g2ce78c99214_3_779"/>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7" name="Google Shape;16937;g2ce78c99214_3_779"/>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8" name="Google Shape;16938;g2ce78c99214_3_779"/>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9" name="Google Shape;16939;g2ce78c99214_3_779"/>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0" name="Google Shape;16940;g2ce78c99214_3_779"/>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1" name="Google Shape;16941;g2ce78c99214_3_779"/>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2" name="Google Shape;16942;g2ce78c99214_3_779"/>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3" name="Google Shape;16943;g2ce78c99214_3_779"/>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4" name="Google Shape;16944;g2ce78c99214_3_779"/>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5" name="Google Shape;16945;g2ce78c99214_3_779"/>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6" name="Google Shape;16946;g2ce78c99214_3_779"/>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7" name="Google Shape;16947;g2ce78c99214_3_779"/>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8" name="Google Shape;16948;g2ce78c99214_3_779"/>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9" name="Google Shape;16949;g2ce78c99214_3_779"/>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0" name="Google Shape;16950;g2ce78c99214_3_779"/>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1" name="Google Shape;16951;g2ce78c99214_3_779"/>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2" name="Google Shape;16952;g2ce78c99214_3_779"/>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3" name="Google Shape;16953;g2ce78c99214_3_779"/>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4" name="Google Shape;16954;g2ce78c99214_3_779"/>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5" name="Google Shape;16955;g2ce78c99214_3_779"/>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6" name="Google Shape;16956;g2ce78c99214_3_779"/>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7" name="Google Shape;16957;g2ce78c99214_3_779"/>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8" name="Google Shape;16958;g2ce78c99214_3_779"/>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9" name="Google Shape;16959;g2ce78c99214_3_779"/>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0" name="Google Shape;16960;g2ce78c99214_3_779"/>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1" name="Google Shape;16961;g2ce78c99214_3_779"/>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2" name="Google Shape;16962;g2ce78c99214_3_779"/>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3" name="Google Shape;16963;g2ce78c99214_3_779"/>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4" name="Google Shape;16964;g2ce78c99214_3_779"/>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5" name="Google Shape;16965;g2ce78c99214_3_779"/>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6" name="Google Shape;16966;g2ce78c99214_3_779"/>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7" name="Google Shape;16967;g2ce78c99214_3_779"/>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8" name="Google Shape;16968;g2ce78c99214_3_779"/>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9" name="Google Shape;16969;g2ce78c99214_3_779"/>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0" name="Google Shape;16970;g2ce78c99214_3_779"/>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1" name="Google Shape;16971;g2ce78c99214_3_779"/>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2" name="Google Shape;16972;g2ce78c99214_3_779"/>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3" name="Google Shape;16973;g2ce78c99214_3_779"/>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4" name="Google Shape;16974;g2ce78c99214_3_779"/>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5" name="Google Shape;16975;g2ce78c99214_3_779"/>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6" name="Google Shape;16976;g2ce78c99214_3_779"/>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7" name="Google Shape;16977;g2ce78c99214_3_779"/>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8" name="Google Shape;16978;g2ce78c99214_3_779"/>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9" name="Google Shape;16979;g2ce78c99214_3_779"/>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0" name="Google Shape;16980;g2ce78c99214_3_779"/>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1" name="Google Shape;16981;g2ce78c99214_3_779"/>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2" name="Google Shape;16982;g2ce78c99214_3_779"/>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3" name="Google Shape;16983;g2ce78c99214_3_779"/>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4" name="Google Shape;16984;g2ce78c99214_3_779"/>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5" name="Google Shape;16985;g2ce78c99214_3_779"/>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6" name="Google Shape;16986;g2ce78c99214_3_779"/>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7" name="Google Shape;16987;g2ce78c99214_3_779"/>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8" name="Google Shape;16988;g2ce78c99214_3_779"/>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9" name="Google Shape;16989;g2ce78c99214_3_779"/>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0" name="Google Shape;16990;g2ce78c99214_3_779"/>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1" name="Google Shape;16991;g2ce78c99214_3_779"/>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2" name="Google Shape;16992;g2ce78c99214_3_779"/>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3" name="Google Shape;16993;g2ce78c99214_3_779"/>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4" name="Google Shape;16994;g2ce78c99214_3_779"/>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5" name="Google Shape;16995;g2ce78c99214_3_779"/>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6" name="Google Shape;16996;g2ce78c99214_3_779"/>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7" name="Google Shape;16997;g2ce78c99214_3_779"/>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8" name="Google Shape;16998;g2ce78c99214_3_779"/>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9" name="Google Shape;16999;g2ce78c99214_3_779"/>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0" name="Google Shape;17000;g2ce78c99214_3_779"/>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1" name="Google Shape;17001;g2ce78c99214_3_779"/>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2" name="Google Shape;17002;g2ce78c99214_3_779"/>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3" name="Google Shape;17003;g2ce78c99214_3_779"/>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4" name="Google Shape;17004;g2ce78c99214_3_779"/>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5" name="Google Shape;17005;g2ce78c99214_3_779"/>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6" name="Google Shape;17006;g2ce78c99214_3_779"/>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7" name="Google Shape;17007;g2ce78c99214_3_779"/>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8" name="Google Shape;17008;g2ce78c99214_3_779"/>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9" name="Google Shape;17009;g2ce78c99214_3_779"/>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0" name="Google Shape;17010;g2ce78c99214_3_779"/>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1" name="Google Shape;17011;g2ce78c99214_3_779"/>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2" name="Google Shape;17012;g2ce78c99214_3_779"/>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3" name="Google Shape;17013;g2ce78c99214_3_779"/>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4" name="Google Shape;17014;g2ce78c99214_3_779"/>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5" name="Google Shape;17015;g2ce78c99214_3_779"/>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6" name="Google Shape;17016;g2ce78c99214_3_779"/>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7" name="Google Shape;17017;g2ce78c99214_3_779"/>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8" name="Google Shape;17018;g2ce78c99214_3_779"/>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9" name="Google Shape;17019;g2ce78c99214_3_779"/>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0" name="Google Shape;17020;g2ce78c99214_3_779"/>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1" name="Google Shape;17021;g2ce78c99214_3_779"/>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2" name="Google Shape;17022;g2ce78c99214_3_779"/>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3" name="Google Shape;17023;g2ce78c99214_3_779"/>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4" name="Google Shape;17024;g2ce78c99214_3_779"/>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5" name="Google Shape;17025;g2ce78c99214_3_779"/>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6" name="Google Shape;17026;g2ce78c99214_3_779"/>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7" name="Google Shape;17027;g2ce78c99214_3_779"/>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8" name="Google Shape;17028;g2ce78c99214_3_779"/>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9" name="Google Shape;17029;g2ce78c99214_3_779"/>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0" name="Google Shape;17030;g2ce78c99214_3_779"/>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1" name="Google Shape;17031;g2ce78c99214_3_779"/>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2" name="Google Shape;17032;g2ce78c99214_3_779"/>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3" name="Google Shape;17033;g2ce78c99214_3_779"/>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4" name="Google Shape;17034;g2ce78c99214_3_779"/>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5" name="Google Shape;17035;g2ce78c99214_3_779"/>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6" name="Google Shape;17036;g2ce78c99214_3_779"/>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7" name="Google Shape;17037;g2ce78c99214_3_779"/>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8" name="Google Shape;17038;g2ce78c99214_3_779"/>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9" name="Google Shape;17039;g2ce78c99214_3_779"/>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0" name="Google Shape;17040;g2ce78c99214_3_779"/>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1" name="Google Shape;17041;g2ce78c99214_3_779"/>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2" name="Google Shape;17042;g2ce78c99214_3_779"/>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3" name="Google Shape;17043;g2ce78c99214_3_779"/>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4" name="Google Shape;17044;g2ce78c99214_3_779"/>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5" name="Google Shape;17045;g2ce78c99214_3_779"/>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6" name="Google Shape;17046;g2ce78c99214_3_779"/>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7" name="Google Shape;17047;g2ce78c99214_3_779"/>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8" name="Google Shape;17048;g2ce78c99214_3_779"/>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9" name="Google Shape;17049;g2ce78c99214_3_779"/>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0" name="Google Shape;17050;g2ce78c99214_3_779"/>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1" name="Google Shape;17051;g2ce78c99214_3_779"/>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2" name="Google Shape;17052;g2ce78c99214_3_779"/>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3" name="Google Shape;17053;g2ce78c99214_3_779"/>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4" name="Google Shape;17054;g2ce78c99214_3_779"/>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5" name="Google Shape;17055;g2ce78c99214_3_779"/>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6" name="Google Shape;17056;g2ce78c99214_3_779"/>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7" name="Google Shape;17057;g2ce78c99214_3_779"/>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8" name="Google Shape;17058;g2ce78c99214_3_779"/>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9" name="Google Shape;17059;g2ce78c99214_3_779"/>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0" name="Google Shape;17060;g2ce78c99214_3_779"/>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1" name="Google Shape;17061;g2ce78c99214_3_779"/>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2" name="Google Shape;17062;g2ce78c99214_3_779"/>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3" name="Google Shape;17063;g2ce78c99214_3_779"/>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4" name="Google Shape;17064;g2ce78c99214_3_779"/>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5" name="Google Shape;17065;g2ce78c99214_3_779"/>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6" name="Google Shape;17066;g2ce78c99214_3_779"/>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7" name="Google Shape;17067;g2ce78c99214_3_779"/>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8" name="Google Shape;17068;g2ce78c99214_3_779"/>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9" name="Google Shape;17069;g2ce78c99214_3_779"/>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0" name="Google Shape;17070;g2ce78c99214_3_779"/>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1" name="Google Shape;17071;g2ce78c99214_3_779"/>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2" name="Google Shape;17072;g2ce78c99214_3_779"/>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3" name="Google Shape;17073;g2ce78c99214_3_779"/>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4" name="Google Shape;17074;g2ce78c99214_3_779"/>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5" name="Google Shape;17075;g2ce78c99214_3_779"/>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6" name="Google Shape;17076;g2ce78c99214_3_779"/>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7" name="Google Shape;17077;g2ce78c99214_3_779"/>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8" name="Google Shape;17078;g2ce78c99214_3_779"/>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9" name="Google Shape;17079;g2ce78c99214_3_779"/>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0" name="Google Shape;17080;g2ce78c99214_3_779"/>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1" name="Google Shape;17081;g2ce78c99214_3_779"/>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2" name="Google Shape;17082;g2ce78c99214_3_779"/>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3" name="Google Shape;17083;g2ce78c99214_3_779"/>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4" name="Google Shape;17084;g2ce78c99214_3_779"/>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5" name="Google Shape;17085;g2ce78c99214_3_779"/>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6" name="Google Shape;17086;g2ce78c99214_3_779"/>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7" name="Google Shape;17087;g2ce78c99214_3_779"/>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8" name="Google Shape;17088;g2ce78c99214_3_779"/>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9" name="Google Shape;17089;g2ce78c99214_3_779"/>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0" name="Google Shape;17090;g2ce78c99214_3_779"/>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1" name="Google Shape;17091;g2ce78c99214_3_779"/>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2" name="Google Shape;17092;g2ce78c99214_3_779"/>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3" name="Google Shape;17093;g2ce78c99214_3_779"/>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4" name="Google Shape;17094;g2ce78c99214_3_779"/>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5" name="Google Shape;17095;g2ce78c99214_3_779"/>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6" name="Google Shape;17096;g2ce78c99214_3_779"/>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7" name="Google Shape;17097;g2ce78c99214_3_779"/>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8" name="Google Shape;17098;g2ce78c99214_3_779"/>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9" name="Google Shape;17099;g2ce78c99214_3_779"/>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0" name="Google Shape;17100;g2ce78c99214_3_779"/>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1" name="Google Shape;17101;g2ce78c99214_3_779"/>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2" name="Google Shape;17102;g2ce78c99214_3_779"/>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3" name="Google Shape;17103;g2ce78c99214_3_779"/>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4" name="Google Shape;17104;g2ce78c99214_3_779"/>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5" name="Google Shape;17105;g2ce78c99214_3_779"/>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6" name="Google Shape;17106;g2ce78c99214_3_779"/>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7" name="Google Shape;17107;g2ce78c99214_3_779"/>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8" name="Google Shape;17108;g2ce78c99214_3_779"/>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9" name="Google Shape;17109;g2ce78c99214_3_779"/>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0" name="Google Shape;17110;g2ce78c99214_3_779"/>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1" name="Google Shape;17111;g2ce78c99214_3_779"/>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2" name="Google Shape;17112;g2ce78c99214_3_779"/>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3" name="Google Shape;17113;g2ce78c99214_3_779"/>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4" name="Google Shape;17114;g2ce78c99214_3_779"/>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5" name="Google Shape;17115;g2ce78c99214_3_779"/>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6" name="Google Shape;17116;g2ce78c99214_3_779"/>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7" name="Google Shape;17117;g2ce78c99214_3_779"/>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8" name="Google Shape;17118;g2ce78c99214_3_779"/>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9" name="Google Shape;17119;g2ce78c99214_3_779"/>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0" name="Google Shape;17120;g2ce78c99214_3_779"/>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1" name="Google Shape;17121;g2ce78c99214_3_779"/>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2" name="Google Shape;17122;g2ce78c99214_3_779"/>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3" name="Google Shape;17123;g2ce78c99214_3_779"/>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4" name="Google Shape;17124;g2ce78c99214_3_779"/>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5" name="Google Shape;17125;g2ce78c99214_3_779"/>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6" name="Google Shape;17126;g2ce78c99214_3_779"/>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7" name="Google Shape;17127;g2ce78c99214_3_779"/>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8" name="Google Shape;17128;g2ce78c99214_3_779"/>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9" name="Google Shape;17129;g2ce78c99214_3_779"/>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0" name="Google Shape;17130;g2ce78c99214_3_779"/>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1" name="Google Shape;17131;g2ce78c99214_3_779"/>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2" name="Google Shape;17132;g2ce78c99214_3_779"/>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3" name="Google Shape;17133;g2ce78c99214_3_779"/>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4" name="Google Shape;17134;g2ce78c99214_3_779"/>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5" name="Google Shape;17135;g2ce78c99214_3_779"/>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6" name="Google Shape;17136;g2ce78c99214_3_779"/>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7" name="Google Shape;17137;g2ce78c99214_3_779"/>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8" name="Google Shape;17138;g2ce78c99214_3_779"/>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9" name="Google Shape;17139;g2ce78c99214_3_779"/>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0" name="Google Shape;17140;g2ce78c99214_3_779"/>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1" name="Google Shape;17141;g2ce78c99214_3_779"/>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2" name="Google Shape;17142;g2ce78c99214_3_779"/>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3" name="Google Shape;17143;g2ce78c99214_3_779"/>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4" name="Google Shape;17144;g2ce78c99214_3_779"/>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5" name="Google Shape;17145;g2ce78c99214_3_779"/>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6" name="Google Shape;17146;g2ce78c99214_3_779"/>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7" name="Google Shape;17147;g2ce78c99214_3_779"/>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8" name="Google Shape;17148;g2ce78c99214_3_779"/>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9" name="Google Shape;17149;g2ce78c99214_3_779"/>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0" name="Google Shape;17150;g2ce78c99214_3_779"/>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1" name="Google Shape;17151;g2ce78c99214_3_779"/>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2" name="Google Shape;17152;g2ce78c99214_3_779"/>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153" name="Google Shape;17153;g2ce78c99214_3_779"/>
          <p:cNvSpPr/>
          <p:nvPr/>
        </p:nvSpPr>
        <p:spPr>
          <a:xfrm>
            <a:off x="433127" y="259025"/>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4" name="Google Shape;17154;g2ce78c99214_3_779"/>
          <p:cNvSpPr/>
          <p:nvPr/>
        </p:nvSpPr>
        <p:spPr>
          <a:xfrm>
            <a:off x="8233500" y="4407050"/>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5" name="Google Shape;17155;g2ce78c99214_3_779"/>
          <p:cNvSpPr/>
          <p:nvPr/>
        </p:nvSpPr>
        <p:spPr>
          <a:xfrm>
            <a:off x="1013738" y="1911075"/>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6" name="Google Shape;17156;g2ce78c99214_3_779"/>
          <p:cNvSpPr/>
          <p:nvPr/>
        </p:nvSpPr>
        <p:spPr>
          <a:xfrm>
            <a:off x="7880176" y="2900498"/>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7" name="Google Shape;17157;g2ce78c99214_3_779"/>
          <p:cNvSpPr/>
          <p:nvPr/>
        </p:nvSpPr>
        <p:spPr>
          <a:xfrm>
            <a:off x="910547" y="66980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8" name="Google Shape;17158;g2ce78c99214_3_779"/>
          <p:cNvSpPr/>
          <p:nvPr/>
        </p:nvSpPr>
        <p:spPr>
          <a:xfrm>
            <a:off x="7996097" y="416225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62" name="Shape 17162"/>
        <p:cNvGrpSpPr/>
        <p:nvPr/>
      </p:nvGrpSpPr>
      <p:grpSpPr>
        <a:xfrm>
          <a:off x="0" y="0"/>
          <a:ext cx="0" cy="0"/>
          <a:chOff x="0" y="0"/>
          <a:chExt cx="0" cy="0"/>
        </a:xfrm>
      </p:grpSpPr>
      <p:sp>
        <p:nvSpPr>
          <p:cNvPr id="17163" name="Google Shape;17163;g2ce78c99214_3_2334"/>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Gruppenpuzzle </a:t>
            </a:r>
            <a:r>
              <a:rPr lang="en">
                <a:solidFill>
                  <a:schemeClr val="accent4"/>
                </a:solidFill>
              </a:rPr>
              <a:t>Tapen</a:t>
            </a:r>
            <a:endParaRPr>
              <a:solidFill>
                <a:schemeClr val="accent4"/>
              </a:solidFill>
            </a:endParaRPr>
          </a:p>
        </p:txBody>
      </p:sp>
      <p:sp>
        <p:nvSpPr>
          <p:cNvPr id="17164" name="Google Shape;17164;g2ce78c99214_3_2334"/>
          <p:cNvSpPr txBox="1"/>
          <p:nvPr/>
        </p:nvSpPr>
        <p:spPr>
          <a:xfrm>
            <a:off x="720000" y="1524400"/>
            <a:ext cx="1939200" cy="466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Poppins"/>
                <a:ea typeface="Poppins"/>
                <a:cs typeface="Poppins"/>
                <a:sym typeface="Poppins"/>
              </a:rPr>
              <a:t>Gruppen</a:t>
            </a:r>
            <a:endParaRPr sz="1800">
              <a:solidFill>
                <a:schemeClr val="dk2"/>
              </a:solidFill>
              <a:latin typeface="Poppins"/>
              <a:ea typeface="Poppins"/>
              <a:cs typeface="Poppins"/>
              <a:sym typeface="Poppins"/>
            </a:endParaRPr>
          </a:p>
        </p:txBody>
      </p:sp>
      <p:sp>
        <p:nvSpPr>
          <p:cNvPr id="17165" name="Google Shape;17165;g2ce78c99214_3_2334"/>
          <p:cNvSpPr txBox="1"/>
          <p:nvPr/>
        </p:nvSpPr>
        <p:spPr>
          <a:xfrm>
            <a:off x="720000" y="2122700"/>
            <a:ext cx="1939200" cy="466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Poppins"/>
                <a:ea typeface="Poppins"/>
                <a:cs typeface="Poppins"/>
                <a:sym typeface="Poppins"/>
              </a:rPr>
              <a:t>Aufgabe</a:t>
            </a:r>
            <a:endParaRPr sz="1800">
              <a:solidFill>
                <a:schemeClr val="dk2"/>
              </a:solidFill>
              <a:latin typeface="Poppins"/>
              <a:ea typeface="Poppins"/>
              <a:cs typeface="Poppins"/>
              <a:sym typeface="Poppins"/>
            </a:endParaRPr>
          </a:p>
        </p:txBody>
      </p:sp>
      <p:sp>
        <p:nvSpPr>
          <p:cNvPr id="17166" name="Google Shape;17166;g2ce78c99214_3_2334"/>
          <p:cNvSpPr txBox="1"/>
          <p:nvPr/>
        </p:nvSpPr>
        <p:spPr>
          <a:xfrm>
            <a:off x="720000" y="2720988"/>
            <a:ext cx="1939200" cy="466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Poppins"/>
                <a:ea typeface="Poppins"/>
                <a:cs typeface="Poppins"/>
                <a:sym typeface="Poppins"/>
              </a:rPr>
              <a:t>Arbeitsort</a:t>
            </a:r>
            <a:endParaRPr sz="1800">
              <a:solidFill>
                <a:schemeClr val="dk2"/>
              </a:solidFill>
              <a:latin typeface="Poppins"/>
              <a:ea typeface="Poppins"/>
              <a:cs typeface="Poppins"/>
              <a:sym typeface="Poppins"/>
            </a:endParaRPr>
          </a:p>
        </p:txBody>
      </p:sp>
      <p:sp>
        <p:nvSpPr>
          <p:cNvPr id="17167" name="Google Shape;17167;g2ce78c99214_3_2334"/>
          <p:cNvSpPr txBox="1"/>
          <p:nvPr/>
        </p:nvSpPr>
        <p:spPr>
          <a:xfrm>
            <a:off x="720000" y="3319288"/>
            <a:ext cx="1939200" cy="466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Poppins"/>
                <a:ea typeface="Poppins"/>
                <a:cs typeface="Poppins"/>
                <a:sym typeface="Poppins"/>
              </a:rPr>
              <a:t>Ziel</a:t>
            </a:r>
            <a:endParaRPr sz="1800">
              <a:solidFill>
                <a:schemeClr val="dk2"/>
              </a:solidFill>
              <a:latin typeface="Poppins"/>
              <a:ea typeface="Poppins"/>
              <a:cs typeface="Poppins"/>
              <a:sym typeface="Poppins"/>
            </a:endParaRPr>
          </a:p>
        </p:txBody>
      </p:sp>
      <p:sp>
        <p:nvSpPr>
          <p:cNvPr id="17168" name="Google Shape;17168;g2ce78c99214_3_2334"/>
          <p:cNvSpPr txBox="1"/>
          <p:nvPr/>
        </p:nvSpPr>
        <p:spPr>
          <a:xfrm>
            <a:off x="720000" y="3979825"/>
            <a:ext cx="1939200" cy="466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Poppins"/>
                <a:ea typeface="Poppins"/>
                <a:cs typeface="Poppins"/>
                <a:sym typeface="Poppins"/>
              </a:rPr>
              <a:t>Zeit</a:t>
            </a:r>
            <a:endParaRPr sz="1800">
              <a:solidFill>
                <a:schemeClr val="dk2"/>
              </a:solidFill>
              <a:latin typeface="Poppins"/>
              <a:ea typeface="Poppins"/>
              <a:cs typeface="Poppins"/>
              <a:sym typeface="Poppins"/>
            </a:endParaRPr>
          </a:p>
        </p:txBody>
      </p:sp>
      <p:sp>
        <p:nvSpPr>
          <p:cNvPr id="17169" name="Google Shape;17169;g2ce78c99214_3_2334"/>
          <p:cNvSpPr txBox="1"/>
          <p:nvPr/>
        </p:nvSpPr>
        <p:spPr>
          <a:xfrm>
            <a:off x="3079875" y="1443100"/>
            <a:ext cx="4396800" cy="62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gtree"/>
                <a:ea typeface="Figtree"/>
                <a:cs typeface="Figtree"/>
                <a:sym typeface="Figtree"/>
              </a:rPr>
              <a:t>Mit deinem:r Banknachbar:in &amp; 4er Austauschgruppe</a:t>
            </a:r>
            <a:endParaRPr>
              <a:solidFill>
                <a:schemeClr val="dk1"/>
              </a:solidFill>
              <a:latin typeface="Figtree"/>
              <a:ea typeface="Figtree"/>
              <a:cs typeface="Figtree"/>
              <a:sym typeface="Figtree"/>
            </a:endParaRPr>
          </a:p>
        </p:txBody>
      </p:sp>
      <p:sp>
        <p:nvSpPr>
          <p:cNvPr id="17170" name="Google Shape;17170;g2ce78c99214_3_2334"/>
          <p:cNvSpPr txBox="1"/>
          <p:nvPr/>
        </p:nvSpPr>
        <p:spPr>
          <a:xfrm>
            <a:off x="3079875" y="2041400"/>
            <a:ext cx="5357700" cy="62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gtree"/>
                <a:ea typeface="Figtree"/>
                <a:cs typeface="Figtree"/>
                <a:sym typeface="Figtree"/>
              </a:rPr>
              <a:t>Tapet einem:r von euch gegenseitig aufgrund der beschriebenen Symptomen das Knie</a:t>
            </a:r>
            <a:endParaRPr>
              <a:solidFill>
                <a:schemeClr val="dk1"/>
              </a:solidFill>
              <a:latin typeface="Figtree"/>
              <a:ea typeface="Figtree"/>
              <a:cs typeface="Figtree"/>
              <a:sym typeface="Figtree"/>
            </a:endParaRPr>
          </a:p>
          <a:p>
            <a:pPr indent="0" lvl="0" marL="0" rtl="0" algn="l">
              <a:spcBef>
                <a:spcPts val="0"/>
              </a:spcBef>
              <a:spcAft>
                <a:spcPts val="0"/>
              </a:spcAft>
              <a:buNone/>
            </a:pPr>
            <a:r>
              <a:rPr lang="en">
                <a:solidFill>
                  <a:schemeClr val="dk1"/>
                </a:solidFill>
                <a:latin typeface="Figtree"/>
                <a:ea typeface="Figtree"/>
                <a:cs typeface="Figtree"/>
                <a:sym typeface="Figtree"/>
              </a:rPr>
              <a:t>Besprich mit der Austauschgruppe die Fragen</a:t>
            </a:r>
            <a:endParaRPr>
              <a:solidFill>
                <a:schemeClr val="dk1"/>
              </a:solidFill>
              <a:latin typeface="Figtree"/>
              <a:ea typeface="Figtree"/>
              <a:cs typeface="Figtree"/>
              <a:sym typeface="Figtree"/>
            </a:endParaRPr>
          </a:p>
        </p:txBody>
      </p:sp>
      <p:sp>
        <p:nvSpPr>
          <p:cNvPr id="17171" name="Google Shape;17171;g2ce78c99214_3_2334"/>
          <p:cNvSpPr txBox="1"/>
          <p:nvPr/>
        </p:nvSpPr>
        <p:spPr>
          <a:xfrm>
            <a:off x="3079875" y="2639700"/>
            <a:ext cx="4396800" cy="62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gtree"/>
                <a:ea typeface="Figtree"/>
                <a:cs typeface="Figtree"/>
                <a:sym typeface="Figtree"/>
              </a:rPr>
              <a:t>Im Klassenzimmer</a:t>
            </a:r>
            <a:endParaRPr>
              <a:solidFill>
                <a:schemeClr val="dk1"/>
              </a:solidFill>
              <a:latin typeface="Figtree"/>
              <a:ea typeface="Figtree"/>
              <a:cs typeface="Figtree"/>
              <a:sym typeface="Figtree"/>
            </a:endParaRPr>
          </a:p>
        </p:txBody>
      </p:sp>
      <p:sp>
        <p:nvSpPr>
          <p:cNvPr id="17172" name="Google Shape;17172;g2ce78c99214_3_2334"/>
          <p:cNvSpPr txBox="1"/>
          <p:nvPr/>
        </p:nvSpPr>
        <p:spPr>
          <a:xfrm>
            <a:off x="3079875" y="3238000"/>
            <a:ext cx="5357700" cy="62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gtree"/>
                <a:ea typeface="Figtree"/>
                <a:cs typeface="Figtree"/>
                <a:sym typeface="Figtree"/>
              </a:rPr>
              <a:t>Du kannst ein Tape für die beschriebene Symptomatik anlegen und begründen warum du diese Methode gewählt hast.</a:t>
            </a:r>
            <a:endParaRPr>
              <a:solidFill>
                <a:schemeClr val="dk1"/>
              </a:solidFill>
              <a:latin typeface="Figtree"/>
              <a:ea typeface="Figtree"/>
              <a:cs typeface="Figtree"/>
              <a:sym typeface="Figtree"/>
            </a:endParaRPr>
          </a:p>
        </p:txBody>
      </p:sp>
      <p:sp>
        <p:nvSpPr>
          <p:cNvPr id="17173" name="Google Shape;17173;g2ce78c99214_3_2334"/>
          <p:cNvSpPr txBox="1"/>
          <p:nvPr/>
        </p:nvSpPr>
        <p:spPr>
          <a:xfrm>
            <a:off x="3079875" y="3898525"/>
            <a:ext cx="4396800" cy="629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gtree"/>
                <a:ea typeface="Figtree"/>
                <a:cs typeface="Figtree"/>
                <a:sym typeface="Figtree"/>
              </a:rPr>
              <a:t>10 Minuten Tape in der 2er Gruppe</a:t>
            </a:r>
            <a:endParaRPr>
              <a:solidFill>
                <a:schemeClr val="dk1"/>
              </a:solidFill>
              <a:latin typeface="Figtree"/>
              <a:ea typeface="Figtree"/>
              <a:cs typeface="Figtree"/>
              <a:sym typeface="Figtree"/>
            </a:endParaRPr>
          </a:p>
          <a:p>
            <a:pPr indent="0" lvl="0" marL="0" rtl="0" algn="l">
              <a:spcBef>
                <a:spcPts val="0"/>
              </a:spcBef>
              <a:spcAft>
                <a:spcPts val="0"/>
              </a:spcAft>
              <a:buNone/>
            </a:pPr>
            <a:r>
              <a:rPr lang="en">
                <a:solidFill>
                  <a:schemeClr val="dk1"/>
                </a:solidFill>
                <a:latin typeface="Figtree"/>
                <a:ea typeface="Figtree"/>
                <a:cs typeface="Figtree"/>
                <a:sym typeface="Figtree"/>
              </a:rPr>
              <a:t>5 Minuten Besprechung 4er Gruppe</a:t>
            </a:r>
            <a:endParaRPr>
              <a:solidFill>
                <a:schemeClr val="dk1"/>
              </a:solidFill>
              <a:latin typeface="Figtree"/>
              <a:ea typeface="Figtree"/>
              <a:cs typeface="Figtree"/>
              <a:sym typeface="Figtree"/>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77" name="Shape 17177"/>
        <p:cNvGrpSpPr/>
        <p:nvPr/>
      </p:nvGrpSpPr>
      <p:grpSpPr>
        <a:xfrm>
          <a:off x="0" y="0"/>
          <a:ext cx="0" cy="0"/>
          <a:chOff x="0" y="0"/>
          <a:chExt cx="0" cy="0"/>
        </a:xfrm>
      </p:grpSpPr>
      <p:sp>
        <p:nvSpPr>
          <p:cNvPr id="17178" name="Google Shape;17178;g2ce78c99214_3_1548"/>
          <p:cNvSpPr txBox="1"/>
          <p:nvPr>
            <p:ph type="title"/>
          </p:nvPr>
        </p:nvSpPr>
        <p:spPr>
          <a:xfrm>
            <a:off x="2391900" y="2638734"/>
            <a:ext cx="4360200" cy="7014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Abschluss</a:t>
            </a:r>
            <a:endParaRPr/>
          </a:p>
        </p:txBody>
      </p:sp>
      <p:sp>
        <p:nvSpPr>
          <p:cNvPr id="17179" name="Google Shape;17179;g2ce78c99214_3_1548"/>
          <p:cNvSpPr txBox="1"/>
          <p:nvPr>
            <p:ph idx="2" type="title"/>
          </p:nvPr>
        </p:nvSpPr>
        <p:spPr>
          <a:xfrm>
            <a:off x="4021650" y="1076563"/>
            <a:ext cx="1100700" cy="9519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sz="5700"/>
              <a:t>04</a:t>
            </a:r>
            <a:endParaRPr sz="5700"/>
          </a:p>
        </p:txBody>
      </p:sp>
      <p:sp>
        <p:nvSpPr>
          <p:cNvPr id="17180" name="Google Shape;17180;g2ce78c99214_3_1548"/>
          <p:cNvSpPr txBox="1"/>
          <p:nvPr>
            <p:ph idx="1" type="subTitle"/>
          </p:nvPr>
        </p:nvSpPr>
        <p:spPr>
          <a:xfrm>
            <a:off x="2391900" y="3430728"/>
            <a:ext cx="4360200" cy="53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SzPts val="1400"/>
              <a:buNone/>
            </a:pPr>
            <a:r>
              <a:rPr lang="en"/>
              <a:t>Fragen?</a:t>
            </a:r>
            <a:endParaRPr/>
          </a:p>
          <a:p>
            <a:pPr indent="0" lvl="0" marL="0" rtl="0" algn="ctr">
              <a:spcBef>
                <a:spcPts val="0"/>
              </a:spcBef>
              <a:spcAft>
                <a:spcPts val="0"/>
              </a:spcAft>
              <a:buSzPts val="1400"/>
              <a:buNone/>
            </a:pPr>
            <a:r>
              <a:rPr lang="en"/>
              <a:t>Ausblick</a:t>
            </a:r>
            <a:endParaRPr/>
          </a:p>
        </p:txBody>
      </p:sp>
      <p:grpSp>
        <p:nvGrpSpPr>
          <p:cNvPr id="17181" name="Google Shape;17181;g2ce78c99214_3_1548"/>
          <p:cNvGrpSpPr/>
          <p:nvPr/>
        </p:nvGrpSpPr>
        <p:grpSpPr>
          <a:xfrm>
            <a:off x="715099" y="188463"/>
            <a:ext cx="1556084" cy="1555927"/>
            <a:chOff x="1724650" y="2856150"/>
            <a:chExt cx="1973975" cy="1973775"/>
          </a:xfrm>
        </p:grpSpPr>
        <p:sp>
          <p:nvSpPr>
            <p:cNvPr id="17182" name="Google Shape;17182;g2ce78c99214_3_1548"/>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3" name="Google Shape;17183;g2ce78c99214_3_1548"/>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4" name="Google Shape;17184;g2ce78c99214_3_1548"/>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5" name="Google Shape;17185;g2ce78c99214_3_1548"/>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6" name="Google Shape;17186;g2ce78c99214_3_1548"/>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7" name="Google Shape;17187;g2ce78c99214_3_1548"/>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8" name="Google Shape;17188;g2ce78c99214_3_1548"/>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9" name="Google Shape;17189;g2ce78c99214_3_1548"/>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0" name="Google Shape;17190;g2ce78c99214_3_1548"/>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1" name="Google Shape;17191;g2ce78c99214_3_1548"/>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2" name="Google Shape;17192;g2ce78c99214_3_1548"/>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3" name="Google Shape;17193;g2ce78c99214_3_1548"/>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4" name="Google Shape;17194;g2ce78c99214_3_1548"/>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5" name="Google Shape;17195;g2ce78c99214_3_1548"/>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6" name="Google Shape;17196;g2ce78c99214_3_1548"/>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7" name="Google Shape;17197;g2ce78c99214_3_1548"/>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8" name="Google Shape;17198;g2ce78c99214_3_1548"/>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9" name="Google Shape;17199;g2ce78c99214_3_1548"/>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0" name="Google Shape;17200;g2ce78c99214_3_1548"/>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1" name="Google Shape;17201;g2ce78c99214_3_1548"/>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2" name="Google Shape;17202;g2ce78c99214_3_1548"/>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3" name="Google Shape;17203;g2ce78c99214_3_1548"/>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4" name="Google Shape;17204;g2ce78c99214_3_1548"/>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5" name="Google Shape;17205;g2ce78c99214_3_1548"/>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6" name="Google Shape;17206;g2ce78c99214_3_1548"/>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7" name="Google Shape;17207;g2ce78c99214_3_1548"/>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8" name="Google Shape;17208;g2ce78c99214_3_1548"/>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9" name="Google Shape;17209;g2ce78c99214_3_1548"/>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0" name="Google Shape;17210;g2ce78c99214_3_1548"/>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1" name="Google Shape;17211;g2ce78c99214_3_1548"/>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2" name="Google Shape;17212;g2ce78c99214_3_1548"/>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3" name="Google Shape;17213;g2ce78c99214_3_1548"/>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4" name="Google Shape;17214;g2ce78c99214_3_1548"/>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5" name="Google Shape;17215;g2ce78c99214_3_1548"/>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6" name="Google Shape;17216;g2ce78c99214_3_1548"/>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7" name="Google Shape;17217;g2ce78c99214_3_1548"/>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8" name="Google Shape;17218;g2ce78c99214_3_1548"/>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9" name="Google Shape;17219;g2ce78c99214_3_1548"/>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0" name="Google Shape;17220;g2ce78c99214_3_1548"/>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1" name="Google Shape;17221;g2ce78c99214_3_1548"/>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2" name="Google Shape;17222;g2ce78c99214_3_1548"/>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3" name="Google Shape;17223;g2ce78c99214_3_1548"/>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4" name="Google Shape;17224;g2ce78c99214_3_1548"/>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5" name="Google Shape;17225;g2ce78c99214_3_1548"/>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6" name="Google Shape;17226;g2ce78c99214_3_1548"/>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7" name="Google Shape;17227;g2ce78c99214_3_1548"/>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8" name="Google Shape;17228;g2ce78c99214_3_1548"/>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9" name="Google Shape;17229;g2ce78c99214_3_1548"/>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0" name="Google Shape;17230;g2ce78c99214_3_1548"/>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1" name="Google Shape;17231;g2ce78c99214_3_1548"/>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2" name="Google Shape;17232;g2ce78c99214_3_1548"/>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3" name="Google Shape;17233;g2ce78c99214_3_1548"/>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4" name="Google Shape;17234;g2ce78c99214_3_1548"/>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5" name="Google Shape;17235;g2ce78c99214_3_1548"/>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6" name="Google Shape;17236;g2ce78c99214_3_1548"/>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7" name="Google Shape;17237;g2ce78c99214_3_1548"/>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8" name="Google Shape;17238;g2ce78c99214_3_1548"/>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9" name="Google Shape;17239;g2ce78c99214_3_1548"/>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0" name="Google Shape;17240;g2ce78c99214_3_1548"/>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1" name="Google Shape;17241;g2ce78c99214_3_1548"/>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2" name="Google Shape;17242;g2ce78c99214_3_1548"/>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3" name="Google Shape;17243;g2ce78c99214_3_1548"/>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4" name="Google Shape;17244;g2ce78c99214_3_1548"/>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5" name="Google Shape;17245;g2ce78c99214_3_1548"/>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6" name="Google Shape;17246;g2ce78c99214_3_1548"/>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7" name="Google Shape;17247;g2ce78c99214_3_1548"/>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8" name="Google Shape;17248;g2ce78c99214_3_1548"/>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9" name="Google Shape;17249;g2ce78c99214_3_1548"/>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0" name="Google Shape;17250;g2ce78c99214_3_1548"/>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1" name="Google Shape;17251;g2ce78c99214_3_1548"/>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2" name="Google Shape;17252;g2ce78c99214_3_1548"/>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3" name="Google Shape;17253;g2ce78c99214_3_1548"/>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4" name="Google Shape;17254;g2ce78c99214_3_1548"/>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5" name="Google Shape;17255;g2ce78c99214_3_1548"/>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6" name="Google Shape;17256;g2ce78c99214_3_1548"/>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7" name="Google Shape;17257;g2ce78c99214_3_1548"/>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8" name="Google Shape;17258;g2ce78c99214_3_1548"/>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9" name="Google Shape;17259;g2ce78c99214_3_1548"/>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0" name="Google Shape;17260;g2ce78c99214_3_1548"/>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1" name="Google Shape;17261;g2ce78c99214_3_1548"/>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2" name="Google Shape;17262;g2ce78c99214_3_1548"/>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3" name="Google Shape;17263;g2ce78c99214_3_1548"/>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4" name="Google Shape;17264;g2ce78c99214_3_1548"/>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5" name="Google Shape;17265;g2ce78c99214_3_1548"/>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6" name="Google Shape;17266;g2ce78c99214_3_1548"/>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7" name="Google Shape;17267;g2ce78c99214_3_1548"/>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8" name="Google Shape;17268;g2ce78c99214_3_1548"/>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9" name="Google Shape;17269;g2ce78c99214_3_1548"/>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0" name="Google Shape;17270;g2ce78c99214_3_1548"/>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1" name="Google Shape;17271;g2ce78c99214_3_1548"/>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2" name="Google Shape;17272;g2ce78c99214_3_1548"/>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3" name="Google Shape;17273;g2ce78c99214_3_1548"/>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4" name="Google Shape;17274;g2ce78c99214_3_1548"/>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5" name="Google Shape;17275;g2ce78c99214_3_1548"/>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6" name="Google Shape;17276;g2ce78c99214_3_1548"/>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7" name="Google Shape;17277;g2ce78c99214_3_1548"/>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8" name="Google Shape;17278;g2ce78c99214_3_1548"/>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9" name="Google Shape;17279;g2ce78c99214_3_1548"/>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0" name="Google Shape;17280;g2ce78c99214_3_1548"/>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1" name="Google Shape;17281;g2ce78c99214_3_1548"/>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2" name="Google Shape;17282;g2ce78c99214_3_1548"/>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3" name="Google Shape;17283;g2ce78c99214_3_1548"/>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4" name="Google Shape;17284;g2ce78c99214_3_1548"/>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5" name="Google Shape;17285;g2ce78c99214_3_1548"/>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6" name="Google Shape;17286;g2ce78c99214_3_1548"/>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7" name="Google Shape;17287;g2ce78c99214_3_1548"/>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8" name="Google Shape;17288;g2ce78c99214_3_1548"/>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9" name="Google Shape;17289;g2ce78c99214_3_1548"/>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0" name="Google Shape;17290;g2ce78c99214_3_1548"/>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1" name="Google Shape;17291;g2ce78c99214_3_1548"/>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2" name="Google Shape;17292;g2ce78c99214_3_1548"/>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3" name="Google Shape;17293;g2ce78c99214_3_1548"/>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4" name="Google Shape;17294;g2ce78c99214_3_1548"/>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5" name="Google Shape;17295;g2ce78c99214_3_1548"/>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6" name="Google Shape;17296;g2ce78c99214_3_1548"/>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7" name="Google Shape;17297;g2ce78c99214_3_1548"/>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8" name="Google Shape;17298;g2ce78c99214_3_1548"/>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9" name="Google Shape;17299;g2ce78c99214_3_1548"/>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0" name="Google Shape;17300;g2ce78c99214_3_1548"/>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1" name="Google Shape;17301;g2ce78c99214_3_1548"/>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2" name="Google Shape;17302;g2ce78c99214_3_1548"/>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3" name="Google Shape;17303;g2ce78c99214_3_1548"/>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4" name="Google Shape;17304;g2ce78c99214_3_1548"/>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5" name="Google Shape;17305;g2ce78c99214_3_1548"/>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6" name="Google Shape;17306;g2ce78c99214_3_1548"/>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7" name="Google Shape;17307;g2ce78c99214_3_1548"/>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8" name="Google Shape;17308;g2ce78c99214_3_1548"/>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9" name="Google Shape;17309;g2ce78c99214_3_1548"/>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0" name="Google Shape;17310;g2ce78c99214_3_1548"/>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1" name="Google Shape;17311;g2ce78c99214_3_1548"/>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2" name="Google Shape;17312;g2ce78c99214_3_1548"/>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3" name="Google Shape;17313;g2ce78c99214_3_1548"/>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4" name="Google Shape;17314;g2ce78c99214_3_1548"/>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5" name="Google Shape;17315;g2ce78c99214_3_1548"/>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6" name="Google Shape;17316;g2ce78c99214_3_1548"/>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7" name="Google Shape;17317;g2ce78c99214_3_1548"/>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8" name="Google Shape;17318;g2ce78c99214_3_1548"/>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9" name="Google Shape;17319;g2ce78c99214_3_1548"/>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0" name="Google Shape;17320;g2ce78c99214_3_1548"/>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1" name="Google Shape;17321;g2ce78c99214_3_1548"/>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2" name="Google Shape;17322;g2ce78c99214_3_1548"/>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3" name="Google Shape;17323;g2ce78c99214_3_1548"/>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4" name="Google Shape;17324;g2ce78c99214_3_1548"/>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5" name="Google Shape;17325;g2ce78c99214_3_1548"/>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6" name="Google Shape;17326;g2ce78c99214_3_1548"/>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7" name="Google Shape;17327;g2ce78c99214_3_1548"/>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8" name="Google Shape;17328;g2ce78c99214_3_1548"/>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9" name="Google Shape;17329;g2ce78c99214_3_1548"/>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0" name="Google Shape;17330;g2ce78c99214_3_1548"/>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1" name="Google Shape;17331;g2ce78c99214_3_1548"/>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2" name="Google Shape;17332;g2ce78c99214_3_1548"/>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3" name="Google Shape;17333;g2ce78c99214_3_1548"/>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4" name="Google Shape;17334;g2ce78c99214_3_1548"/>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5" name="Google Shape;17335;g2ce78c99214_3_1548"/>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6" name="Google Shape;17336;g2ce78c99214_3_1548"/>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7" name="Google Shape;17337;g2ce78c99214_3_1548"/>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8" name="Google Shape;17338;g2ce78c99214_3_1548"/>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9" name="Google Shape;17339;g2ce78c99214_3_1548"/>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0" name="Google Shape;17340;g2ce78c99214_3_1548"/>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1" name="Google Shape;17341;g2ce78c99214_3_1548"/>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2" name="Google Shape;17342;g2ce78c99214_3_1548"/>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3" name="Google Shape;17343;g2ce78c99214_3_1548"/>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4" name="Google Shape;17344;g2ce78c99214_3_1548"/>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5" name="Google Shape;17345;g2ce78c99214_3_1548"/>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6" name="Google Shape;17346;g2ce78c99214_3_1548"/>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7" name="Google Shape;17347;g2ce78c99214_3_1548"/>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8" name="Google Shape;17348;g2ce78c99214_3_1548"/>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9" name="Google Shape;17349;g2ce78c99214_3_1548"/>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0" name="Google Shape;17350;g2ce78c99214_3_1548"/>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1" name="Google Shape;17351;g2ce78c99214_3_1548"/>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2" name="Google Shape;17352;g2ce78c99214_3_1548"/>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3" name="Google Shape;17353;g2ce78c99214_3_1548"/>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4" name="Google Shape;17354;g2ce78c99214_3_1548"/>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5" name="Google Shape;17355;g2ce78c99214_3_1548"/>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6" name="Google Shape;17356;g2ce78c99214_3_1548"/>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7" name="Google Shape;17357;g2ce78c99214_3_1548"/>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8" name="Google Shape;17358;g2ce78c99214_3_1548"/>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9" name="Google Shape;17359;g2ce78c99214_3_1548"/>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0" name="Google Shape;17360;g2ce78c99214_3_1548"/>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1" name="Google Shape;17361;g2ce78c99214_3_1548"/>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2" name="Google Shape;17362;g2ce78c99214_3_1548"/>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3" name="Google Shape;17363;g2ce78c99214_3_1548"/>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4" name="Google Shape;17364;g2ce78c99214_3_1548"/>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5" name="Google Shape;17365;g2ce78c99214_3_1548"/>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6" name="Google Shape;17366;g2ce78c99214_3_1548"/>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7" name="Google Shape;17367;g2ce78c99214_3_1548"/>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8" name="Google Shape;17368;g2ce78c99214_3_1548"/>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9" name="Google Shape;17369;g2ce78c99214_3_1548"/>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0" name="Google Shape;17370;g2ce78c99214_3_1548"/>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1" name="Google Shape;17371;g2ce78c99214_3_1548"/>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2" name="Google Shape;17372;g2ce78c99214_3_1548"/>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3" name="Google Shape;17373;g2ce78c99214_3_1548"/>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4" name="Google Shape;17374;g2ce78c99214_3_1548"/>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5" name="Google Shape;17375;g2ce78c99214_3_1548"/>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6" name="Google Shape;17376;g2ce78c99214_3_1548"/>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7" name="Google Shape;17377;g2ce78c99214_3_1548"/>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8" name="Google Shape;17378;g2ce78c99214_3_1548"/>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9" name="Google Shape;17379;g2ce78c99214_3_1548"/>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0" name="Google Shape;17380;g2ce78c99214_3_1548"/>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1" name="Google Shape;17381;g2ce78c99214_3_1548"/>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2" name="Google Shape;17382;g2ce78c99214_3_1548"/>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3" name="Google Shape;17383;g2ce78c99214_3_1548"/>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4" name="Google Shape;17384;g2ce78c99214_3_1548"/>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5" name="Google Shape;17385;g2ce78c99214_3_1548"/>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6" name="Google Shape;17386;g2ce78c99214_3_1548"/>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7" name="Google Shape;17387;g2ce78c99214_3_1548"/>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8" name="Google Shape;17388;g2ce78c99214_3_1548"/>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9" name="Google Shape;17389;g2ce78c99214_3_1548"/>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0" name="Google Shape;17390;g2ce78c99214_3_1548"/>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1" name="Google Shape;17391;g2ce78c99214_3_1548"/>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2" name="Google Shape;17392;g2ce78c99214_3_1548"/>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3" name="Google Shape;17393;g2ce78c99214_3_1548"/>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4" name="Google Shape;17394;g2ce78c99214_3_1548"/>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5" name="Google Shape;17395;g2ce78c99214_3_1548"/>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6" name="Google Shape;17396;g2ce78c99214_3_1548"/>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7" name="Google Shape;17397;g2ce78c99214_3_1548"/>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8" name="Google Shape;17398;g2ce78c99214_3_1548"/>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9" name="Google Shape;17399;g2ce78c99214_3_1548"/>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0" name="Google Shape;17400;g2ce78c99214_3_1548"/>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1" name="Google Shape;17401;g2ce78c99214_3_1548"/>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2" name="Google Shape;17402;g2ce78c99214_3_1548"/>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3" name="Google Shape;17403;g2ce78c99214_3_1548"/>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4" name="Google Shape;17404;g2ce78c99214_3_1548"/>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5" name="Google Shape;17405;g2ce78c99214_3_1548"/>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6" name="Google Shape;17406;g2ce78c99214_3_1548"/>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7" name="Google Shape;17407;g2ce78c99214_3_1548"/>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8" name="Google Shape;17408;g2ce78c99214_3_1548"/>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9" name="Google Shape;17409;g2ce78c99214_3_1548"/>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0" name="Google Shape;17410;g2ce78c99214_3_1548"/>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1" name="Google Shape;17411;g2ce78c99214_3_1548"/>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2" name="Google Shape;17412;g2ce78c99214_3_1548"/>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3" name="Google Shape;17413;g2ce78c99214_3_1548"/>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4" name="Google Shape;17414;g2ce78c99214_3_1548"/>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5" name="Google Shape;17415;g2ce78c99214_3_1548"/>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6" name="Google Shape;17416;g2ce78c99214_3_1548"/>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7" name="Google Shape;17417;g2ce78c99214_3_1548"/>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8" name="Google Shape;17418;g2ce78c99214_3_1548"/>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9" name="Google Shape;17419;g2ce78c99214_3_1548"/>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0" name="Google Shape;17420;g2ce78c99214_3_1548"/>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1" name="Google Shape;17421;g2ce78c99214_3_1548"/>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2" name="Google Shape;17422;g2ce78c99214_3_1548"/>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3" name="Google Shape;17423;g2ce78c99214_3_1548"/>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4" name="Google Shape;17424;g2ce78c99214_3_1548"/>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5" name="Google Shape;17425;g2ce78c99214_3_1548"/>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6" name="Google Shape;17426;g2ce78c99214_3_1548"/>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7" name="Google Shape;17427;g2ce78c99214_3_1548"/>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8" name="Google Shape;17428;g2ce78c99214_3_1548"/>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9" name="Google Shape;17429;g2ce78c99214_3_1548"/>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0" name="Google Shape;17430;g2ce78c99214_3_1548"/>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1" name="Google Shape;17431;g2ce78c99214_3_1548"/>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2" name="Google Shape;17432;g2ce78c99214_3_1548"/>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3" name="Google Shape;17433;g2ce78c99214_3_1548"/>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4" name="Google Shape;17434;g2ce78c99214_3_1548"/>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5" name="Google Shape;17435;g2ce78c99214_3_1548"/>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6" name="Google Shape;17436;g2ce78c99214_3_1548"/>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7" name="Google Shape;17437;g2ce78c99214_3_1548"/>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8" name="Google Shape;17438;g2ce78c99214_3_1548"/>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9" name="Google Shape;17439;g2ce78c99214_3_1548"/>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0" name="Google Shape;17440;g2ce78c99214_3_1548"/>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1" name="Google Shape;17441;g2ce78c99214_3_1548"/>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2" name="Google Shape;17442;g2ce78c99214_3_1548"/>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3" name="Google Shape;17443;g2ce78c99214_3_1548"/>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4" name="Google Shape;17444;g2ce78c99214_3_1548"/>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5" name="Google Shape;17445;g2ce78c99214_3_1548"/>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6" name="Google Shape;17446;g2ce78c99214_3_1548"/>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7" name="Google Shape;17447;g2ce78c99214_3_1548"/>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8" name="Google Shape;17448;g2ce78c99214_3_1548"/>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9" name="Google Shape;17449;g2ce78c99214_3_1548"/>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0" name="Google Shape;17450;g2ce78c99214_3_1548"/>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1" name="Google Shape;17451;g2ce78c99214_3_1548"/>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2" name="Google Shape;17452;g2ce78c99214_3_1548"/>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3" name="Google Shape;17453;g2ce78c99214_3_1548"/>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4" name="Google Shape;17454;g2ce78c99214_3_1548"/>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5" name="Google Shape;17455;g2ce78c99214_3_1548"/>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6" name="Google Shape;17456;g2ce78c99214_3_1548"/>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7" name="Google Shape;17457;g2ce78c99214_3_1548"/>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8" name="Google Shape;17458;g2ce78c99214_3_1548"/>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9" name="Google Shape;17459;g2ce78c99214_3_1548"/>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0" name="Google Shape;17460;g2ce78c99214_3_1548"/>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1" name="Google Shape;17461;g2ce78c99214_3_1548"/>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2" name="Google Shape;17462;g2ce78c99214_3_1548"/>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3" name="Google Shape;17463;g2ce78c99214_3_1548"/>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4" name="Google Shape;17464;g2ce78c99214_3_1548"/>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5" name="Google Shape;17465;g2ce78c99214_3_1548"/>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6" name="Google Shape;17466;g2ce78c99214_3_1548"/>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7" name="Google Shape;17467;g2ce78c99214_3_1548"/>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8" name="Google Shape;17468;g2ce78c99214_3_1548"/>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9" name="Google Shape;17469;g2ce78c99214_3_1548"/>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0" name="Google Shape;17470;g2ce78c99214_3_1548"/>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1" name="Google Shape;17471;g2ce78c99214_3_1548"/>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2" name="Google Shape;17472;g2ce78c99214_3_1548"/>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3" name="Google Shape;17473;g2ce78c99214_3_1548"/>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4" name="Google Shape;17474;g2ce78c99214_3_1548"/>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5" name="Google Shape;17475;g2ce78c99214_3_1548"/>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6" name="Google Shape;17476;g2ce78c99214_3_1548"/>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7" name="Google Shape;17477;g2ce78c99214_3_1548"/>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8" name="Google Shape;17478;g2ce78c99214_3_1548"/>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9" name="Google Shape;17479;g2ce78c99214_3_1548"/>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0" name="Google Shape;17480;g2ce78c99214_3_1548"/>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1" name="Google Shape;17481;g2ce78c99214_3_1548"/>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2" name="Google Shape;17482;g2ce78c99214_3_1548"/>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3" name="Google Shape;17483;g2ce78c99214_3_1548"/>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4" name="Google Shape;17484;g2ce78c99214_3_1548"/>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5" name="Google Shape;17485;g2ce78c99214_3_1548"/>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6" name="Google Shape;17486;g2ce78c99214_3_1548"/>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7" name="Google Shape;17487;g2ce78c99214_3_1548"/>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8" name="Google Shape;17488;g2ce78c99214_3_1548"/>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9" name="Google Shape;17489;g2ce78c99214_3_1548"/>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0" name="Google Shape;17490;g2ce78c99214_3_1548"/>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1" name="Google Shape;17491;g2ce78c99214_3_1548"/>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2" name="Google Shape;17492;g2ce78c99214_3_1548"/>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3" name="Google Shape;17493;g2ce78c99214_3_1548"/>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4" name="Google Shape;17494;g2ce78c99214_3_1548"/>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5" name="Google Shape;17495;g2ce78c99214_3_1548"/>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6" name="Google Shape;17496;g2ce78c99214_3_1548"/>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7" name="Google Shape;17497;g2ce78c99214_3_1548"/>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8" name="Google Shape;17498;g2ce78c99214_3_1548"/>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9" name="Google Shape;17499;g2ce78c99214_3_1548"/>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0" name="Google Shape;17500;g2ce78c99214_3_1548"/>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1" name="Google Shape;17501;g2ce78c99214_3_1548"/>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2" name="Google Shape;17502;g2ce78c99214_3_1548"/>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3" name="Google Shape;17503;g2ce78c99214_3_1548"/>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4" name="Google Shape;17504;g2ce78c99214_3_1548"/>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5" name="Google Shape;17505;g2ce78c99214_3_1548"/>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6" name="Google Shape;17506;g2ce78c99214_3_1548"/>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7" name="Google Shape;17507;g2ce78c99214_3_1548"/>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8" name="Google Shape;17508;g2ce78c99214_3_1548"/>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9" name="Google Shape;17509;g2ce78c99214_3_1548"/>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0" name="Google Shape;17510;g2ce78c99214_3_1548"/>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1" name="Google Shape;17511;g2ce78c99214_3_1548"/>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2" name="Google Shape;17512;g2ce78c99214_3_1548"/>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3" name="Google Shape;17513;g2ce78c99214_3_1548"/>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4" name="Google Shape;17514;g2ce78c99214_3_1548"/>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5" name="Google Shape;17515;g2ce78c99214_3_1548"/>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6" name="Google Shape;17516;g2ce78c99214_3_1548"/>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7" name="Google Shape;17517;g2ce78c99214_3_1548"/>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8" name="Google Shape;17518;g2ce78c99214_3_1548"/>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9" name="Google Shape;17519;g2ce78c99214_3_1548"/>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0" name="Google Shape;17520;g2ce78c99214_3_1548"/>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1" name="Google Shape;17521;g2ce78c99214_3_1548"/>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2" name="Google Shape;17522;g2ce78c99214_3_1548"/>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3" name="Google Shape;17523;g2ce78c99214_3_1548"/>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4" name="Google Shape;17524;g2ce78c99214_3_1548"/>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5" name="Google Shape;17525;g2ce78c99214_3_1548"/>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6" name="Google Shape;17526;g2ce78c99214_3_1548"/>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7" name="Google Shape;17527;g2ce78c99214_3_1548"/>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8" name="Google Shape;17528;g2ce78c99214_3_1548"/>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9" name="Google Shape;17529;g2ce78c99214_3_1548"/>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0" name="Google Shape;17530;g2ce78c99214_3_1548"/>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1" name="Google Shape;17531;g2ce78c99214_3_1548"/>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2" name="Google Shape;17532;g2ce78c99214_3_1548"/>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3" name="Google Shape;17533;g2ce78c99214_3_1548"/>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4" name="Google Shape;17534;g2ce78c99214_3_1548"/>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5" name="Google Shape;17535;g2ce78c99214_3_1548"/>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6" name="Google Shape;17536;g2ce78c99214_3_1548"/>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7" name="Google Shape;17537;g2ce78c99214_3_1548"/>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8" name="Google Shape;17538;g2ce78c99214_3_1548"/>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9" name="Google Shape;17539;g2ce78c99214_3_1548"/>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0" name="Google Shape;17540;g2ce78c99214_3_1548"/>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1" name="Google Shape;17541;g2ce78c99214_3_1548"/>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2" name="Google Shape;17542;g2ce78c99214_3_1548"/>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3" name="Google Shape;17543;g2ce78c99214_3_1548"/>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4" name="Google Shape;17544;g2ce78c99214_3_1548"/>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5" name="Google Shape;17545;g2ce78c99214_3_1548"/>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6" name="Google Shape;17546;g2ce78c99214_3_1548"/>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7" name="Google Shape;17547;g2ce78c99214_3_1548"/>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8" name="Google Shape;17548;g2ce78c99214_3_1548"/>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9" name="Google Shape;17549;g2ce78c99214_3_1548"/>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0" name="Google Shape;17550;g2ce78c99214_3_1548"/>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1" name="Google Shape;17551;g2ce78c99214_3_1548"/>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2" name="Google Shape;17552;g2ce78c99214_3_1548"/>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3" name="Google Shape;17553;g2ce78c99214_3_1548"/>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4" name="Google Shape;17554;g2ce78c99214_3_1548"/>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5" name="Google Shape;17555;g2ce78c99214_3_1548"/>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6" name="Google Shape;17556;g2ce78c99214_3_1548"/>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7" name="Google Shape;17557;g2ce78c99214_3_1548"/>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8" name="Google Shape;17558;g2ce78c99214_3_1548"/>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59" name="Google Shape;17559;g2ce78c99214_3_1548"/>
          <p:cNvGrpSpPr/>
          <p:nvPr/>
        </p:nvGrpSpPr>
        <p:grpSpPr>
          <a:xfrm>
            <a:off x="6872824" y="3392063"/>
            <a:ext cx="1556084" cy="1555927"/>
            <a:chOff x="1724650" y="2856150"/>
            <a:chExt cx="1973975" cy="1973775"/>
          </a:xfrm>
        </p:grpSpPr>
        <p:sp>
          <p:nvSpPr>
            <p:cNvPr id="17560" name="Google Shape;17560;g2ce78c99214_3_1548"/>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1" name="Google Shape;17561;g2ce78c99214_3_1548"/>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2" name="Google Shape;17562;g2ce78c99214_3_1548"/>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3" name="Google Shape;17563;g2ce78c99214_3_1548"/>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4" name="Google Shape;17564;g2ce78c99214_3_1548"/>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5" name="Google Shape;17565;g2ce78c99214_3_1548"/>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6" name="Google Shape;17566;g2ce78c99214_3_1548"/>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7" name="Google Shape;17567;g2ce78c99214_3_1548"/>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8" name="Google Shape;17568;g2ce78c99214_3_1548"/>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9" name="Google Shape;17569;g2ce78c99214_3_1548"/>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0" name="Google Shape;17570;g2ce78c99214_3_1548"/>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1" name="Google Shape;17571;g2ce78c99214_3_1548"/>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2" name="Google Shape;17572;g2ce78c99214_3_1548"/>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3" name="Google Shape;17573;g2ce78c99214_3_1548"/>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4" name="Google Shape;17574;g2ce78c99214_3_1548"/>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5" name="Google Shape;17575;g2ce78c99214_3_1548"/>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6" name="Google Shape;17576;g2ce78c99214_3_1548"/>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7" name="Google Shape;17577;g2ce78c99214_3_1548"/>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8" name="Google Shape;17578;g2ce78c99214_3_1548"/>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9" name="Google Shape;17579;g2ce78c99214_3_1548"/>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0" name="Google Shape;17580;g2ce78c99214_3_1548"/>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1" name="Google Shape;17581;g2ce78c99214_3_1548"/>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2" name="Google Shape;17582;g2ce78c99214_3_1548"/>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3" name="Google Shape;17583;g2ce78c99214_3_1548"/>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4" name="Google Shape;17584;g2ce78c99214_3_1548"/>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5" name="Google Shape;17585;g2ce78c99214_3_1548"/>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6" name="Google Shape;17586;g2ce78c99214_3_1548"/>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7" name="Google Shape;17587;g2ce78c99214_3_1548"/>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8" name="Google Shape;17588;g2ce78c99214_3_1548"/>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9" name="Google Shape;17589;g2ce78c99214_3_1548"/>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0" name="Google Shape;17590;g2ce78c99214_3_1548"/>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1" name="Google Shape;17591;g2ce78c99214_3_1548"/>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2" name="Google Shape;17592;g2ce78c99214_3_1548"/>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3" name="Google Shape;17593;g2ce78c99214_3_1548"/>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4" name="Google Shape;17594;g2ce78c99214_3_1548"/>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5" name="Google Shape;17595;g2ce78c99214_3_1548"/>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6" name="Google Shape;17596;g2ce78c99214_3_1548"/>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7" name="Google Shape;17597;g2ce78c99214_3_1548"/>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8" name="Google Shape;17598;g2ce78c99214_3_1548"/>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9" name="Google Shape;17599;g2ce78c99214_3_1548"/>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0" name="Google Shape;17600;g2ce78c99214_3_1548"/>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1" name="Google Shape;17601;g2ce78c99214_3_1548"/>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2" name="Google Shape;17602;g2ce78c99214_3_1548"/>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3" name="Google Shape;17603;g2ce78c99214_3_1548"/>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4" name="Google Shape;17604;g2ce78c99214_3_1548"/>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5" name="Google Shape;17605;g2ce78c99214_3_1548"/>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6" name="Google Shape;17606;g2ce78c99214_3_1548"/>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7" name="Google Shape;17607;g2ce78c99214_3_1548"/>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8" name="Google Shape;17608;g2ce78c99214_3_1548"/>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9" name="Google Shape;17609;g2ce78c99214_3_1548"/>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0" name="Google Shape;17610;g2ce78c99214_3_1548"/>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1" name="Google Shape;17611;g2ce78c99214_3_1548"/>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2" name="Google Shape;17612;g2ce78c99214_3_1548"/>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3" name="Google Shape;17613;g2ce78c99214_3_1548"/>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4" name="Google Shape;17614;g2ce78c99214_3_1548"/>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5" name="Google Shape;17615;g2ce78c99214_3_1548"/>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6" name="Google Shape;17616;g2ce78c99214_3_1548"/>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7" name="Google Shape;17617;g2ce78c99214_3_1548"/>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8" name="Google Shape;17618;g2ce78c99214_3_1548"/>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9" name="Google Shape;17619;g2ce78c99214_3_1548"/>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0" name="Google Shape;17620;g2ce78c99214_3_1548"/>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1" name="Google Shape;17621;g2ce78c99214_3_1548"/>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2" name="Google Shape;17622;g2ce78c99214_3_1548"/>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3" name="Google Shape;17623;g2ce78c99214_3_1548"/>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4" name="Google Shape;17624;g2ce78c99214_3_1548"/>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5" name="Google Shape;17625;g2ce78c99214_3_1548"/>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6" name="Google Shape;17626;g2ce78c99214_3_1548"/>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7" name="Google Shape;17627;g2ce78c99214_3_1548"/>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8" name="Google Shape;17628;g2ce78c99214_3_1548"/>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9" name="Google Shape;17629;g2ce78c99214_3_1548"/>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0" name="Google Shape;17630;g2ce78c99214_3_1548"/>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1" name="Google Shape;17631;g2ce78c99214_3_1548"/>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2" name="Google Shape;17632;g2ce78c99214_3_1548"/>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3" name="Google Shape;17633;g2ce78c99214_3_1548"/>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4" name="Google Shape;17634;g2ce78c99214_3_1548"/>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5" name="Google Shape;17635;g2ce78c99214_3_1548"/>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6" name="Google Shape;17636;g2ce78c99214_3_1548"/>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7" name="Google Shape;17637;g2ce78c99214_3_1548"/>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8" name="Google Shape;17638;g2ce78c99214_3_1548"/>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9" name="Google Shape;17639;g2ce78c99214_3_1548"/>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0" name="Google Shape;17640;g2ce78c99214_3_1548"/>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1" name="Google Shape;17641;g2ce78c99214_3_1548"/>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2" name="Google Shape;17642;g2ce78c99214_3_1548"/>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3" name="Google Shape;17643;g2ce78c99214_3_1548"/>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4" name="Google Shape;17644;g2ce78c99214_3_1548"/>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5" name="Google Shape;17645;g2ce78c99214_3_1548"/>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6" name="Google Shape;17646;g2ce78c99214_3_1548"/>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7" name="Google Shape;17647;g2ce78c99214_3_1548"/>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8" name="Google Shape;17648;g2ce78c99214_3_1548"/>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9" name="Google Shape;17649;g2ce78c99214_3_1548"/>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0" name="Google Shape;17650;g2ce78c99214_3_1548"/>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1" name="Google Shape;17651;g2ce78c99214_3_1548"/>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2" name="Google Shape;17652;g2ce78c99214_3_1548"/>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3" name="Google Shape;17653;g2ce78c99214_3_1548"/>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4" name="Google Shape;17654;g2ce78c99214_3_1548"/>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5" name="Google Shape;17655;g2ce78c99214_3_1548"/>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6" name="Google Shape;17656;g2ce78c99214_3_1548"/>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7" name="Google Shape;17657;g2ce78c99214_3_1548"/>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8" name="Google Shape;17658;g2ce78c99214_3_1548"/>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9" name="Google Shape;17659;g2ce78c99214_3_1548"/>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0" name="Google Shape;17660;g2ce78c99214_3_1548"/>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1" name="Google Shape;17661;g2ce78c99214_3_1548"/>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2" name="Google Shape;17662;g2ce78c99214_3_1548"/>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3" name="Google Shape;17663;g2ce78c99214_3_1548"/>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4" name="Google Shape;17664;g2ce78c99214_3_1548"/>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5" name="Google Shape;17665;g2ce78c99214_3_1548"/>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6" name="Google Shape;17666;g2ce78c99214_3_1548"/>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7" name="Google Shape;17667;g2ce78c99214_3_1548"/>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8" name="Google Shape;17668;g2ce78c99214_3_1548"/>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9" name="Google Shape;17669;g2ce78c99214_3_1548"/>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0" name="Google Shape;17670;g2ce78c99214_3_1548"/>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1" name="Google Shape;17671;g2ce78c99214_3_1548"/>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2" name="Google Shape;17672;g2ce78c99214_3_1548"/>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3" name="Google Shape;17673;g2ce78c99214_3_1548"/>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4" name="Google Shape;17674;g2ce78c99214_3_1548"/>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5" name="Google Shape;17675;g2ce78c99214_3_1548"/>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6" name="Google Shape;17676;g2ce78c99214_3_1548"/>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7" name="Google Shape;17677;g2ce78c99214_3_1548"/>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8" name="Google Shape;17678;g2ce78c99214_3_1548"/>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9" name="Google Shape;17679;g2ce78c99214_3_1548"/>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0" name="Google Shape;17680;g2ce78c99214_3_1548"/>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1" name="Google Shape;17681;g2ce78c99214_3_1548"/>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2" name="Google Shape;17682;g2ce78c99214_3_1548"/>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3" name="Google Shape;17683;g2ce78c99214_3_1548"/>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4" name="Google Shape;17684;g2ce78c99214_3_1548"/>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5" name="Google Shape;17685;g2ce78c99214_3_1548"/>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6" name="Google Shape;17686;g2ce78c99214_3_1548"/>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7" name="Google Shape;17687;g2ce78c99214_3_1548"/>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8" name="Google Shape;17688;g2ce78c99214_3_1548"/>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9" name="Google Shape;17689;g2ce78c99214_3_1548"/>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0" name="Google Shape;17690;g2ce78c99214_3_1548"/>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1" name="Google Shape;17691;g2ce78c99214_3_1548"/>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2" name="Google Shape;17692;g2ce78c99214_3_1548"/>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3" name="Google Shape;17693;g2ce78c99214_3_1548"/>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4" name="Google Shape;17694;g2ce78c99214_3_1548"/>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5" name="Google Shape;17695;g2ce78c99214_3_1548"/>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6" name="Google Shape;17696;g2ce78c99214_3_1548"/>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7" name="Google Shape;17697;g2ce78c99214_3_1548"/>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8" name="Google Shape;17698;g2ce78c99214_3_1548"/>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9" name="Google Shape;17699;g2ce78c99214_3_1548"/>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0" name="Google Shape;17700;g2ce78c99214_3_1548"/>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1" name="Google Shape;17701;g2ce78c99214_3_1548"/>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2" name="Google Shape;17702;g2ce78c99214_3_1548"/>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3" name="Google Shape;17703;g2ce78c99214_3_1548"/>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4" name="Google Shape;17704;g2ce78c99214_3_1548"/>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5" name="Google Shape;17705;g2ce78c99214_3_1548"/>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6" name="Google Shape;17706;g2ce78c99214_3_1548"/>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7" name="Google Shape;17707;g2ce78c99214_3_1548"/>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8" name="Google Shape;17708;g2ce78c99214_3_1548"/>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9" name="Google Shape;17709;g2ce78c99214_3_1548"/>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0" name="Google Shape;17710;g2ce78c99214_3_1548"/>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1" name="Google Shape;17711;g2ce78c99214_3_1548"/>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2" name="Google Shape;17712;g2ce78c99214_3_1548"/>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3" name="Google Shape;17713;g2ce78c99214_3_1548"/>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4" name="Google Shape;17714;g2ce78c99214_3_1548"/>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5" name="Google Shape;17715;g2ce78c99214_3_1548"/>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6" name="Google Shape;17716;g2ce78c99214_3_1548"/>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7" name="Google Shape;17717;g2ce78c99214_3_1548"/>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8" name="Google Shape;17718;g2ce78c99214_3_1548"/>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9" name="Google Shape;17719;g2ce78c99214_3_1548"/>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0" name="Google Shape;17720;g2ce78c99214_3_1548"/>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1" name="Google Shape;17721;g2ce78c99214_3_1548"/>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2" name="Google Shape;17722;g2ce78c99214_3_1548"/>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3" name="Google Shape;17723;g2ce78c99214_3_1548"/>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4" name="Google Shape;17724;g2ce78c99214_3_1548"/>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5" name="Google Shape;17725;g2ce78c99214_3_1548"/>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6" name="Google Shape;17726;g2ce78c99214_3_1548"/>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7" name="Google Shape;17727;g2ce78c99214_3_1548"/>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8" name="Google Shape;17728;g2ce78c99214_3_1548"/>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9" name="Google Shape;17729;g2ce78c99214_3_1548"/>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0" name="Google Shape;17730;g2ce78c99214_3_1548"/>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1" name="Google Shape;17731;g2ce78c99214_3_1548"/>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2" name="Google Shape;17732;g2ce78c99214_3_1548"/>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3" name="Google Shape;17733;g2ce78c99214_3_1548"/>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4" name="Google Shape;17734;g2ce78c99214_3_1548"/>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5" name="Google Shape;17735;g2ce78c99214_3_1548"/>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6" name="Google Shape;17736;g2ce78c99214_3_1548"/>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7" name="Google Shape;17737;g2ce78c99214_3_1548"/>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8" name="Google Shape;17738;g2ce78c99214_3_1548"/>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9" name="Google Shape;17739;g2ce78c99214_3_1548"/>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0" name="Google Shape;17740;g2ce78c99214_3_1548"/>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1" name="Google Shape;17741;g2ce78c99214_3_1548"/>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2" name="Google Shape;17742;g2ce78c99214_3_1548"/>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3" name="Google Shape;17743;g2ce78c99214_3_1548"/>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4" name="Google Shape;17744;g2ce78c99214_3_1548"/>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5" name="Google Shape;17745;g2ce78c99214_3_1548"/>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6" name="Google Shape;17746;g2ce78c99214_3_1548"/>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7" name="Google Shape;17747;g2ce78c99214_3_1548"/>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8" name="Google Shape;17748;g2ce78c99214_3_1548"/>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9" name="Google Shape;17749;g2ce78c99214_3_1548"/>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0" name="Google Shape;17750;g2ce78c99214_3_1548"/>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1" name="Google Shape;17751;g2ce78c99214_3_1548"/>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2" name="Google Shape;17752;g2ce78c99214_3_1548"/>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3" name="Google Shape;17753;g2ce78c99214_3_1548"/>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4" name="Google Shape;17754;g2ce78c99214_3_1548"/>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5" name="Google Shape;17755;g2ce78c99214_3_1548"/>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6" name="Google Shape;17756;g2ce78c99214_3_1548"/>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7" name="Google Shape;17757;g2ce78c99214_3_1548"/>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8" name="Google Shape;17758;g2ce78c99214_3_1548"/>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9" name="Google Shape;17759;g2ce78c99214_3_1548"/>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0" name="Google Shape;17760;g2ce78c99214_3_1548"/>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1" name="Google Shape;17761;g2ce78c99214_3_1548"/>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2" name="Google Shape;17762;g2ce78c99214_3_1548"/>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3" name="Google Shape;17763;g2ce78c99214_3_1548"/>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4" name="Google Shape;17764;g2ce78c99214_3_1548"/>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5" name="Google Shape;17765;g2ce78c99214_3_1548"/>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6" name="Google Shape;17766;g2ce78c99214_3_1548"/>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7" name="Google Shape;17767;g2ce78c99214_3_1548"/>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8" name="Google Shape;17768;g2ce78c99214_3_1548"/>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9" name="Google Shape;17769;g2ce78c99214_3_1548"/>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0" name="Google Shape;17770;g2ce78c99214_3_1548"/>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1" name="Google Shape;17771;g2ce78c99214_3_1548"/>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2" name="Google Shape;17772;g2ce78c99214_3_1548"/>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3" name="Google Shape;17773;g2ce78c99214_3_1548"/>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4" name="Google Shape;17774;g2ce78c99214_3_1548"/>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5" name="Google Shape;17775;g2ce78c99214_3_1548"/>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6" name="Google Shape;17776;g2ce78c99214_3_1548"/>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7" name="Google Shape;17777;g2ce78c99214_3_1548"/>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8" name="Google Shape;17778;g2ce78c99214_3_1548"/>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9" name="Google Shape;17779;g2ce78c99214_3_1548"/>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0" name="Google Shape;17780;g2ce78c99214_3_1548"/>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1" name="Google Shape;17781;g2ce78c99214_3_1548"/>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2" name="Google Shape;17782;g2ce78c99214_3_1548"/>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3" name="Google Shape;17783;g2ce78c99214_3_1548"/>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4" name="Google Shape;17784;g2ce78c99214_3_1548"/>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5" name="Google Shape;17785;g2ce78c99214_3_1548"/>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6" name="Google Shape;17786;g2ce78c99214_3_1548"/>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7" name="Google Shape;17787;g2ce78c99214_3_1548"/>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8" name="Google Shape;17788;g2ce78c99214_3_1548"/>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9" name="Google Shape;17789;g2ce78c99214_3_1548"/>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0" name="Google Shape;17790;g2ce78c99214_3_1548"/>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1" name="Google Shape;17791;g2ce78c99214_3_1548"/>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2" name="Google Shape;17792;g2ce78c99214_3_1548"/>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3" name="Google Shape;17793;g2ce78c99214_3_1548"/>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4" name="Google Shape;17794;g2ce78c99214_3_1548"/>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5" name="Google Shape;17795;g2ce78c99214_3_1548"/>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6" name="Google Shape;17796;g2ce78c99214_3_1548"/>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7" name="Google Shape;17797;g2ce78c99214_3_1548"/>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8" name="Google Shape;17798;g2ce78c99214_3_1548"/>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9" name="Google Shape;17799;g2ce78c99214_3_1548"/>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0" name="Google Shape;17800;g2ce78c99214_3_1548"/>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1" name="Google Shape;17801;g2ce78c99214_3_1548"/>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2" name="Google Shape;17802;g2ce78c99214_3_1548"/>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3" name="Google Shape;17803;g2ce78c99214_3_1548"/>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4" name="Google Shape;17804;g2ce78c99214_3_1548"/>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5" name="Google Shape;17805;g2ce78c99214_3_1548"/>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6" name="Google Shape;17806;g2ce78c99214_3_1548"/>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7" name="Google Shape;17807;g2ce78c99214_3_1548"/>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8" name="Google Shape;17808;g2ce78c99214_3_1548"/>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9" name="Google Shape;17809;g2ce78c99214_3_1548"/>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0" name="Google Shape;17810;g2ce78c99214_3_1548"/>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1" name="Google Shape;17811;g2ce78c99214_3_1548"/>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2" name="Google Shape;17812;g2ce78c99214_3_1548"/>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3" name="Google Shape;17813;g2ce78c99214_3_1548"/>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4" name="Google Shape;17814;g2ce78c99214_3_1548"/>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5" name="Google Shape;17815;g2ce78c99214_3_1548"/>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6" name="Google Shape;17816;g2ce78c99214_3_1548"/>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7" name="Google Shape;17817;g2ce78c99214_3_1548"/>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8" name="Google Shape;17818;g2ce78c99214_3_1548"/>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9" name="Google Shape;17819;g2ce78c99214_3_1548"/>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0" name="Google Shape;17820;g2ce78c99214_3_1548"/>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1" name="Google Shape;17821;g2ce78c99214_3_1548"/>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2" name="Google Shape;17822;g2ce78c99214_3_1548"/>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3" name="Google Shape;17823;g2ce78c99214_3_1548"/>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4" name="Google Shape;17824;g2ce78c99214_3_1548"/>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5" name="Google Shape;17825;g2ce78c99214_3_1548"/>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6" name="Google Shape;17826;g2ce78c99214_3_1548"/>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7" name="Google Shape;17827;g2ce78c99214_3_1548"/>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8" name="Google Shape;17828;g2ce78c99214_3_1548"/>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9" name="Google Shape;17829;g2ce78c99214_3_1548"/>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0" name="Google Shape;17830;g2ce78c99214_3_1548"/>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1" name="Google Shape;17831;g2ce78c99214_3_1548"/>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2" name="Google Shape;17832;g2ce78c99214_3_1548"/>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3" name="Google Shape;17833;g2ce78c99214_3_1548"/>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4" name="Google Shape;17834;g2ce78c99214_3_1548"/>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5" name="Google Shape;17835;g2ce78c99214_3_1548"/>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6" name="Google Shape;17836;g2ce78c99214_3_1548"/>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7" name="Google Shape;17837;g2ce78c99214_3_1548"/>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8" name="Google Shape;17838;g2ce78c99214_3_1548"/>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9" name="Google Shape;17839;g2ce78c99214_3_1548"/>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0" name="Google Shape;17840;g2ce78c99214_3_1548"/>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1" name="Google Shape;17841;g2ce78c99214_3_1548"/>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2" name="Google Shape;17842;g2ce78c99214_3_1548"/>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3" name="Google Shape;17843;g2ce78c99214_3_1548"/>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4" name="Google Shape;17844;g2ce78c99214_3_1548"/>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5" name="Google Shape;17845;g2ce78c99214_3_1548"/>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6" name="Google Shape;17846;g2ce78c99214_3_1548"/>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7" name="Google Shape;17847;g2ce78c99214_3_1548"/>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8" name="Google Shape;17848;g2ce78c99214_3_1548"/>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9" name="Google Shape;17849;g2ce78c99214_3_1548"/>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0" name="Google Shape;17850;g2ce78c99214_3_1548"/>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1" name="Google Shape;17851;g2ce78c99214_3_1548"/>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2" name="Google Shape;17852;g2ce78c99214_3_1548"/>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3" name="Google Shape;17853;g2ce78c99214_3_1548"/>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4" name="Google Shape;17854;g2ce78c99214_3_1548"/>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5" name="Google Shape;17855;g2ce78c99214_3_1548"/>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6" name="Google Shape;17856;g2ce78c99214_3_1548"/>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7" name="Google Shape;17857;g2ce78c99214_3_1548"/>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8" name="Google Shape;17858;g2ce78c99214_3_1548"/>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9" name="Google Shape;17859;g2ce78c99214_3_1548"/>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0" name="Google Shape;17860;g2ce78c99214_3_1548"/>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1" name="Google Shape;17861;g2ce78c99214_3_1548"/>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2" name="Google Shape;17862;g2ce78c99214_3_1548"/>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3" name="Google Shape;17863;g2ce78c99214_3_1548"/>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4" name="Google Shape;17864;g2ce78c99214_3_1548"/>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5" name="Google Shape;17865;g2ce78c99214_3_1548"/>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6" name="Google Shape;17866;g2ce78c99214_3_1548"/>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7" name="Google Shape;17867;g2ce78c99214_3_1548"/>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8" name="Google Shape;17868;g2ce78c99214_3_1548"/>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9" name="Google Shape;17869;g2ce78c99214_3_1548"/>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0" name="Google Shape;17870;g2ce78c99214_3_1548"/>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1" name="Google Shape;17871;g2ce78c99214_3_1548"/>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2" name="Google Shape;17872;g2ce78c99214_3_1548"/>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3" name="Google Shape;17873;g2ce78c99214_3_1548"/>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4" name="Google Shape;17874;g2ce78c99214_3_1548"/>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5" name="Google Shape;17875;g2ce78c99214_3_1548"/>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6" name="Google Shape;17876;g2ce78c99214_3_1548"/>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7" name="Google Shape;17877;g2ce78c99214_3_1548"/>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8" name="Google Shape;17878;g2ce78c99214_3_1548"/>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9" name="Google Shape;17879;g2ce78c99214_3_1548"/>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0" name="Google Shape;17880;g2ce78c99214_3_1548"/>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1" name="Google Shape;17881;g2ce78c99214_3_1548"/>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2" name="Google Shape;17882;g2ce78c99214_3_1548"/>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3" name="Google Shape;17883;g2ce78c99214_3_1548"/>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4" name="Google Shape;17884;g2ce78c99214_3_1548"/>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5" name="Google Shape;17885;g2ce78c99214_3_1548"/>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6" name="Google Shape;17886;g2ce78c99214_3_1548"/>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7" name="Google Shape;17887;g2ce78c99214_3_1548"/>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8" name="Google Shape;17888;g2ce78c99214_3_1548"/>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9" name="Google Shape;17889;g2ce78c99214_3_1548"/>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0" name="Google Shape;17890;g2ce78c99214_3_1548"/>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1" name="Google Shape;17891;g2ce78c99214_3_1548"/>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2" name="Google Shape;17892;g2ce78c99214_3_1548"/>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3" name="Google Shape;17893;g2ce78c99214_3_1548"/>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4" name="Google Shape;17894;g2ce78c99214_3_1548"/>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5" name="Google Shape;17895;g2ce78c99214_3_1548"/>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6" name="Google Shape;17896;g2ce78c99214_3_1548"/>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7" name="Google Shape;17897;g2ce78c99214_3_1548"/>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8" name="Google Shape;17898;g2ce78c99214_3_1548"/>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9" name="Google Shape;17899;g2ce78c99214_3_1548"/>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0" name="Google Shape;17900;g2ce78c99214_3_1548"/>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1" name="Google Shape;17901;g2ce78c99214_3_1548"/>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2" name="Google Shape;17902;g2ce78c99214_3_1548"/>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3" name="Google Shape;17903;g2ce78c99214_3_1548"/>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4" name="Google Shape;17904;g2ce78c99214_3_1548"/>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5" name="Google Shape;17905;g2ce78c99214_3_1548"/>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6" name="Google Shape;17906;g2ce78c99214_3_1548"/>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7" name="Google Shape;17907;g2ce78c99214_3_1548"/>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8" name="Google Shape;17908;g2ce78c99214_3_1548"/>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9" name="Google Shape;17909;g2ce78c99214_3_1548"/>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0" name="Google Shape;17910;g2ce78c99214_3_1548"/>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1" name="Google Shape;17911;g2ce78c99214_3_1548"/>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2" name="Google Shape;17912;g2ce78c99214_3_1548"/>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3" name="Google Shape;17913;g2ce78c99214_3_1548"/>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4" name="Google Shape;17914;g2ce78c99214_3_1548"/>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5" name="Google Shape;17915;g2ce78c99214_3_1548"/>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6" name="Google Shape;17916;g2ce78c99214_3_1548"/>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7" name="Google Shape;17917;g2ce78c99214_3_1548"/>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8" name="Google Shape;17918;g2ce78c99214_3_1548"/>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9" name="Google Shape;17919;g2ce78c99214_3_1548"/>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0" name="Google Shape;17920;g2ce78c99214_3_1548"/>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1" name="Google Shape;17921;g2ce78c99214_3_1548"/>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2" name="Google Shape;17922;g2ce78c99214_3_1548"/>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3" name="Google Shape;17923;g2ce78c99214_3_1548"/>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4" name="Google Shape;17924;g2ce78c99214_3_1548"/>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5" name="Google Shape;17925;g2ce78c99214_3_1548"/>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6" name="Google Shape;17926;g2ce78c99214_3_1548"/>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7" name="Google Shape;17927;g2ce78c99214_3_1548"/>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8" name="Google Shape;17928;g2ce78c99214_3_1548"/>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9" name="Google Shape;17929;g2ce78c99214_3_1548"/>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0" name="Google Shape;17930;g2ce78c99214_3_1548"/>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1" name="Google Shape;17931;g2ce78c99214_3_1548"/>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2" name="Google Shape;17932;g2ce78c99214_3_1548"/>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3" name="Google Shape;17933;g2ce78c99214_3_1548"/>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4" name="Google Shape;17934;g2ce78c99214_3_1548"/>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5" name="Google Shape;17935;g2ce78c99214_3_1548"/>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6" name="Google Shape;17936;g2ce78c99214_3_1548"/>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937" name="Google Shape;17937;g2ce78c99214_3_1548"/>
          <p:cNvSpPr/>
          <p:nvPr/>
        </p:nvSpPr>
        <p:spPr>
          <a:xfrm>
            <a:off x="433127" y="259025"/>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8" name="Google Shape;17938;g2ce78c99214_3_1548"/>
          <p:cNvSpPr/>
          <p:nvPr/>
        </p:nvSpPr>
        <p:spPr>
          <a:xfrm>
            <a:off x="8233500" y="4407050"/>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9" name="Google Shape;17939;g2ce78c99214_3_1548"/>
          <p:cNvSpPr/>
          <p:nvPr/>
        </p:nvSpPr>
        <p:spPr>
          <a:xfrm>
            <a:off x="1013738" y="1911075"/>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0" name="Google Shape;17940;g2ce78c99214_3_1548"/>
          <p:cNvSpPr/>
          <p:nvPr/>
        </p:nvSpPr>
        <p:spPr>
          <a:xfrm>
            <a:off x="7880176" y="2900498"/>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1" name="Google Shape;17941;g2ce78c99214_3_1548"/>
          <p:cNvSpPr/>
          <p:nvPr/>
        </p:nvSpPr>
        <p:spPr>
          <a:xfrm>
            <a:off x="910547" y="66980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2" name="Google Shape;17942;g2ce78c99214_3_1548"/>
          <p:cNvSpPr/>
          <p:nvPr/>
        </p:nvSpPr>
        <p:spPr>
          <a:xfrm>
            <a:off x="7996097" y="416225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46" name="Shape 17946"/>
        <p:cNvGrpSpPr/>
        <p:nvPr/>
      </p:nvGrpSpPr>
      <p:grpSpPr>
        <a:xfrm>
          <a:off x="0" y="0"/>
          <a:ext cx="0" cy="0"/>
          <a:chOff x="0" y="0"/>
          <a:chExt cx="0" cy="0"/>
        </a:xfrm>
      </p:grpSpPr>
      <p:sp>
        <p:nvSpPr>
          <p:cNvPr id="17947" name="Google Shape;17947;p10"/>
          <p:cNvSpPr txBox="1"/>
          <p:nvPr>
            <p:ph idx="1" type="subTitle"/>
          </p:nvPr>
        </p:nvSpPr>
        <p:spPr>
          <a:xfrm>
            <a:off x="242025" y="1276525"/>
            <a:ext cx="3801900" cy="35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500"/>
              <a:buNone/>
            </a:pPr>
            <a:r>
              <a:rPr b="1" lang="en"/>
              <a:t>Lernziele nächste Lektion:</a:t>
            </a:r>
            <a:endParaRPr b="1"/>
          </a:p>
          <a:p>
            <a:pPr indent="0" lvl="0" marL="0" rtl="0" algn="ctr">
              <a:lnSpc>
                <a:spcPct val="100000"/>
              </a:lnSpc>
              <a:spcBef>
                <a:spcPts val="0"/>
              </a:spcBef>
              <a:spcAft>
                <a:spcPts val="0"/>
              </a:spcAft>
              <a:buSzPts val="2500"/>
              <a:buNone/>
            </a:pPr>
            <a:r>
              <a:rPr lang="en"/>
              <a:t>LZ 1-4</a:t>
            </a:r>
            <a:endParaRPr/>
          </a:p>
          <a:p>
            <a:pPr indent="0" lvl="0" marL="0" rtl="0" algn="ctr">
              <a:lnSpc>
                <a:spcPct val="100000"/>
              </a:lnSpc>
              <a:spcBef>
                <a:spcPts val="0"/>
              </a:spcBef>
              <a:spcAft>
                <a:spcPts val="0"/>
              </a:spcAft>
              <a:buSzPts val="2500"/>
              <a:buNone/>
            </a:pPr>
            <a:r>
              <a:rPr lang="en"/>
              <a:t>LZ 10-15</a:t>
            </a:r>
            <a:endParaRPr/>
          </a:p>
        </p:txBody>
      </p:sp>
      <p:pic>
        <p:nvPicPr>
          <p:cNvPr id="17948" name="Google Shape;17948;p10"/>
          <p:cNvPicPr preferRelativeResize="0"/>
          <p:nvPr/>
        </p:nvPicPr>
        <p:blipFill>
          <a:blip r:embed="rId3">
            <a:alphaModFix/>
          </a:blip>
          <a:stretch>
            <a:fillRect/>
          </a:stretch>
        </p:blipFill>
        <p:spPr>
          <a:xfrm>
            <a:off x="5037350" y="1276525"/>
            <a:ext cx="3801900" cy="3566400"/>
          </a:xfrm>
          <a:prstGeom prst="rect">
            <a:avLst/>
          </a:prstGeom>
          <a:noFill/>
          <a:ln>
            <a:noFill/>
          </a:ln>
        </p:spPr>
      </p:pic>
      <p:sp>
        <p:nvSpPr>
          <p:cNvPr id="17949" name="Google Shape;17949;p10"/>
          <p:cNvSpPr txBox="1"/>
          <p:nvPr>
            <p:ph type="title"/>
          </p:nvPr>
        </p:nvSpPr>
        <p:spPr>
          <a:xfrm>
            <a:off x="242175" y="429949"/>
            <a:ext cx="3801900" cy="793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Ausblick</a:t>
            </a:r>
            <a:endParaRPr/>
          </a:p>
        </p:txBody>
      </p:sp>
      <p:sp>
        <p:nvSpPr>
          <p:cNvPr id="17950" name="Google Shape;17950;p10"/>
          <p:cNvSpPr txBox="1"/>
          <p:nvPr>
            <p:ph type="title"/>
          </p:nvPr>
        </p:nvSpPr>
        <p:spPr>
          <a:xfrm>
            <a:off x="5037350" y="429949"/>
            <a:ext cx="3801900" cy="793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Fragen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90" name="Shape 13990"/>
        <p:cNvGrpSpPr/>
        <p:nvPr/>
      </p:nvGrpSpPr>
      <p:grpSpPr>
        <a:xfrm>
          <a:off x="0" y="0"/>
          <a:ext cx="0" cy="0"/>
          <a:chOff x="0" y="0"/>
          <a:chExt cx="0" cy="0"/>
        </a:xfrm>
      </p:grpSpPr>
      <p:sp>
        <p:nvSpPr>
          <p:cNvPr id="13991" name="Google Shape;13991;p9"/>
          <p:cNvSpPr txBox="1"/>
          <p:nvPr>
            <p:ph idx="1" type="subTitle"/>
          </p:nvPr>
        </p:nvSpPr>
        <p:spPr>
          <a:xfrm>
            <a:off x="997499" y="1543688"/>
            <a:ext cx="2280600" cy="5259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2400"/>
              <a:buNone/>
            </a:pPr>
            <a:r>
              <a:rPr lang="en"/>
              <a:t>Einstieg</a:t>
            </a:r>
            <a:endParaRPr/>
          </a:p>
        </p:txBody>
      </p:sp>
      <p:sp>
        <p:nvSpPr>
          <p:cNvPr id="13992" name="Google Shape;13992;p9"/>
          <p:cNvSpPr txBox="1"/>
          <p:nvPr>
            <p:ph idx="6" type="subTitle"/>
          </p:nvPr>
        </p:nvSpPr>
        <p:spPr>
          <a:xfrm>
            <a:off x="997534" y="2774613"/>
            <a:ext cx="2280600" cy="525900"/>
          </a:xfrm>
          <a:prstGeom prst="rect">
            <a:avLst/>
          </a:prstGeom>
          <a:noFill/>
          <a:ln>
            <a:noFill/>
          </a:ln>
        </p:spPr>
        <p:txBody>
          <a:bodyPr anchorCtr="0" anchor="b" bIns="91425" lIns="91425" spcFirstLastPara="1" rIns="91425" wrap="square" tIns="91425">
            <a:noAutofit/>
          </a:bodyPr>
          <a:lstStyle/>
          <a:p>
            <a:pPr indent="0" lvl="0" marL="0" rtl="0" algn="r">
              <a:lnSpc>
                <a:spcPct val="100000"/>
              </a:lnSpc>
              <a:spcBef>
                <a:spcPts val="0"/>
              </a:spcBef>
              <a:spcAft>
                <a:spcPts val="0"/>
              </a:spcAft>
              <a:buSzPts val="2400"/>
              <a:buNone/>
            </a:pPr>
            <a:r>
              <a:rPr lang="en"/>
              <a:t>Arbeitsauftrag</a:t>
            </a:r>
            <a:endParaRPr/>
          </a:p>
        </p:txBody>
      </p:sp>
      <p:sp>
        <p:nvSpPr>
          <p:cNvPr id="13993" name="Google Shape;13993;p9"/>
          <p:cNvSpPr txBox="1"/>
          <p:nvPr>
            <p:ph idx="7" type="subTitle"/>
          </p:nvPr>
        </p:nvSpPr>
        <p:spPr>
          <a:xfrm>
            <a:off x="5879387" y="1543688"/>
            <a:ext cx="2280600" cy="5259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Theorie</a:t>
            </a:r>
            <a:endParaRPr/>
          </a:p>
        </p:txBody>
      </p:sp>
      <p:sp>
        <p:nvSpPr>
          <p:cNvPr id="13994" name="Google Shape;13994;p9"/>
          <p:cNvSpPr txBox="1"/>
          <p:nvPr>
            <p:ph idx="8" type="subTitle"/>
          </p:nvPr>
        </p:nvSpPr>
        <p:spPr>
          <a:xfrm>
            <a:off x="5879374" y="2774613"/>
            <a:ext cx="2280600" cy="5259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Abschluss</a:t>
            </a:r>
            <a:endParaRPr/>
          </a:p>
        </p:txBody>
      </p:sp>
      <p:sp>
        <p:nvSpPr>
          <p:cNvPr id="13995" name="Google Shape;13995;p9"/>
          <p:cNvSpPr txBox="1"/>
          <p:nvPr>
            <p:ph idx="2" type="subTitle"/>
          </p:nvPr>
        </p:nvSpPr>
        <p:spPr>
          <a:xfrm>
            <a:off x="997559" y="1940150"/>
            <a:ext cx="2280600" cy="713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rgbClr val="000000"/>
              </a:buClr>
              <a:buSzPts val="2400"/>
              <a:buFont typeface="Arial"/>
              <a:buNone/>
            </a:pPr>
            <a:r>
              <a:rPr lang="en"/>
              <a:t>Repetition Kinesiologie Tape Techniken</a:t>
            </a:r>
            <a:endParaRPr/>
          </a:p>
          <a:p>
            <a:pPr indent="0" lvl="0" marL="0" rtl="0" algn="r">
              <a:lnSpc>
                <a:spcPct val="100000"/>
              </a:lnSpc>
              <a:spcBef>
                <a:spcPts val="0"/>
              </a:spcBef>
              <a:spcAft>
                <a:spcPts val="0"/>
              </a:spcAft>
              <a:buSzPts val="1400"/>
              <a:buNone/>
            </a:pPr>
            <a:r>
              <a:t/>
            </a:r>
            <a:endParaRPr/>
          </a:p>
        </p:txBody>
      </p:sp>
      <p:sp>
        <p:nvSpPr>
          <p:cNvPr id="13996" name="Google Shape;13996;p9"/>
          <p:cNvSpPr txBox="1"/>
          <p:nvPr>
            <p:ph idx="3" type="subTitle"/>
          </p:nvPr>
        </p:nvSpPr>
        <p:spPr>
          <a:xfrm>
            <a:off x="5879389" y="1940150"/>
            <a:ext cx="2280600" cy="71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Sehnenentzündungen</a:t>
            </a:r>
            <a:endParaRPr/>
          </a:p>
          <a:p>
            <a:pPr indent="0" lvl="0" marL="0" rtl="0" algn="l">
              <a:lnSpc>
                <a:spcPct val="100000"/>
              </a:lnSpc>
              <a:spcBef>
                <a:spcPts val="0"/>
              </a:spcBef>
              <a:spcAft>
                <a:spcPts val="0"/>
              </a:spcAft>
              <a:buSzPts val="1400"/>
              <a:buNone/>
            </a:pPr>
            <a:r>
              <a:rPr lang="en"/>
              <a:t>Jumper’s Knee</a:t>
            </a:r>
            <a:endParaRPr/>
          </a:p>
        </p:txBody>
      </p:sp>
      <p:sp>
        <p:nvSpPr>
          <p:cNvPr id="13997" name="Google Shape;13997;p9"/>
          <p:cNvSpPr txBox="1"/>
          <p:nvPr>
            <p:ph idx="4" type="subTitle"/>
          </p:nvPr>
        </p:nvSpPr>
        <p:spPr>
          <a:xfrm>
            <a:off x="997525" y="3161550"/>
            <a:ext cx="2280600" cy="7134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400"/>
              <a:buNone/>
            </a:pPr>
            <a:r>
              <a:rPr lang="en"/>
              <a:t>Tapen von Knie mit Sehnenentzündungen</a:t>
            </a:r>
            <a:endParaRPr/>
          </a:p>
          <a:p>
            <a:pPr indent="0" lvl="0" marL="0" rtl="0" algn="r">
              <a:lnSpc>
                <a:spcPct val="100000"/>
              </a:lnSpc>
              <a:spcBef>
                <a:spcPts val="0"/>
              </a:spcBef>
              <a:spcAft>
                <a:spcPts val="0"/>
              </a:spcAft>
              <a:buSzPts val="1400"/>
              <a:buNone/>
            </a:pPr>
            <a:r>
              <a:rPr lang="en"/>
              <a:t>Gruppenpuzzle</a:t>
            </a:r>
            <a:endParaRPr/>
          </a:p>
        </p:txBody>
      </p:sp>
      <p:sp>
        <p:nvSpPr>
          <p:cNvPr id="13998" name="Google Shape;13998;p9"/>
          <p:cNvSpPr txBox="1"/>
          <p:nvPr>
            <p:ph idx="5" type="subTitle"/>
          </p:nvPr>
        </p:nvSpPr>
        <p:spPr>
          <a:xfrm>
            <a:off x="5879376" y="3161538"/>
            <a:ext cx="2280600" cy="71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Fragen?</a:t>
            </a:r>
            <a:endParaRPr/>
          </a:p>
          <a:p>
            <a:pPr indent="0" lvl="0" marL="0" rtl="0" algn="l">
              <a:lnSpc>
                <a:spcPct val="100000"/>
              </a:lnSpc>
              <a:spcBef>
                <a:spcPts val="0"/>
              </a:spcBef>
              <a:spcAft>
                <a:spcPts val="0"/>
              </a:spcAft>
              <a:buSzPts val="1400"/>
              <a:buNone/>
            </a:pPr>
            <a:r>
              <a:rPr lang="en"/>
              <a:t>Ausblick</a:t>
            </a:r>
            <a:endParaRPr/>
          </a:p>
        </p:txBody>
      </p:sp>
      <p:sp>
        <p:nvSpPr>
          <p:cNvPr id="13999" name="Google Shape;13999;p9"/>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t" bIns="91425" lIns="91425" spcFirstLastPara="1" rIns="91425" wrap="square" tIns="91425">
            <a:noAutofit/>
          </a:bodyPr>
          <a:lstStyle/>
          <a:p>
            <a:pPr indent="0" lvl="0" marL="0" rtl="0" algn="ctr">
              <a:spcBef>
                <a:spcPts val="0"/>
              </a:spcBef>
              <a:spcAft>
                <a:spcPts val="0"/>
              </a:spcAft>
              <a:buSzPts val="3500"/>
              <a:buNone/>
            </a:pPr>
            <a:r>
              <a:rPr lang="en"/>
              <a:t>Lektions</a:t>
            </a:r>
            <a:r>
              <a:rPr lang="en">
                <a:solidFill>
                  <a:schemeClr val="accent4"/>
                </a:solidFill>
              </a:rPr>
              <a:t>ablauf</a:t>
            </a:r>
            <a:endParaRPr>
              <a:solidFill>
                <a:schemeClr val="accent4"/>
              </a:solidFill>
            </a:endParaRPr>
          </a:p>
        </p:txBody>
      </p:sp>
      <p:sp>
        <p:nvSpPr>
          <p:cNvPr id="14000" name="Google Shape;14000;p9"/>
          <p:cNvSpPr/>
          <p:nvPr/>
        </p:nvSpPr>
        <p:spPr>
          <a:xfrm>
            <a:off x="3506763" y="1811075"/>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1" name="Google Shape;14001;p9"/>
          <p:cNvSpPr/>
          <p:nvPr/>
        </p:nvSpPr>
        <p:spPr>
          <a:xfrm>
            <a:off x="3506738" y="3027250"/>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2" name="Google Shape;14002;p9"/>
          <p:cNvSpPr/>
          <p:nvPr/>
        </p:nvSpPr>
        <p:spPr>
          <a:xfrm>
            <a:off x="5036688" y="1811075"/>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3" name="Google Shape;14003;p9"/>
          <p:cNvSpPr/>
          <p:nvPr/>
        </p:nvSpPr>
        <p:spPr>
          <a:xfrm>
            <a:off x="5036663" y="3027250"/>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4" name="Google Shape;14004;p9"/>
          <p:cNvSpPr txBox="1"/>
          <p:nvPr>
            <p:ph type="title"/>
          </p:nvPr>
        </p:nvSpPr>
        <p:spPr>
          <a:xfrm>
            <a:off x="3516669" y="1820988"/>
            <a:ext cx="594300" cy="5943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b="0" i="1" lang="en" sz="2400">
                <a:latin typeface="Poppins Medium"/>
                <a:ea typeface="Poppins Medium"/>
                <a:cs typeface="Poppins Medium"/>
                <a:sym typeface="Poppins Medium"/>
              </a:rPr>
              <a:t>0</a:t>
            </a:r>
            <a:r>
              <a:rPr b="0" i="1" lang="en" sz="2400">
                <a:latin typeface="Poppins Medium"/>
                <a:ea typeface="Poppins Medium"/>
                <a:cs typeface="Poppins Medium"/>
                <a:sym typeface="Poppins Medium"/>
              </a:rPr>
              <a:t>1</a:t>
            </a:r>
            <a:endParaRPr sz="2400"/>
          </a:p>
        </p:txBody>
      </p:sp>
      <p:sp>
        <p:nvSpPr>
          <p:cNvPr id="14005" name="Google Shape;14005;p9"/>
          <p:cNvSpPr txBox="1"/>
          <p:nvPr>
            <p:ph type="title"/>
          </p:nvPr>
        </p:nvSpPr>
        <p:spPr>
          <a:xfrm>
            <a:off x="5056494" y="1820963"/>
            <a:ext cx="594300" cy="5943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b="0" i="1" lang="en" sz="2400">
                <a:latin typeface="Poppins Medium"/>
                <a:ea typeface="Poppins Medium"/>
                <a:cs typeface="Poppins Medium"/>
                <a:sym typeface="Poppins Medium"/>
              </a:rPr>
              <a:t>02</a:t>
            </a:r>
            <a:endParaRPr sz="2400"/>
          </a:p>
        </p:txBody>
      </p:sp>
      <p:sp>
        <p:nvSpPr>
          <p:cNvPr id="14006" name="Google Shape;14006;p9"/>
          <p:cNvSpPr txBox="1"/>
          <p:nvPr>
            <p:ph type="title"/>
          </p:nvPr>
        </p:nvSpPr>
        <p:spPr>
          <a:xfrm>
            <a:off x="3516644" y="3037138"/>
            <a:ext cx="594300" cy="5943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b="0" i="1" lang="en" sz="2400">
                <a:latin typeface="Poppins Medium"/>
                <a:ea typeface="Poppins Medium"/>
                <a:cs typeface="Poppins Medium"/>
                <a:sym typeface="Poppins Medium"/>
              </a:rPr>
              <a:t>03</a:t>
            </a:r>
            <a:endParaRPr sz="2400"/>
          </a:p>
        </p:txBody>
      </p:sp>
      <p:sp>
        <p:nvSpPr>
          <p:cNvPr id="14007" name="Google Shape;14007;p9"/>
          <p:cNvSpPr txBox="1"/>
          <p:nvPr>
            <p:ph type="title"/>
          </p:nvPr>
        </p:nvSpPr>
        <p:spPr>
          <a:xfrm>
            <a:off x="5056469" y="3037138"/>
            <a:ext cx="594300" cy="5943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b="0" i="1" lang="en" sz="2400">
                <a:latin typeface="Poppins Medium"/>
                <a:ea typeface="Poppins Medium"/>
                <a:cs typeface="Poppins Medium"/>
                <a:sym typeface="Poppins Medium"/>
              </a:rPr>
              <a:t>04</a:t>
            </a:r>
            <a:endParaRPr sz="2400"/>
          </a:p>
        </p:txBody>
      </p:sp>
      <p:sp>
        <p:nvSpPr>
          <p:cNvPr id="14008" name="Google Shape;14008;p9"/>
          <p:cNvSpPr txBox="1"/>
          <p:nvPr/>
        </p:nvSpPr>
        <p:spPr>
          <a:xfrm>
            <a:off x="720000" y="4224400"/>
            <a:ext cx="7717500" cy="65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Poppins Medium"/>
                <a:ea typeface="Poppins Medium"/>
                <a:cs typeface="Poppins Medium"/>
                <a:sym typeface="Poppins Medium"/>
              </a:rPr>
              <a:t>Heutige Lernziele</a:t>
            </a:r>
            <a:endParaRPr>
              <a:solidFill>
                <a:schemeClr val="dk1"/>
              </a:solidFill>
              <a:latin typeface="Figtree"/>
              <a:ea typeface="Figtree"/>
              <a:cs typeface="Figtree"/>
              <a:sym typeface="Figtree"/>
            </a:endParaRPr>
          </a:p>
          <a:p>
            <a:pPr indent="0" lvl="0" marL="0" rtl="0" algn="ctr">
              <a:spcBef>
                <a:spcPts val="0"/>
              </a:spcBef>
              <a:spcAft>
                <a:spcPts val="0"/>
              </a:spcAft>
              <a:buNone/>
            </a:pPr>
            <a:r>
              <a:rPr lang="en">
                <a:solidFill>
                  <a:schemeClr val="dk1"/>
                </a:solidFill>
                <a:latin typeface="Figtree"/>
                <a:ea typeface="Figtree"/>
                <a:cs typeface="Figtree"/>
                <a:sym typeface="Figtree"/>
              </a:rPr>
              <a:t>LZ 1-3, 5-9</a:t>
            </a:r>
            <a:endParaRPr>
              <a:solidFill>
                <a:schemeClr val="dk1"/>
              </a:solidFill>
              <a:latin typeface="Figtree"/>
              <a:ea typeface="Figtree"/>
              <a:cs typeface="Figtree"/>
              <a:sym typeface="Figtree"/>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12" name="Shape 14012"/>
        <p:cNvGrpSpPr/>
        <p:nvPr/>
      </p:nvGrpSpPr>
      <p:grpSpPr>
        <a:xfrm>
          <a:off x="0" y="0"/>
          <a:ext cx="0" cy="0"/>
          <a:chOff x="0" y="0"/>
          <a:chExt cx="0" cy="0"/>
        </a:xfrm>
      </p:grpSpPr>
      <p:sp>
        <p:nvSpPr>
          <p:cNvPr id="14013" name="Google Shape;14013;p6"/>
          <p:cNvSpPr txBox="1"/>
          <p:nvPr>
            <p:ph type="title"/>
          </p:nvPr>
        </p:nvSpPr>
        <p:spPr>
          <a:xfrm>
            <a:off x="2391900" y="2638734"/>
            <a:ext cx="4360200" cy="7014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Einstieg</a:t>
            </a:r>
            <a:endParaRPr/>
          </a:p>
        </p:txBody>
      </p:sp>
      <p:sp>
        <p:nvSpPr>
          <p:cNvPr id="14014" name="Google Shape;14014;p6"/>
          <p:cNvSpPr txBox="1"/>
          <p:nvPr>
            <p:ph idx="2" type="title"/>
          </p:nvPr>
        </p:nvSpPr>
        <p:spPr>
          <a:xfrm>
            <a:off x="4021650" y="1076563"/>
            <a:ext cx="1100700" cy="9519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01</a:t>
            </a:r>
            <a:endParaRPr/>
          </a:p>
        </p:txBody>
      </p:sp>
      <p:sp>
        <p:nvSpPr>
          <p:cNvPr id="14015" name="Google Shape;14015;p6"/>
          <p:cNvSpPr txBox="1"/>
          <p:nvPr>
            <p:ph idx="1" type="subTitle"/>
          </p:nvPr>
        </p:nvSpPr>
        <p:spPr>
          <a:xfrm>
            <a:off x="2391900" y="3430713"/>
            <a:ext cx="4360200" cy="42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2400"/>
              <a:buFont typeface="Arial"/>
              <a:buNone/>
            </a:pPr>
            <a:r>
              <a:rPr lang="en"/>
              <a:t>Repetition Kinesiologie Tape Techniken</a:t>
            </a:r>
            <a:endParaRPr/>
          </a:p>
        </p:txBody>
      </p:sp>
      <p:grpSp>
        <p:nvGrpSpPr>
          <p:cNvPr id="14016" name="Google Shape;14016;p6"/>
          <p:cNvGrpSpPr/>
          <p:nvPr/>
        </p:nvGrpSpPr>
        <p:grpSpPr>
          <a:xfrm>
            <a:off x="715099" y="188463"/>
            <a:ext cx="1556084" cy="1555927"/>
            <a:chOff x="1724650" y="2856150"/>
            <a:chExt cx="1973975" cy="1973775"/>
          </a:xfrm>
        </p:grpSpPr>
        <p:sp>
          <p:nvSpPr>
            <p:cNvPr id="14017" name="Google Shape;14017;p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8" name="Google Shape;14018;p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9" name="Google Shape;14019;p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0" name="Google Shape;14020;p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2" name="Google Shape;14022;p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p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p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p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p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p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p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p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p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p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p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p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p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p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8" name="Google Shape;14038;p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9" name="Google Shape;14039;p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0" name="Google Shape;14040;p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p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p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3" name="Google Shape;14043;p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4" name="Google Shape;14044;p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5" name="Google Shape;14045;p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p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p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p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0" name="Google Shape;14050;p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1" name="Google Shape;14051;p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2" name="Google Shape;14052;p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3" name="Google Shape;14053;p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5" name="Google Shape;14055;p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6" name="Google Shape;14056;p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7" name="Google Shape;14057;p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9" name="Google Shape;14059;p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0" name="Google Shape;14060;p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1" name="Google Shape;14061;p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2" name="Google Shape;14062;p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3" name="Google Shape;14063;p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7" name="Google Shape;14067;p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8" name="Google Shape;14068;p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9" name="Google Shape;14069;p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0" name="Google Shape;14070;p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1" name="Google Shape;14071;p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2" name="Google Shape;14072;p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3" name="Google Shape;14073;p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6" name="Google Shape;14076;p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7" name="Google Shape;14077;p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8" name="Google Shape;14078;p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2" name="Google Shape;14082;p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3" name="Google Shape;14083;p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4" name="Google Shape;14084;p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5" name="Google Shape;14085;p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6" name="Google Shape;14086;p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7" name="Google Shape;14087;p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8" name="Google Shape;14088;p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9" name="Google Shape;14089;p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0" name="Google Shape;14090;p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1" name="Google Shape;14091;p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2" name="Google Shape;14092;p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3" name="Google Shape;14093;p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4" name="Google Shape;14094;p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5" name="Google Shape;14095;p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6" name="Google Shape;14096;p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7" name="Google Shape;14097;p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8" name="Google Shape;14098;p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9" name="Google Shape;14099;p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0" name="Google Shape;14100;p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1" name="Google Shape;14101;p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2" name="Google Shape;14102;p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3" name="Google Shape;14103;p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4" name="Google Shape;14104;p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5" name="Google Shape;14105;p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6" name="Google Shape;14106;p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7" name="Google Shape;14107;p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8" name="Google Shape;14108;p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4" name="Google Shape;14114;p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6" name="Google Shape;14116;p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7" name="Google Shape;14117;p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8" name="Google Shape;14118;p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9" name="Google Shape;14119;p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0" name="Google Shape;14120;p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1" name="Google Shape;14121;p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2" name="Google Shape;14122;p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p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p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5" name="Google Shape;14125;p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p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p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8" name="Google Shape;14128;p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9" name="Google Shape;14129;p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0" name="Google Shape;14130;p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1" name="Google Shape;14131;p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2" name="Google Shape;14132;p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3" name="Google Shape;14133;p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4" name="Google Shape;14134;p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5" name="Google Shape;14135;p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6" name="Google Shape;14136;p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7" name="Google Shape;14137;p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8" name="Google Shape;14138;p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9" name="Google Shape;14139;p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0" name="Google Shape;14140;p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1" name="Google Shape;14141;p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2" name="Google Shape;14142;p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3" name="Google Shape;14143;p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4" name="Google Shape;14144;p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5" name="Google Shape;14145;p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6" name="Google Shape;14146;p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p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p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9" name="Google Shape;14149;p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0" name="Google Shape;14150;p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1" name="Google Shape;14151;p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2" name="Google Shape;14152;p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3" name="Google Shape;14153;p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4" name="Google Shape;14154;p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5" name="Google Shape;14155;p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6" name="Google Shape;14156;p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7" name="Google Shape;14157;p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8" name="Google Shape;14158;p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9" name="Google Shape;14159;p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0" name="Google Shape;14160;p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1" name="Google Shape;14161;p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p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p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p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5" name="Google Shape;14165;p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6" name="Google Shape;14166;p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7" name="Google Shape;14167;p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p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p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0" name="Google Shape;14170;p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1" name="Google Shape;14171;p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2" name="Google Shape;14172;p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3" name="Google Shape;14173;p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4" name="Google Shape;14174;p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p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p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p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p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p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0" name="Google Shape;14180;p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1" name="Google Shape;14181;p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2" name="Google Shape;14182;p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3" name="Google Shape;14183;p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4" name="Google Shape;14184;p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5" name="Google Shape;14185;p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6" name="Google Shape;14186;p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7" name="Google Shape;14187;p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8" name="Google Shape;14188;p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9" name="Google Shape;14189;p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0" name="Google Shape;14190;p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1" name="Google Shape;14191;p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2" name="Google Shape;14192;p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3" name="Google Shape;14193;p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4" name="Google Shape;14194;p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5" name="Google Shape;14195;p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6" name="Google Shape;14196;p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7" name="Google Shape;14197;p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8" name="Google Shape;14198;p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9" name="Google Shape;14199;p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0" name="Google Shape;14200;p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1" name="Google Shape;14201;p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2" name="Google Shape;14202;p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5" name="Google Shape;14205;p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6" name="Google Shape;14206;p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7" name="Google Shape;14207;p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8" name="Google Shape;14208;p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9" name="Google Shape;14209;p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0" name="Google Shape;14210;p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1" name="Google Shape;14211;p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2" name="Google Shape;14212;p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3" name="Google Shape;14213;p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4" name="Google Shape;14214;p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5" name="Google Shape;14215;p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6" name="Google Shape;14216;p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7" name="Google Shape;14217;p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8" name="Google Shape;14218;p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9" name="Google Shape;14219;p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0" name="Google Shape;14220;p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1" name="Google Shape;14221;p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2" name="Google Shape;14222;p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3" name="Google Shape;14223;p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4" name="Google Shape;14224;p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5" name="Google Shape;14225;p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6" name="Google Shape;14226;p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7" name="Google Shape;14227;p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8" name="Google Shape;14228;p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9" name="Google Shape;14229;p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0" name="Google Shape;14230;p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1" name="Google Shape;14231;p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2" name="Google Shape;14232;p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3" name="Google Shape;14233;p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4" name="Google Shape;14234;p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5" name="Google Shape;14235;p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6" name="Google Shape;14236;p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7" name="Google Shape;14237;p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8" name="Google Shape;14238;p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9" name="Google Shape;14239;p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0" name="Google Shape;14240;p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1" name="Google Shape;14241;p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p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p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4" name="Google Shape;14244;p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5" name="Google Shape;14245;p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6" name="Google Shape;14246;p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7" name="Google Shape;14247;p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p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p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0" name="Google Shape;14250;p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1" name="Google Shape;14251;p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2" name="Google Shape;14252;p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p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4" name="Google Shape;14254;p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5" name="Google Shape;14255;p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6" name="Google Shape;14256;p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7" name="Google Shape;14257;p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8" name="Google Shape;14258;p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9" name="Google Shape;14259;p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0" name="Google Shape;14260;p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1" name="Google Shape;14261;p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2" name="Google Shape;14262;p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3" name="Google Shape;14263;p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4" name="Google Shape;14264;p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5" name="Google Shape;14265;p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6" name="Google Shape;14266;p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7" name="Google Shape;14267;p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8" name="Google Shape;14268;p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9" name="Google Shape;14269;p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0" name="Google Shape;14270;p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1" name="Google Shape;14271;p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2" name="Google Shape;14272;p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3" name="Google Shape;14273;p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4" name="Google Shape;14274;p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5" name="Google Shape;14275;p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6" name="Google Shape;14276;p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7" name="Google Shape;14277;p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8" name="Google Shape;14278;p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9" name="Google Shape;14279;p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0" name="Google Shape;14280;p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1" name="Google Shape;14281;p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2" name="Google Shape;14282;p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3" name="Google Shape;14283;p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4" name="Google Shape;14284;p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5" name="Google Shape;14285;p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6" name="Google Shape;14286;p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7" name="Google Shape;14287;p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8" name="Google Shape;14288;p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9" name="Google Shape;14289;p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0" name="Google Shape;14290;p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1" name="Google Shape;14291;p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2" name="Google Shape;14292;p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3" name="Google Shape;14293;p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4" name="Google Shape;14294;p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5" name="Google Shape;14295;p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6" name="Google Shape;14296;p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7" name="Google Shape;14297;p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8" name="Google Shape;14298;p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9" name="Google Shape;14299;p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0" name="Google Shape;14300;p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1" name="Google Shape;14301;p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2" name="Google Shape;14302;p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3" name="Google Shape;14303;p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4" name="Google Shape;14304;p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5" name="Google Shape;14305;p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6" name="Google Shape;14306;p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7" name="Google Shape;14307;p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8" name="Google Shape;14308;p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9" name="Google Shape;14309;p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0" name="Google Shape;14310;p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1" name="Google Shape;14311;p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2" name="Google Shape;14312;p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3" name="Google Shape;14313;p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4" name="Google Shape;14314;p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5" name="Google Shape;14315;p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6" name="Google Shape;14316;p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7" name="Google Shape;14317;p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8" name="Google Shape;14318;p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9" name="Google Shape;14319;p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0" name="Google Shape;14320;p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1" name="Google Shape;14321;p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2" name="Google Shape;14322;p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3" name="Google Shape;14323;p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4" name="Google Shape;14324;p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5" name="Google Shape;14325;p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6" name="Google Shape;14326;p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7" name="Google Shape;14327;p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8" name="Google Shape;14328;p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9" name="Google Shape;14329;p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0" name="Google Shape;14330;p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1" name="Google Shape;14331;p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2" name="Google Shape;14332;p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3" name="Google Shape;14333;p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4" name="Google Shape;14334;p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5" name="Google Shape;14335;p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6" name="Google Shape;14336;p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7" name="Google Shape;14337;p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8" name="Google Shape;14338;p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9" name="Google Shape;14339;p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0" name="Google Shape;14340;p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1" name="Google Shape;14341;p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2" name="Google Shape;14342;p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3" name="Google Shape;14343;p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4" name="Google Shape;14344;p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5" name="Google Shape;14345;p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6" name="Google Shape;14346;p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7" name="Google Shape;14347;p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8" name="Google Shape;14348;p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9" name="Google Shape;14349;p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0" name="Google Shape;14350;p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1" name="Google Shape;14351;p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2" name="Google Shape;14352;p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3" name="Google Shape;14353;p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4" name="Google Shape;14354;p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5" name="Google Shape;14355;p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6" name="Google Shape;14356;p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7" name="Google Shape;14357;p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8" name="Google Shape;14358;p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9" name="Google Shape;14359;p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0" name="Google Shape;14360;p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1" name="Google Shape;14361;p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2" name="Google Shape;14362;p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3" name="Google Shape;14363;p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4" name="Google Shape;14364;p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5" name="Google Shape;14365;p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6" name="Google Shape;14366;p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7" name="Google Shape;14367;p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8" name="Google Shape;14368;p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9" name="Google Shape;14369;p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0" name="Google Shape;14370;p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1" name="Google Shape;14371;p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2" name="Google Shape;14372;p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3" name="Google Shape;14373;p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4" name="Google Shape;14374;p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5" name="Google Shape;14375;p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6" name="Google Shape;14376;p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7" name="Google Shape;14377;p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8" name="Google Shape;14378;p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9" name="Google Shape;14379;p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0" name="Google Shape;14380;p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1" name="Google Shape;14381;p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2" name="Google Shape;14382;p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3" name="Google Shape;14383;p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4" name="Google Shape;14384;p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5" name="Google Shape;14385;p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6" name="Google Shape;14386;p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7" name="Google Shape;14387;p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8" name="Google Shape;14388;p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9" name="Google Shape;14389;p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0" name="Google Shape;14390;p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1" name="Google Shape;14391;p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2" name="Google Shape;14392;p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3" name="Google Shape;14393;p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4" name="Google Shape;14394;p6"/>
          <p:cNvGrpSpPr/>
          <p:nvPr/>
        </p:nvGrpSpPr>
        <p:grpSpPr>
          <a:xfrm>
            <a:off x="6872824" y="3392063"/>
            <a:ext cx="1556084" cy="1555927"/>
            <a:chOff x="1724650" y="2856150"/>
            <a:chExt cx="1973975" cy="1973775"/>
          </a:xfrm>
        </p:grpSpPr>
        <p:sp>
          <p:nvSpPr>
            <p:cNvPr id="14395" name="Google Shape;14395;p6"/>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6" name="Google Shape;14396;p6"/>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7" name="Google Shape;14397;p6"/>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8" name="Google Shape;14398;p6"/>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9" name="Google Shape;14399;p6"/>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0" name="Google Shape;14400;p6"/>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1" name="Google Shape;14401;p6"/>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2" name="Google Shape;14402;p6"/>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3" name="Google Shape;14403;p6"/>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4" name="Google Shape;14404;p6"/>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5" name="Google Shape;14405;p6"/>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6" name="Google Shape;14406;p6"/>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7" name="Google Shape;14407;p6"/>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8" name="Google Shape;14408;p6"/>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9" name="Google Shape;14409;p6"/>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0" name="Google Shape;14410;p6"/>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1" name="Google Shape;14411;p6"/>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2" name="Google Shape;14412;p6"/>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3" name="Google Shape;14413;p6"/>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4" name="Google Shape;14414;p6"/>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5" name="Google Shape;14415;p6"/>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6" name="Google Shape;14416;p6"/>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7" name="Google Shape;14417;p6"/>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8" name="Google Shape;14418;p6"/>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9" name="Google Shape;14419;p6"/>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0" name="Google Shape;14420;p6"/>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1" name="Google Shape;14421;p6"/>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2" name="Google Shape;14422;p6"/>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3" name="Google Shape;14423;p6"/>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4" name="Google Shape;14424;p6"/>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5" name="Google Shape;14425;p6"/>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6" name="Google Shape;14426;p6"/>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7" name="Google Shape;14427;p6"/>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8" name="Google Shape;14428;p6"/>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9" name="Google Shape;14429;p6"/>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0" name="Google Shape;14430;p6"/>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1" name="Google Shape;14431;p6"/>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2" name="Google Shape;14432;p6"/>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3" name="Google Shape;14433;p6"/>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4" name="Google Shape;14434;p6"/>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5" name="Google Shape;14435;p6"/>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6" name="Google Shape;14436;p6"/>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7" name="Google Shape;14437;p6"/>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8" name="Google Shape;14438;p6"/>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9" name="Google Shape;14439;p6"/>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0" name="Google Shape;14440;p6"/>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1" name="Google Shape;14441;p6"/>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2" name="Google Shape;14442;p6"/>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3" name="Google Shape;14443;p6"/>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4" name="Google Shape;14444;p6"/>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5" name="Google Shape;14445;p6"/>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6" name="Google Shape;14446;p6"/>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7" name="Google Shape;14447;p6"/>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8" name="Google Shape;14448;p6"/>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9" name="Google Shape;14449;p6"/>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0" name="Google Shape;14450;p6"/>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1" name="Google Shape;14451;p6"/>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2" name="Google Shape;14452;p6"/>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3" name="Google Shape;14453;p6"/>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4" name="Google Shape;14454;p6"/>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5" name="Google Shape;14455;p6"/>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6" name="Google Shape;14456;p6"/>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7" name="Google Shape;14457;p6"/>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8" name="Google Shape;14458;p6"/>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9" name="Google Shape;14459;p6"/>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0" name="Google Shape;14460;p6"/>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1" name="Google Shape;14461;p6"/>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2" name="Google Shape;14462;p6"/>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3" name="Google Shape;14463;p6"/>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4" name="Google Shape;14464;p6"/>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5" name="Google Shape;14465;p6"/>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6" name="Google Shape;14466;p6"/>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7" name="Google Shape;14467;p6"/>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8" name="Google Shape;14468;p6"/>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9" name="Google Shape;14469;p6"/>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0" name="Google Shape;14470;p6"/>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1" name="Google Shape;14471;p6"/>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2" name="Google Shape;14472;p6"/>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3" name="Google Shape;14473;p6"/>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4" name="Google Shape;14474;p6"/>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5" name="Google Shape;14475;p6"/>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6" name="Google Shape;14476;p6"/>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7" name="Google Shape;14477;p6"/>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8" name="Google Shape;14478;p6"/>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9" name="Google Shape;14479;p6"/>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0" name="Google Shape;14480;p6"/>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1" name="Google Shape;14481;p6"/>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2" name="Google Shape;14482;p6"/>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3" name="Google Shape;14483;p6"/>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4" name="Google Shape;14484;p6"/>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5" name="Google Shape;14485;p6"/>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6" name="Google Shape;14486;p6"/>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7" name="Google Shape;14487;p6"/>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8" name="Google Shape;14488;p6"/>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9" name="Google Shape;14489;p6"/>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0" name="Google Shape;14490;p6"/>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1" name="Google Shape;14491;p6"/>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2" name="Google Shape;14492;p6"/>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3" name="Google Shape;14493;p6"/>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4" name="Google Shape;14494;p6"/>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5" name="Google Shape;14495;p6"/>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6" name="Google Shape;14496;p6"/>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7" name="Google Shape;14497;p6"/>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8" name="Google Shape;14498;p6"/>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9" name="Google Shape;14499;p6"/>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0" name="Google Shape;14500;p6"/>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1" name="Google Shape;14501;p6"/>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2" name="Google Shape;14502;p6"/>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3" name="Google Shape;14503;p6"/>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4" name="Google Shape;14504;p6"/>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5" name="Google Shape;14505;p6"/>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6" name="Google Shape;14506;p6"/>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7" name="Google Shape;14507;p6"/>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8" name="Google Shape;14508;p6"/>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9" name="Google Shape;14509;p6"/>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0" name="Google Shape;14510;p6"/>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1" name="Google Shape;14511;p6"/>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2" name="Google Shape;14512;p6"/>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3" name="Google Shape;14513;p6"/>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4" name="Google Shape;14514;p6"/>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5" name="Google Shape;14515;p6"/>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6" name="Google Shape;14516;p6"/>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7" name="Google Shape;14517;p6"/>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8" name="Google Shape;14518;p6"/>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9" name="Google Shape;14519;p6"/>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0" name="Google Shape;14520;p6"/>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1" name="Google Shape;14521;p6"/>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2" name="Google Shape;14522;p6"/>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3" name="Google Shape;14523;p6"/>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4" name="Google Shape;14524;p6"/>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5" name="Google Shape;14525;p6"/>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6" name="Google Shape;14526;p6"/>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7" name="Google Shape;14527;p6"/>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8" name="Google Shape;14528;p6"/>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9" name="Google Shape;14529;p6"/>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0" name="Google Shape;14530;p6"/>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1" name="Google Shape;14531;p6"/>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2" name="Google Shape;14532;p6"/>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3" name="Google Shape;14533;p6"/>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4" name="Google Shape;14534;p6"/>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5" name="Google Shape;14535;p6"/>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6" name="Google Shape;14536;p6"/>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7" name="Google Shape;14537;p6"/>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8" name="Google Shape;14538;p6"/>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9" name="Google Shape;14539;p6"/>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0" name="Google Shape;14540;p6"/>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1" name="Google Shape;14541;p6"/>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2" name="Google Shape;14542;p6"/>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3" name="Google Shape;14543;p6"/>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4" name="Google Shape;14544;p6"/>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5" name="Google Shape;14545;p6"/>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6" name="Google Shape;14546;p6"/>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7" name="Google Shape;14547;p6"/>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8" name="Google Shape;14548;p6"/>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9" name="Google Shape;14549;p6"/>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0" name="Google Shape;14550;p6"/>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1" name="Google Shape;14551;p6"/>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2" name="Google Shape;14552;p6"/>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3" name="Google Shape;14553;p6"/>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4" name="Google Shape;14554;p6"/>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5" name="Google Shape;14555;p6"/>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6" name="Google Shape;14556;p6"/>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7" name="Google Shape;14557;p6"/>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8" name="Google Shape;14558;p6"/>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9" name="Google Shape;14559;p6"/>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0" name="Google Shape;14560;p6"/>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1" name="Google Shape;14561;p6"/>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2" name="Google Shape;14562;p6"/>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3" name="Google Shape;14563;p6"/>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4" name="Google Shape;14564;p6"/>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5" name="Google Shape;14565;p6"/>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6" name="Google Shape;14566;p6"/>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7" name="Google Shape;14567;p6"/>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8" name="Google Shape;14568;p6"/>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9" name="Google Shape;14569;p6"/>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0" name="Google Shape;14570;p6"/>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1" name="Google Shape;14571;p6"/>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2" name="Google Shape;14572;p6"/>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3" name="Google Shape;14573;p6"/>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4" name="Google Shape;14574;p6"/>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5" name="Google Shape;14575;p6"/>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6" name="Google Shape;14576;p6"/>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7" name="Google Shape;14577;p6"/>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8" name="Google Shape;14578;p6"/>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9" name="Google Shape;14579;p6"/>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0" name="Google Shape;14580;p6"/>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1" name="Google Shape;14581;p6"/>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2" name="Google Shape;14582;p6"/>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3" name="Google Shape;14583;p6"/>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4" name="Google Shape;14584;p6"/>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5" name="Google Shape;14585;p6"/>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6" name="Google Shape;14586;p6"/>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7" name="Google Shape;14587;p6"/>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8" name="Google Shape;14588;p6"/>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9" name="Google Shape;14589;p6"/>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0" name="Google Shape;14590;p6"/>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1" name="Google Shape;14591;p6"/>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2" name="Google Shape;14592;p6"/>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3" name="Google Shape;14593;p6"/>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4" name="Google Shape;14594;p6"/>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5" name="Google Shape;14595;p6"/>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6" name="Google Shape;14596;p6"/>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7" name="Google Shape;14597;p6"/>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8" name="Google Shape;14598;p6"/>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9" name="Google Shape;14599;p6"/>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0" name="Google Shape;14600;p6"/>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1" name="Google Shape;14601;p6"/>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2" name="Google Shape;14602;p6"/>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3" name="Google Shape;14603;p6"/>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4" name="Google Shape;14604;p6"/>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5" name="Google Shape;14605;p6"/>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6" name="Google Shape;14606;p6"/>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7" name="Google Shape;14607;p6"/>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8" name="Google Shape;14608;p6"/>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9" name="Google Shape;14609;p6"/>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0" name="Google Shape;14610;p6"/>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1" name="Google Shape;14611;p6"/>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2" name="Google Shape;14612;p6"/>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3" name="Google Shape;14613;p6"/>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4" name="Google Shape;14614;p6"/>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5" name="Google Shape;14615;p6"/>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6" name="Google Shape;14616;p6"/>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7" name="Google Shape;14617;p6"/>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8" name="Google Shape;14618;p6"/>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9" name="Google Shape;14619;p6"/>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0" name="Google Shape;14620;p6"/>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1" name="Google Shape;14621;p6"/>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2" name="Google Shape;14622;p6"/>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3" name="Google Shape;14623;p6"/>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4" name="Google Shape;14624;p6"/>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5" name="Google Shape;14625;p6"/>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6" name="Google Shape;14626;p6"/>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7" name="Google Shape;14627;p6"/>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8" name="Google Shape;14628;p6"/>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9" name="Google Shape;14629;p6"/>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0" name="Google Shape;14630;p6"/>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1" name="Google Shape;14631;p6"/>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2" name="Google Shape;14632;p6"/>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3" name="Google Shape;14633;p6"/>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4" name="Google Shape;14634;p6"/>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5" name="Google Shape;14635;p6"/>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6" name="Google Shape;14636;p6"/>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7" name="Google Shape;14637;p6"/>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8" name="Google Shape;14638;p6"/>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9" name="Google Shape;14639;p6"/>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0" name="Google Shape;14640;p6"/>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1" name="Google Shape;14641;p6"/>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2" name="Google Shape;14642;p6"/>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3" name="Google Shape;14643;p6"/>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4" name="Google Shape;14644;p6"/>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5" name="Google Shape;14645;p6"/>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6" name="Google Shape;14646;p6"/>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7" name="Google Shape;14647;p6"/>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8" name="Google Shape;14648;p6"/>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9" name="Google Shape;14649;p6"/>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0" name="Google Shape;14650;p6"/>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1" name="Google Shape;14651;p6"/>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2" name="Google Shape;14652;p6"/>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3" name="Google Shape;14653;p6"/>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4" name="Google Shape;14654;p6"/>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5" name="Google Shape;14655;p6"/>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6" name="Google Shape;14656;p6"/>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7" name="Google Shape;14657;p6"/>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8" name="Google Shape;14658;p6"/>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9" name="Google Shape;14659;p6"/>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0" name="Google Shape;14660;p6"/>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1" name="Google Shape;14661;p6"/>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2" name="Google Shape;14662;p6"/>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3" name="Google Shape;14663;p6"/>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4" name="Google Shape;14664;p6"/>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5" name="Google Shape;14665;p6"/>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6" name="Google Shape;14666;p6"/>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7" name="Google Shape;14667;p6"/>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8" name="Google Shape;14668;p6"/>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9" name="Google Shape;14669;p6"/>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0" name="Google Shape;14670;p6"/>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1" name="Google Shape;14671;p6"/>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2" name="Google Shape;14672;p6"/>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3" name="Google Shape;14673;p6"/>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4" name="Google Shape;14674;p6"/>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5" name="Google Shape;14675;p6"/>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6" name="Google Shape;14676;p6"/>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7" name="Google Shape;14677;p6"/>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8" name="Google Shape;14678;p6"/>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9" name="Google Shape;14679;p6"/>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0" name="Google Shape;14680;p6"/>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1" name="Google Shape;14681;p6"/>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2" name="Google Shape;14682;p6"/>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3" name="Google Shape;14683;p6"/>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4" name="Google Shape;14684;p6"/>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5" name="Google Shape;14685;p6"/>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6" name="Google Shape;14686;p6"/>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7" name="Google Shape;14687;p6"/>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8" name="Google Shape;14688;p6"/>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9" name="Google Shape;14689;p6"/>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0" name="Google Shape;14690;p6"/>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1" name="Google Shape;14691;p6"/>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2" name="Google Shape;14692;p6"/>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3" name="Google Shape;14693;p6"/>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4" name="Google Shape;14694;p6"/>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5" name="Google Shape;14695;p6"/>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6" name="Google Shape;14696;p6"/>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7" name="Google Shape;14697;p6"/>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8" name="Google Shape;14698;p6"/>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9" name="Google Shape;14699;p6"/>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0" name="Google Shape;14700;p6"/>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1" name="Google Shape;14701;p6"/>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2" name="Google Shape;14702;p6"/>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3" name="Google Shape;14703;p6"/>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4" name="Google Shape;14704;p6"/>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5" name="Google Shape;14705;p6"/>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6" name="Google Shape;14706;p6"/>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7" name="Google Shape;14707;p6"/>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8" name="Google Shape;14708;p6"/>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9" name="Google Shape;14709;p6"/>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0" name="Google Shape;14710;p6"/>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1" name="Google Shape;14711;p6"/>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2" name="Google Shape;14712;p6"/>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3" name="Google Shape;14713;p6"/>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4" name="Google Shape;14714;p6"/>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5" name="Google Shape;14715;p6"/>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6" name="Google Shape;14716;p6"/>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7" name="Google Shape;14717;p6"/>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8" name="Google Shape;14718;p6"/>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9" name="Google Shape;14719;p6"/>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0" name="Google Shape;14720;p6"/>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1" name="Google Shape;14721;p6"/>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2" name="Google Shape;14722;p6"/>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3" name="Google Shape;14723;p6"/>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4" name="Google Shape;14724;p6"/>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5" name="Google Shape;14725;p6"/>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6" name="Google Shape;14726;p6"/>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7" name="Google Shape;14727;p6"/>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8" name="Google Shape;14728;p6"/>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9" name="Google Shape;14729;p6"/>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0" name="Google Shape;14730;p6"/>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1" name="Google Shape;14731;p6"/>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2" name="Google Shape;14732;p6"/>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3" name="Google Shape;14733;p6"/>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4" name="Google Shape;14734;p6"/>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5" name="Google Shape;14735;p6"/>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6" name="Google Shape;14736;p6"/>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7" name="Google Shape;14737;p6"/>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8" name="Google Shape;14738;p6"/>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9" name="Google Shape;14739;p6"/>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0" name="Google Shape;14740;p6"/>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1" name="Google Shape;14741;p6"/>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2" name="Google Shape;14742;p6"/>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3" name="Google Shape;14743;p6"/>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4" name="Google Shape;14744;p6"/>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5" name="Google Shape;14745;p6"/>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6" name="Google Shape;14746;p6"/>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7" name="Google Shape;14747;p6"/>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8" name="Google Shape;14748;p6"/>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9" name="Google Shape;14749;p6"/>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0" name="Google Shape;14750;p6"/>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1" name="Google Shape;14751;p6"/>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2" name="Google Shape;14752;p6"/>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3" name="Google Shape;14753;p6"/>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4" name="Google Shape;14754;p6"/>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5" name="Google Shape;14755;p6"/>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6" name="Google Shape;14756;p6"/>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7" name="Google Shape;14757;p6"/>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8" name="Google Shape;14758;p6"/>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9" name="Google Shape;14759;p6"/>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0" name="Google Shape;14760;p6"/>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1" name="Google Shape;14761;p6"/>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2" name="Google Shape;14762;p6"/>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3" name="Google Shape;14763;p6"/>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4" name="Google Shape;14764;p6"/>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5" name="Google Shape;14765;p6"/>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6" name="Google Shape;14766;p6"/>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7" name="Google Shape;14767;p6"/>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8" name="Google Shape;14768;p6"/>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9" name="Google Shape;14769;p6"/>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0" name="Google Shape;14770;p6"/>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1" name="Google Shape;14771;p6"/>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772" name="Google Shape;14772;p6"/>
          <p:cNvSpPr/>
          <p:nvPr/>
        </p:nvSpPr>
        <p:spPr>
          <a:xfrm>
            <a:off x="433127" y="259025"/>
            <a:ext cx="477300" cy="4773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3" name="Google Shape;14773;p6"/>
          <p:cNvSpPr/>
          <p:nvPr/>
        </p:nvSpPr>
        <p:spPr>
          <a:xfrm>
            <a:off x="8233500" y="4407050"/>
            <a:ext cx="477300" cy="4773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4" name="Google Shape;14774;p6"/>
          <p:cNvSpPr/>
          <p:nvPr/>
        </p:nvSpPr>
        <p:spPr>
          <a:xfrm>
            <a:off x="1013738" y="1911075"/>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5" name="Google Shape;14775;p6"/>
          <p:cNvSpPr/>
          <p:nvPr/>
        </p:nvSpPr>
        <p:spPr>
          <a:xfrm>
            <a:off x="7880176" y="2900498"/>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6" name="Google Shape;14776;p6"/>
          <p:cNvSpPr/>
          <p:nvPr/>
        </p:nvSpPr>
        <p:spPr>
          <a:xfrm>
            <a:off x="910547" y="669800"/>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7" name="Google Shape;14777;p6"/>
          <p:cNvSpPr/>
          <p:nvPr/>
        </p:nvSpPr>
        <p:spPr>
          <a:xfrm>
            <a:off x="7996097" y="4162250"/>
            <a:ext cx="289200" cy="2892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81" name="Shape 14781"/>
        <p:cNvGrpSpPr/>
        <p:nvPr/>
      </p:nvGrpSpPr>
      <p:grpSpPr>
        <a:xfrm>
          <a:off x="0" y="0"/>
          <a:ext cx="0" cy="0"/>
          <a:chOff x="0" y="0"/>
          <a:chExt cx="0" cy="0"/>
        </a:xfrm>
      </p:grpSpPr>
      <p:sp>
        <p:nvSpPr>
          <p:cNvPr id="14782" name="Google Shape;14782;p5"/>
          <p:cNvSpPr txBox="1"/>
          <p:nvPr>
            <p:ph type="title"/>
          </p:nvPr>
        </p:nvSpPr>
        <p:spPr>
          <a:xfrm>
            <a:off x="2201850" y="2143650"/>
            <a:ext cx="4740300" cy="8562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solidFill>
                  <a:schemeClr val="hlink"/>
                </a:solidFill>
                <a:uFill>
                  <a:noFill/>
                </a:uFill>
                <a:hlinkClick r:id="rId3"/>
              </a:rPr>
              <a:t>Wordwall</a:t>
            </a:r>
            <a:endParaRPr/>
          </a:p>
        </p:txBody>
      </p:sp>
      <p:grpSp>
        <p:nvGrpSpPr>
          <p:cNvPr id="14783" name="Google Shape;14783;p5"/>
          <p:cNvGrpSpPr/>
          <p:nvPr/>
        </p:nvGrpSpPr>
        <p:grpSpPr>
          <a:xfrm>
            <a:off x="-529784" y="535011"/>
            <a:ext cx="2489775" cy="2489522"/>
            <a:chOff x="1724650" y="2856150"/>
            <a:chExt cx="1973975" cy="1973775"/>
          </a:xfrm>
        </p:grpSpPr>
        <p:sp>
          <p:nvSpPr>
            <p:cNvPr id="14784" name="Google Shape;14784;p5"/>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5" name="Google Shape;14785;p5"/>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6" name="Google Shape;14786;p5"/>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7" name="Google Shape;14787;p5"/>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8" name="Google Shape;14788;p5"/>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9" name="Google Shape;14789;p5"/>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0" name="Google Shape;14790;p5"/>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1" name="Google Shape;14791;p5"/>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2" name="Google Shape;14792;p5"/>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3" name="Google Shape;14793;p5"/>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4" name="Google Shape;14794;p5"/>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5" name="Google Shape;14795;p5"/>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6" name="Google Shape;14796;p5"/>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7" name="Google Shape;14797;p5"/>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8" name="Google Shape;14798;p5"/>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9" name="Google Shape;14799;p5"/>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0" name="Google Shape;14800;p5"/>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1" name="Google Shape;14801;p5"/>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2" name="Google Shape;14802;p5"/>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3" name="Google Shape;14803;p5"/>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4" name="Google Shape;14804;p5"/>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5" name="Google Shape;14805;p5"/>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6" name="Google Shape;14806;p5"/>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7" name="Google Shape;14807;p5"/>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8" name="Google Shape;14808;p5"/>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9" name="Google Shape;14809;p5"/>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0" name="Google Shape;14810;p5"/>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1" name="Google Shape;14811;p5"/>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2" name="Google Shape;14812;p5"/>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3" name="Google Shape;14813;p5"/>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4" name="Google Shape;14814;p5"/>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5" name="Google Shape;14815;p5"/>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6" name="Google Shape;14816;p5"/>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7" name="Google Shape;14817;p5"/>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8" name="Google Shape;14818;p5"/>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9" name="Google Shape;14819;p5"/>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0" name="Google Shape;14820;p5"/>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1" name="Google Shape;14821;p5"/>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2" name="Google Shape;14822;p5"/>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3" name="Google Shape;14823;p5"/>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4" name="Google Shape;14824;p5"/>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5" name="Google Shape;14825;p5"/>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6" name="Google Shape;14826;p5"/>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7" name="Google Shape;14827;p5"/>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8" name="Google Shape;14828;p5"/>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9" name="Google Shape;14829;p5"/>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0" name="Google Shape;14830;p5"/>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1" name="Google Shape;14831;p5"/>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2" name="Google Shape;14832;p5"/>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3" name="Google Shape;14833;p5"/>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4" name="Google Shape;14834;p5"/>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5" name="Google Shape;14835;p5"/>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6" name="Google Shape;14836;p5"/>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7" name="Google Shape;14837;p5"/>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8" name="Google Shape;14838;p5"/>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9" name="Google Shape;14839;p5"/>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0" name="Google Shape;14840;p5"/>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1" name="Google Shape;14841;p5"/>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2" name="Google Shape;14842;p5"/>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3" name="Google Shape;14843;p5"/>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4" name="Google Shape;14844;p5"/>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5" name="Google Shape;14845;p5"/>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6" name="Google Shape;14846;p5"/>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7" name="Google Shape;14847;p5"/>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8" name="Google Shape;14848;p5"/>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9" name="Google Shape;14849;p5"/>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0" name="Google Shape;14850;p5"/>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1" name="Google Shape;14851;p5"/>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2" name="Google Shape;14852;p5"/>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3" name="Google Shape;14853;p5"/>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4" name="Google Shape;14854;p5"/>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5" name="Google Shape;14855;p5"/>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6" name="Google Shape;14856;p5"/>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7" name="Google Shape;14857;p5"/>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8" name="Google Shape;14858;p5"/>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9" name="Google Shape;14859;p5"/>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0" name="Google Shape;14860;p5"/>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1" name="Google Shape;14861;p5"/>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2" name="Google Shape;14862;p5"/>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3" name="Google Shape;14863;p5"/>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4" name="Google Shape;14864;p5"/>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5" name="Google Shape;14865;p5"/>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6" name="Google Shape;14866;p5"/>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7" name="Google Shape;14867;p5"/>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8" name="Google Shape;14868;p5"/>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9" name="Google Shape;14869;p5"/>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0" name="Google Shape;14870;p5"/>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1" name="Google Shape;14871;p5"/>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2" name="Google Shape;14872;p5"/>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3" name="Google Shape;14873;p5"/>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4" name="Google Shape;14874;p5"/>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5" name="Google Shape;14875;p5"/>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6" name="Google Shape;14876;p5"/>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7" name="Google Shape;14877;p5"/>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8" name="Google Shape;14878;p5"/>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9" name="Google Shape;14879;p5"/>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0" name="Google Shape;14880;p5"/>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1" name="Google Shape;14881;p5"/>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2" name="Google Shape;14882;p5"/>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3" name="Google Shape;14883;p5"/>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4" name="Google Shape;14884;p5"/>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5" name="Google Shape;14885;p5"/>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6" name="Google Shape;14886;p5"/>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7" name="Google Shape;14887;p5"/>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8" name="Google Shape;14888;p5"/>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9" name="Google Shape;14889;p5"/>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0" name="Google Shape;14890;p5"/>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1" name="Google Shape;14891;p5"/>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2" name="Google Shape;14892;p5"/>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3" name="Google Shape;14893;p5"/>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4" name="Google Shape;14894;p5"/>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5" name="Google Shape;14895;p5"/>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6" name="Google Shape;14896;p5"/>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7" name="Google Shape;14897;p5"/>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8" name="Google Shape;14898;p5"/>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9" name="Google Shape;14899;p5"/>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0" name="Google Shape;14900;p5"/>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1" name="Google Shape;14901;p5"/>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2" name="Google Shape;14902;p5"/>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3" name="Google Shape;14903;p5"/>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4" name="Google Shape;14904;p5"/>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5" name="Google Shape;14905;p5"/>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6" name="Google Shape;14906;p5"/>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7" name="Google Shape;14907;p5"/>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8" name="Google Shape;14908;p5"/>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9" name="Google Shape;14909;p5"/>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0" name="Google Shape;14910;p5"/>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1" name="Google Shape;14911;p5"/>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2" name="Google Shape;14912;p5"/>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3" name="Google Shape;14913;p5"/>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4" name="Google Shape;14914;p5"/>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5" name="Google Shape;14915;p5"/>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6" name="Google Shape;14916;p5"/>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7" name="Google Shape;14917;p5"/>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8" name="Google Shape;14918;p5"/>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9" name="Google Shape;14919;p5"/>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0" name="Google Shape;14920;p5"/>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1" name="Google Shape;14921;p5"/>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2" name="Google Shape;14922;p5"/>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3" name="Google Shape;14923;p5"/>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4" name="Google Shape;14924;p5"/>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5" name="Google Shape;14925;p5"/>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6" name="Google Shape;14926;p5"/>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7" name="Google Shape;14927;p5"/>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8" name="Google Shape;14928;p5"/>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9" name="Google Shape;14929;p5"/>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0" name="Google Shape;14930;p5"/>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1" name="Google Shape;14931;p5"/>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2" name="Google Shape;14932;p5"/>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3" name="Google Shape;14933;p5"/>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4" name="Google Shape;14934;p5"/>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5" name="Google Shape;14935;p5"/>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6" name="Google Shape;14936;p5"/>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7" name="Google Shape;14937;p5"/>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8" name="Google Shape;14938;p5"/>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9" name="Google Shape;14939;p5"/>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0" name="Google Shape;14940;p5"/>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1" name="Google Shape;14941;p5"/>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2" name="Google Shape;14942;p5"/>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3" name="Google Shape;14943;p5"/>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4" name="Google Shape;14944;p5"/>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5" name="Google Shape;14945;p5"/>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6" name="Google Shape;14946;p5"/>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7" name="Google Shape;14947;p5"/>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8" name="Google Shape;14948;p5"/>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9" name="Google Shape;14949;p5"/>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0" name="Google Shape;14950;p5"/>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1" name="Google Shape;14951;p5"/>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2" name="Google Shape;14952;p5"/>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3" name="Google Shape;14953;p5"/>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4" name="Google Shape;14954;p5"/>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5" name="Google Shape;14955;p5"/>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6" name="Google Shape;14956;p5"/>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7" name="Google Shape;14957;p5"/>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8" name="Google Shape;14958;p5"/>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9" name="Google Shape;14959;p5"/>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0" name="Google Shape;14960;p5"/>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1" name="Google Shape;14961;p5"/>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2" name="Google Shape;14962;p5"/>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3" name="Google Shape;14963;p5"/>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4" name="Google Shape;14964;p5"/>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5" name="Google Shape;14965;p5"/>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6" name="Google Shape;14966;p5"/>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7" name="Google Shape;14967;p5"/>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8" name="Google Shape;14968;p5"/>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9" name="Google Shape;14969;p5"/>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0" name="Google Shape;14970;p5"/>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1" name="Google Shape;14971;p5"/>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2" name="Google Shape;14972;p5"/>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3" name="Google Shape;14973;p5"/>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4" name="Google Shape;14974;p5"/>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5" name="Google Shape;14975;p5"/>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6" name="Google Shape;14976;p5"/>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7" name="Google Shape;14977;p5"/>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8" name="Google Shape;14978;p5"/>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9" name="Google Shape;14979;p5"/>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0" name="Google Shape;14980;p5"/>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1" name="Google Shape;14981;p5"/>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2" name="Google Shape;14982;p5"/>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3" name="Google Shape;14983;p5"/>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4" name="Google Shape;14984;p5"/>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5" name="Google Shape;14985;p5"/>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6" name="Google Shape;14986;p5"/>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7" name="Google Shape;14987;p5"/>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8" name="Google Shape;14988;p5"/>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9" name="Google Shape;14989;p5"/>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0" name="Google Shape;14990;p5"/>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1" name="Google Shape;14991;p5"/>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2" name="Google Shape;14992;p5"/>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3" name="Google Shape;14993;p5"/>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4" name="Google Shape;14994;p5"/>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5" name="Google Shape;14995;p5"/>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6" name="Google Shape;14996;p5"/>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7" name="Google Shape;14997;p5"/>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8" name="Google Shape;14998;p5"/>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9" name="Google Shape;14999;p5"/>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0" name="Google Shape;15000;p5"/>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1" name="Google Shape;15001;p5"/>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2" name="Google Shape;15002;p5"/>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3" name="Google Shape;15003;p5"/>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4" name="Google Shape;15004;p5"/>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5" name="Google Shape;15005;p5"/>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6" name="Google Shape;15006;p5"/>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7" name="Google Shape;15007;p5"/>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8" name="Google Shape;15008;p5"/>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9" name="Google Shape;15009;p5"/>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0" name="Google Shape;15010;p5"/>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1" name="Google Shape;15011;p5"/>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2" name="Google Shape;15012;p5"/>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3" name="Google Shape;15013;p5"/>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4" name="Google Shape;15014;p5"/>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5" name="Google Shape;15015;p5"/>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6" name="Google Shape;15016;p5"/>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7" name="Google Shape;15017;p5"/>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8" name="Google Shape;15018;p5"/>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9" name="Google Shape;15019;p5"/>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0" name="Google Shape;15020;p5"/>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1" name="Google Shape;15021;p5"/>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2" name="Google Shape;15022;p5"/>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3" name="Google Shape;15023;p5"/>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4" name="Google Shape;15024;p5"/>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5" name="Google Shape;15025;p5"/>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6" name="Google Shape;15026;p5"/>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7" name="Google Shape;15027;p5"/>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8" name="Google Shape;15028;p5"/>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9" name="Google Shape;15029;p5"/>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0" name="Google Shape;15030;p5"/>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1" name="Google Shape;15031;p5"/>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2" name="Google Shape;15032;p5"/>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3" name="Google Shape;15033;p5"/>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4" name="Google Shape;15034;p5"/>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5" name="Google Shape;15035;p5"/>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6" name="Google Shape;15036;p5"/>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7" name="Google Shape;15037;p5"/>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8" name="Google Shape;15038;p5"/>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9" name="Google Shape;15039;p5"/>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0" name="Google Shape;15040;p5"/>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1" name="Google Shape;15041;p5"/>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2" name="Google Shape;15042;p5"/>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3" name="Google Shape;15043;p5"/>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4" name="Google Shape;15044;p5"/>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5" name="Google Shape;15045;p5"/>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6" name="Google Shape;15046;p5"/>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7" name="Google Shape;15047;p5"/>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8" name="Google Shape;15048;p5"/>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9" name="Google Shape;15049;p5"/>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0" name="Google Shape;15050;p5"/>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1" name="Google Shape;15051;p5"/>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2" name="Google Shape;15052;p5"/>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3" name="Google Shape;15053;p5"/>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4" name="Google Shape;15054;p5"/>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5" name="Google Shape;15055;p5"/>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6" name="Google Shape;15056;p5"/>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7" name="Google Shape;15057;p5"/>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8" name="Google Shape;15058;p5"/>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9" name="Google Shape;15059;p5"/>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0" name="Google Shape;15060;p5"/>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1" name="Google Shape;15061;p5"/>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2" name="Google Shape;15062;p5"/>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3" name="Google Shape;15063;p5"/>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4" name="Google Shape;15064;p5"/>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5" name="Google Shape;15065;p5"/>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6" name="Google Shape;15066;p5"/>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7" name="Google Shape;15067;p5"/>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8" name="Google Shape;15068;p5"/>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9" name="Google Shape;15069;p5"/>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0" name="Google Shape;15070;p5"/>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1" name="Google Shape;15071;p5"/>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2" name="Google Shape;15072;p5"/>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3" name="Google Shape;15073;p5"/>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4" name="Google Shape;15074;p5"/>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5" name="Google Shape;15075;p5"/>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6" name="Google Shape;15076;p5"/>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7" name="Google Shape;15077;p5"/>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8" name="Google Shape;15078;p5"/>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9" name="Google Shape;15079;p5"/>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0" name="Google Shape;15080;p5"/>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1" name="Google Shape;15081;p5"/>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2" name="Google Shape;15082;p5"/>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3" name="Google Shape;15083;p5"/>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4" name="Google Shape;15084;p5"/>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5" name="Google Shape;15085;p5"/>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6" name="Google Shape;15086;p5"/>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7" name="Google Shape;15087;p5"/>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8" name="Google Shape;15088;p5"/>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9" name="Google Shape;15089;p5"/>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0" name="Google Shape;15090;p5"/>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1" name="Google Shape;15091;p5"/>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2" name="Google Shape;15092;p5"/>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3" name="Google Shape;15093;p5"/>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4" name="Google Shape;15094;p5"/>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5" name="Google Shape;15095;p5"/>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6" name="Google Shape;15096;p5"/>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7" name="Google Shape;15097;p5"/>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8" name="Google Shape;15098;p5"/>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9" name="Google Shape;15099;p5"/>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0" name="Google Shape;15100;p5"/>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1" name="Google Shape;15101;p5"/>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2" name="Google Shape;15102;p5"/>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3" name="Google Shape;15103;p5"/>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4" name="Google Shape;15104;p5"/>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5" name="Google Shape;15105;p5"/>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6" name="Google Shape;15106;p5"/>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7" name="Google Shape;15107;p5"/>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8" name="Google Shape;15108;p5"/>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9" name="Google Shape;15109;p5"/>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0" name="Google Shape;15110;p5"/>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1" name="Google Shape;15111;p5"/>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2" name="Google Shape;15112;p5"/>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3" name="Google Shape;15113;p5"/>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4" name="Google Shape;15114;p5"/>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5" name="Google Shape;15115;p5"/>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6" name="Google Shape;15116;p5"/>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7" name="Google Shape;15117;p5"/>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8" name="Google Shape;15118;p5"/>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9" name="Google Shape;15119;p5"/>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0" name="Google Shape;15120;p5"/>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1" name="Google Shape;15121;p5"/>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2" name="Google Shape;15122;p5"/>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3" name="Google Shape;15123;p5"/>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4" name="Google Shape;15124;p5"/>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5" name="Google Shape;15125;p5"/>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6" name="Google Shape;15126;p5"/>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7" name="Google Shape;15127;p5"/>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8" name="Google Shape;15128;p5"/>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9" name="Google Shape;15129;p5"/>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0" name="Google Shape;15130;p5"/>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1" name="Google Shape;15131;p5"/>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2" name="Google Shape;15132;p5"/>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3" name="Google Shape;15133;p5"/>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4" name="Google Shape;15134;p5"/>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5" name="Google Shape;15135;p5"/>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6" name="Google Shape;15136;p5"/>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7" name="Google Shape;15137;p5"/>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8" name="Google Shape;15138;p5"/>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9" name="Google Shape;15139;p5"/>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0" name="Google Shape;15140;p5"/>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1" name="Google Shape;15141;p5"/>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2" name="Google Shape;15142;p5"/>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3" name="Google Shape;15143;p5"/>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4" name="Google Shape;15144;p5"/>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5" name="Google Shape;15145;p5"/>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6" name="Google Shape;15146;p5"/>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7" name="Google Shape;15147;p5"/>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8" name="Google Shape;15148;p5"/>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9" name="Google Shape;15149;p5"/>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0" name="Google Shape;15150;p5"/>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1" name="Google Shape;15151;p5"/>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2" name="Google Shape;15152;p5"/>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3" name="Google Shape;15153;p5"/>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4" name="Google Shape;15154;p5"/>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5" name="Google Shape;15155;p5"/>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6" name="Google Shape;15156;p5"/>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7" name="Google Shape;15157;p5"/>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8" name="Google Shape;15158;p5"/>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9" name="Google Shape;15159;p5"/>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0" name="Google Shape;15160;p5"/>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61" name="Google Shape;15161;p5"/>
          <p:cNvGrpSpPr/>
          <p:nvPr/>
        </p:nvGrpSpPr>
        <p:grpSpPr>
          <a:xfrm>
            <a:off x="7183991" y="535011"/>
            <a:ext cx="2489775" cy="2489522"/>
            <a:chOff x="1724650" y="2856150"/>
            <a:chExt cx="1973975" cy="1973775"/>
          </a:xfrm>
        </p:grpSpPr>
        <p:sp>
          <p:nvSpPr>
            <p:cNvPr id="15162" name="Google Shape;15162;p5"/>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3" name="Google Shape;15163;p5"/>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4" name="Google Shape;15164;p5"/>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5" name="Google Shape;15165;p5"/>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6" name="Google Shape;15166;p5"/>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7" name="Google Shape;15167;p5"/>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8" name="Google Shape;15168;p5"/>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9" name="Google Shape;15169;p5"/>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0" name="Google Shape;15170;p5"/>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1" name="Google Shape;15171;p5"/>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2" name="Google Shape;15172;p5"/>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3" name="Google Shape;15173;p5"/>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4" name="Google Shape;15174;p5"/>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5" name="Google Shape;15175;p5"/>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6" name="Google Shape;15176;p5"/>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7" name="Google Shape;15177;p5"/>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8" name="Google Shape;15178;p5"/>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9" name="Google Shape;15179;p5"/>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0" name="Google Shape;15180;p5"/>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1" name="Google Shape;15181;p5"/>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2" name="Google Shape;15182;p5"/>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3" name="Google Shape;15183;p5"/>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4" name="Google Shape;15184;p5"/>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5" name="Google Shape;15185;p5"/>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6" name="Google Shape;15186;p5"/>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7" name="Google Shape;15187;p5"/>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8" name="Google Shape;15188;p5"/>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9" name="Google Shape;15189;p5"/>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0" name="Google Shape;15190;p5"/>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1" name="Google Shape;15191;p5"/>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2" name="Google Shape;15192;p5"/>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3" name="Google Shape;15193;p5"/>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4" name="Google Shape;15194;p5"/>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5" name="Google Shape;15195;p5"/>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6" name="Google Shape;15196;p5"/>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7" name="Google Shape;15197;p5"/>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8" name="Google Shape;15198;p5"/>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9" name="Google Shape;15199;p5"/>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0" name="Google Shape;15200;p5"/>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1" name="Google Shape;15201;p5"/>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2" name="Google Shape;15202;p5"/>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3" name="Google Shape;15203;p5"/>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4" name="Google Shape;15204;p5"/>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5" name="Google Shape;15205;p5"/>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6" name="Google Shape;15206;p5"/>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7" name="Google Shape;15207;p5"/>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8" name="Google Shape;15208;p5"/>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9" name="Google Shape;15209;p5"/>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0" name="Google Shape;15210;p5"/>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1" name="Google Shape;15211;p5"/>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2" name="Google Shape;15212;p5"/>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3" name="Google Shape;15213;p5"/>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4" name="Google Shape;15214;p5"/>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5" name="Google Shape;15215;p5"/>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6" name="Google Shape;15216;p5"/>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7" name="Google Shape;15217;p5"/>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8" name="Google Shape;15218;p5"/>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9" name="Google Shape;15219;p5"/>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0" name="Google Shape;15220;p5"/>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1" name="Google Shape;15221;p5"/>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2" name="Google Shape;15222;p5"/>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3" name="Google Shape;15223;p5"/>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4" name="Google Shape;15224;p5"/>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5" name="Google Shape;15225;p5"/>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6" name="Google Shape;15226;p5"/>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7" name="Google Shape;15227;p5"/>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8" name="Google Shape;15228;p5"/>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9" name="Google Shape;15229;p5"/>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0" name="Google Shape;15230;p5"/>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1" name="Google Shape;15231;p5"/>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2" name="Google Shape;15232;p5"/>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3" name="Google Shape;15233;p5"/>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4" name="Google Shape;15234;p5"/>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5" name="Google Shape;15235;p5"/>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6" name="Google Shape;15236;p5"/>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7" name="Google Shape;15237;p5"/>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8" name="Google Shape;15238;p5"/>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9" name="Google Shape;15239;p5"/>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0" name="Google Shape;15240;p5"/>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1" name="Google Shape;15241;p5"/>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2" name="Google Shape;15242;p5"/>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3" name="Google Shape;15243;p5"/>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4" name="Google Shape;15244;p5"/>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5" name="Google Shape;15245;p5"/>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6" name="Google Shape;15246;p5"/>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7" name="Google Shape;15247;p5"/>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8" name="Google Shape;15248;p5"/>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9" name="Google Shape;15249;p5"/>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0" name="Google Shape;15250;p5"/>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1" name="Google Shape;15251;p5"/>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2" name="Google Shape;15252;p5"/>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3" name="Google Shape;15253;p5"/>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4" name="Google Shape;15254;p5"/>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5" name="Google Shape;15255;p5"/>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6" name="Google Shape;15256;p5"/>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7" name="Google Shape;15257;p5"/>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8" name="Google Shape;15258;p5"/>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9" name="Google Shape;15259;p5"/>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0" name="Google Shape;15260;p5"/>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1" name="Google Shape;15261;p5"/>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2" name="Google Shape;15262;p5"/>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3" name="Google Shape;15263;p5"/>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4" name="Google Shape;15264;p5"/>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5" name="Google Shape;15265;p5"/>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6" name="Google Shape;15266;p5"/>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7" name="Google Shape;15267;p5"/>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8" name="Google Shape;15268;p5"/>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9" name="Google Shape;15269;p5"/>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0" name="Google Shape;15270;p5"/>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1" name="Google Shape;15271;p5"/>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2" name="Google Shape;15272;p5"/>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3" name="Google Shape;15273;p5"/>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4" name="Google Shape;15274;p5"/>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5" name="Google Shape;15275;p5"/>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6" name="Google Shape;15276;p5"/>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7" name="Google Shape;15277;p5"/>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8" name="Google Shape;15278;p5"/>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9" name="Google Shape;15279;p5"/>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0" name="Google Shape;15280;p5"/>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1" name="Google Shape;15281;p5"/>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2" name="Google Shape;15282;p5"/>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3" name="Google Shape;15283;p5"/>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4" name="Google Shape;15284;p5"/>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5" name="Google Shape;15285;p5"/>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6" name="Google Shape;15286;p5"/>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7" name="Google Shape;15287;p5"/>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8" name="Google Shape;15288;p5"/>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9" name="Google Shape;15289;p5"/>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0" name="Google Shape;15290;p5"/>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1" name="Google Shape;15291;p5"/>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2" name="Google Shape;15292;p5"/>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3" name="Google Shape;15293;p5"/>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4" name="Google Shape;15294;p5"/>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5" name="Google Shape;15295;p5"/>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6" name="Google Shape;15296;p5"/>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7" name="Google Shape;15297;p5"/>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8" name="Google Shape;15298;p5"/>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9" name="Google Shape;15299;p5"/>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0" name="Google Shape;15300;p5"/>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1" name="Google Shape;15301;p5"/>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2" name="Google Shape;15302;p5"/>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3" name="Google Shape;15303;p5"/>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4" name="Google Shape;15304;p5"/>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5" name="Google Shape;15305;p5"/>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6" name="Google Shape;15306;p5"/>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7" name="Google Shape;15307;p5"/>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8" name="Google Shape;15308;p5"/>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9" name="Google Shape;15309;p5"/>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0" name="Google Shape;15310;p5"/>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1" name="Google Shape;15311;p5"/>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2" name="Google Shape;15312;p5"/>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3" name="Google Shape;15313;p5"/>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4" name="Google Shape;15314;p5"/>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5" name="Google Shape;15315;p5"/>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6" name="Google Shape;15316;p5"/>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7" name="Google Shape;15317;p5"/>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8" name="Google Shape;15318;p5"/>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9" name="Google Shape;15319;p5"/>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0" name="Google Shape;15320;p5"/>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1" name="Google Shape;15321;p5"/>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2" name="Google Shape;15322;p5"/>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3" name="Google Shape;15323;p5"/>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4" name="Google Shape;15324;p5"/>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5" name="Google Shape;15325;p5"/>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6" name="Google Shape;15326;p5"/>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7" name="Google Shape;15327;p5"/>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8" name="Google Shape;15328;p5"/>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9" name="Google Shape;15329;p5"/>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0" name="Google Shape;15330;p5"/>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1" name="Google Shape;15331;p5"/>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2" name="Google Shape;15332;p5"/>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3" name="Google Shape;15333;p5"/>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4" name="Google Shape;15334;p5"/>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5" name="Google Shape;15335;p5"/>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6" name="Google Shape;15336;p5"/>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7" name="Google Shape;15337;p5"/>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8" name="Google Shape;15338;p5"/>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9" name="Google Shape;15339;p5"/>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0" name="Google Shape;15340;p5"/>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1" name="Google Shape;15341;p5"/>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2" name="Google Shape;15342;p5"/>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3" name="Google Shape;15343;p5"/>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4" name="Google Shape;15344;p5"/>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5" name="Google Shape;15345;p5"/>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6" name="Google Shape;15346;p5"/>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7" name="Google Shape;15347;p5"/>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8" name="Google Shape;15348;p5"/>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9" name="Google Shape;15349;p5"/>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0" name="Google Shape;15350;p5"/>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1" name="Google Shape;15351;p5"/>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2" name="Google Shape;15352;p5"/>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3" name="Google Shape;15353;p5"/>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4" name="Google Shape;15354;p5"/>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5" name="Google Shape;15355;p5"/>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6" name="Google Shape;15356;p5"/>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7" name="Google Shape;15357;p5"/>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8" name="Google Shape;15358;p5"/>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9" name="Google Shape;15359;p5"/>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0" name="Google Shape;15360;p5"/>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1" name="Google Shape;15361;p5"/>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2" name="Google Shape;15362;p5"/>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3" name="Google Shape;15363;p5"/>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4" name="Google Shape;15364;p5"/>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5" name="Google Shape;15365;p5"/>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6" name="Google Shape;15366;p5"/>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7" name="Google Shape;15367;p5"/>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8" name="Google Shape;15368;p5"/>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9" name="Google Shape;15369;p5"/>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0" name="Google Shape;15370;p5"/>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1" name="Google Shape;15371;p5"/>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2" name="Google Shape;15372;p5"/>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3" name="Google Shape;15373;p5"/>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4" name="Google Shape;15374;p5"/>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5" name="Google Shape;15375;p5"/>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6" name="Google Shape;15376;p5"/>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7" name="Google Shape;15377;p5"/>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8" name="Google Shape;15378;p5"/>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9" name="Google Shape;15379;p5"/>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0" name="Google Shape;15380;p5"/>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1" name="Google Shape;15381;p5"/>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2" name="Google Shape;15382;p5"/>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3" name="Google Shape;15383;p5"/>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4" name="Google Shape;15384;p5"/>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5" name="Google Shape;15385;p5"/>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6" name="Google Shape;15386;p5"/>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7" name="Google Shape;15387;p5"/>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8" name="Google Shape;15388;p5"/>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9" name="Google Shape;15389;p5"/>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0" name="Google Shape;15390;p5"/>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1" name="Google Shape;15391;p5"/>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2" name="Google Shape;15392;p5"/>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3" name="Google Shape;15393;p5"/>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4" name="Google Shape;15394;p5"/>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5" name="Google Shape;15395;p5"/>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6" name="Google Shape;15396;p5"/>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7" name="Google Shape;15397;p5"/>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8" name="Google Shape;15398;p5"/>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9" name="Google Shape;15399;p5"/>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0" name="Google Shape;15400;p5"/>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1" name="Google Shape;15401;p5"/>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2" name="Google Shape;15402;p5"/>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3" name="Google Shape;15403;p5"/>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4" name="Google Shape;15404;p5"/>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5" name="Google Shape;15405;p5"/>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6" name="Google Shape;15406;p5"/>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7" name="Google Shape;15407;p5"/>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8" name="Google Shape;15408;p5"/>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9" name="Google Shape;15409;p5"/>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0" name="Google Shape;15410;p5"/>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1" name="Google Shape;15411;p5"/>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2" name="Google Shape;15412;p5"/>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3" name="Google Shape;15413;p5"/>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4" name="Google Shape;15414;p5"/>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5" name="Google Shape;15415;p5"/>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6" name="Google Shape;15416;p5"/>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7" name="Google Shape;15417;p5"/>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8" name="Google Shape;15418;p5"/>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9" name="Google Shape;15419;p5"/>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0" name="Google Shape;15420;p5"/>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1" name="Google Shape;15421;p5"/>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2" name="Google Shape;15422;p5"/>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3" name="Google Shape;15423;p5"/>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4" name="Google Shape;15424;p5"/>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5" name="Google Shape;15425;p5"/>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6" name="Google Shape;15426;p5"/>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7" name="Google Shape;15427;p5"/>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8" name="Google Shape;15428;p5"/>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9" name="Google Shape;15429;p5"/>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0" name="Google Shape;15430;p5"/>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1" name="Google Shape;15431;p5"/>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2" name="Google Shape;15432;p5"/>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3" name="Google Shape;15433;p5"/>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4" name="Google Shape;15434;p5"/>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5" name="Google Shape;15435;p5"/>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6" name="Google Shape;15436;p5"/>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7" name="Google Shape;15437;p5"/>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8" name="Google Shape;15438;p5"/>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9" name="Google Shape;15439;p5"/>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0" name="Google Shape;15440;p5"/>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1" name="Google Shape;15441;p5"/>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2" name="Google Shape;15442;p5"/>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3" name="Google Shape;15443;p5"/>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4" name="Google Shape;15444;p5"/>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5" name="Google Shape;15445;p5"/>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6" name="Google Shape;15446;p5"/>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7" name="Google Shape;15447;p5"/>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8" name="Google Shape;15448;p5"/>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9" name="Google Shape;15449;p5"/>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0" name="Google Shape;15450;p5"/>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1" name="Google Shape;15451;p5"/>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2" name="Google Shape;15452;p5"/>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3" name="Google Shape;15453;p5"/>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4" name="Google Shape;15454;p5"/>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5" name="Google Shape;15455;p5"/>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6" name="Google Shape;15456;p5"/>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7" name="Google Shape;15457;p5"/>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8" name="Google Shape;15458;p5"/>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9" name="Google Shape;15459;p5"/>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0" name="Google Shape;15460;p5"/>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1" name="Google Shape;15461;p5"/>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2" name="Google Shape;15462;p5"/>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3" name="Google Shape;15463;p5"/>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4" name="Google Shape;15464;p5"/>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5" name="Google Shape;15465;p5"/>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6" name="Google Shape;15466;p5"/>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7" name="Google Shape;15467;p5"/>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8" name="Google Shape;15468;p5"/>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9" name="Google Shape;15469;p5"/>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0" name="Google Shape;15470;p5"/>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1" name="Google Shape;15471;p5"/>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2" name="Google Shape;15472;p5"/>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3" name="Google Shape;15473;p5"/>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4" name="Google Shape;15474;p5"/>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5" name="Google Shape;15475;p5"/>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6" name="Google Shape;15476;p5"/>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7" name="Google Shape;15477;p5"/>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8" name="Google Shape;15478;p5"/>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9" name="Google Shape;15479;p5"/>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0" name="Google Shape;15480;p5"/>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1" name="Google Shape;15481;p5"/>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2" name="Google Shape;15482;p5"/>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3" name="Google Shape;15483;p5"/>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4" name="Google Shape;15484;p5"/>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5" name="Google Shape;15485;p5"/>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6" name="Google Shape;15486;p5"/>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7" name="Google Shape;15487;p5"/>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8" name="Google Shape;15488;p5"/>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9" name="Google Shape;15489;p5"/>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0" name="Google Shape;15490;p5"/>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1" name="Google Shape;15491;p5"/>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2" name="Google Shape;15492;p5"/>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3" name="Google Shape;15493;p5"/>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4" name="Google Shape;15494;p5"/>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5" name="Google Shape;15495;p5"/>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6" name="Google Shape;15496;p5"/>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7" name="Google Shape;15497;p5"/>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8" name="Google Shape;15498;p5"/>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9" name="Google Shape;15499;p5"/>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0" name="Google Shape;15500;p5"/>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1" name="Google Shape;15501;p5"/>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2" name="Google Shape;15502;p5"/>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3" name="Google Shape;15503;p5"/>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4" name="Google Shape;15504;p5"/>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5" name="Google Shape;15505;p5"/>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6" name="Google Shape;15506;p5"/>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7" name="Google Shape;15507;p5"/>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8" name="Google Shape;15508;p5"/>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9" name="Google Shape;15509;p5"/>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0" name="Google Shape;15510;p5"/>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1" name="Google Shape;15511;p5"/>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2" name="Google Shape;15512;p5"/>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3" name="Google Shape;15513;p5"/>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4" name="Google Shape;15514;p5"/>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5" name="Google Shape;15515;p5"/>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6" name="Google Shape;15516;p5"/>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7" name="Google Shape;15517;p5"/>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8" name="Google Shape;15518;p5"/>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9" name="Google Shape;15519;p5"/>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0" name="Google Shape;15520;p5"/>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1" name="Google Shape;15521;p5"/>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2" name="Google Shape;15522;p5"/>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3" name="Google Shape;15523;p5"/>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4" name="Google Shape;15524;p5"/>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5" name="Google Shape;15525;p5"/>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6" name="Google Shape;15526;p5"/>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7" name="Google Shape;15527;p5"/>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8" name="Google Shape;15528;p5"/>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9" name="Google Shape;15529;p5"/>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0" name="Google Shape;15530;p5"/>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1" name="Google Shape;15531;p5"/>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2" name="Google Shape;15532;p5"/>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3" name="Google Shape;15533;p5"/>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4" name="Google Shape;15534;p5"/>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5" name="Google Shape;15535;p5"/>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6" name="Google Shape;15536;p5"/>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7" name="Google Shape;15537;p5"/>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8" name="Google Shape;15538;p5"/>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39" name="Google Shape;15539;p5"/>
          <p:cNvSpPr/>
          <p:nvPr/>
        </p:nvSpPr>
        <p:spPr>
          <a:xfrm>
            <a:off x="511850" y="861150"/>
            <a:ext cx="509400" cy="509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0" name="Google Shape;15540;p5"/>
          <p:cNvSpPr/>
          <p:nvPr/>
        </p:nvSpPr>
        <p:spPr>
          <a:xfrm>
            <a:off x="8225622" y="2087525"/>
            <a:ext cx="509400" cy="5094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1" name="Google Shape;15541;p5"/>
          <p:cNvSpPr/>
          <p:nvPr/>
        </p:nvSpPr>
        <p:spPr>
          <a:xfrm>
            <a:off x="1021250" y="1297925"/>
            <a:ext cx="327600" cy="3276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2" name="Google Shape;15542;p5"/>
          <p:cNvSpPr/>
          <p:nvPr/>
        </p:nvSpPr>
        <p:spPr>
          <a:xfrm>
            <a:off x="7898025" y="1759925"/>
            <a:ext cx="327600" cy="327600"/>
          </a:xfrm>
          <a:prstGeom prst="ellipse">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46" name="Shape 15546"/>
        <p:cNvGrpSpPr/>
        <p:nvPr/>
      </p:nvGrpSpPr>
      <p:grpSpPr>
        <a:xfrm>
          <a:off x="0" y="0"/>
          <a:ext cx="0" cy="0"/>
          <a:chOff x="0" y="0"/>
          <a:chExt cx="0" cy="0"/>
        </a:xfrm>
      </p:grpSpPr>
      <p:sp>
        <p:nvSpPr>
          <p:cNvPr id="15547" name="Google Shape;15547;g2ce78c99214_3_10"/>
          <p:cNvSpPr txBox="1"/>
          <p:nvPr>
            <p:ph type="title"/>
          </p:nvPr>
        </p:nvSpPr>
        <p:spPr>
          <a:xfrm>
            <a:off x="2391900" y="2638734"/>
            <a:ext cx="4360200" cy="7014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600"/>
              <a:buNone/>
            </a:pPr>
            <a:r>
              <a:rPr lang="en"/>
              <a:t>Theorie</a:t>
            </a:r>
            <a:endParaRPr/>
          </a:p>
        </p:txBody>
      </p:sp>
      <p:sp>
        <p:nvSpPr>
          <p:cNvPr id="15548" name="Google Shape;15548;g2ce78c99214_3_10"/>
          <p:cNvSpPr txBox="1"/>
          <p:nvPr>
            <p:ph idx="2" type="title"/>
          </p:nvPr>
        </p:nvSpPr>
        <p:spPr>
          <a:xfrm>
            <a:off x="4021650" y="1076563"/>
            <a:ext cx="1100700" cy="9519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02</a:t>
            </a:r>
            <a:endParaRPr/>
          </a:p>
        </p:txBody>
      </p:sp>
      <p:sp>
        <p:nvSpPr>
          <p:cNvPr id="15549" name="Google Shape;15549;g2ce78c99214_3_10"/>
          <p:cNvSpPr txBox="1"/>
          <p:nvPr>
            <p:ph idx="1" type="subTitle"/>
          </p:nvPr>
        </p:nvSpPr>
        <p:spPr>
          <a:xfrm>
            <a:off x="2391900" y="3430729"/>
            <a:ext cx="4360200" cy="55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SzPts val="2400"/>
              <a:buNone/>
            </a:pPr>
            <a:r>
              <a:rPr lang="en"/>
              <a:t>Sehnenentzündungen</a:t>
            </a:r>
            <a:endParaRPr/>
          </a:p>
          <a:p>
            <a:pPr indent="0" lvl="0" marL="0" rtl="0" algn="ctr">
              <a:spcBef>
                <a:spcPts val="0"/>
              </a:spcBef>
              <a:spcAft>
                <a:spcPts val="0"/>
              </a:spcAft>
              <a:buSzPts val="2400"/>
              <a:buNone/>
            </a:pPr>
            <a:r>
              <a:rPr lang="en"/>
              <a:t>Jumper’s Knee</a:t>
            </a:r>
            <a:endParaRPr/>
          </a:p>
        </p:txBody>
      </p:sp>
      <p:grpSp>
        <p:nvGrpSpPr>
          <p:cNvPr id="15550" name="Google Shape;15550;g2ce78c99214_3_10"/>
          <p:cNvGrpSpPr/>
          <p:nvPr/>
        </p:nvGrpSpPr>
        <p:grpSpPr>
          <a:xfrm>
            <a:off x="715099" y="188463"/>
            <a:ext cx="1556084" cy="1555927"/>
            <a:chOff x="1724650" y="2856150"/>
            <a:chExt cx="1973975" cy="1973775"/>
          </a:xfrm>
        </p:grpSpPr>
        <p:sp>
          <p:nvSpPr>
            <p:cNvPr id="15551" name="Google Shape;15551;g2ce78c99214_3_10"/>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2" name="Google Shape;15552;g2ce78c99214_3_10"/>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3" name="Google Shape;15553;g2ce78c99214_3_10"/>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4" name="Google Shape;15554;g2ce78c99214_3_10"/>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5" name="Google Shape;15555;g2ce78c99214_3_10"/>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6" name="Google Shape;15556;g2ce78c99214_3_10"/>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7" name="Google Shape;15557;g2ce78c99214_3_10"/>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8" name="Google Shape;15558;g2ce78c99214_3_10"/>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9" name="Google Shape;15559;g2ce78c99214_3_10"/>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0" name="Google Shape;15560;g2ce78c99214_3_10"/>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1" name="Google Shape;15561;g2ce78c99214_3_10"/>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2" name="Google Shape;15562;g2ce78c99214_3_10"/>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3" name="Google Shape;15563;g2ce78c99214_3_10"/>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4" name="Google Shape;15564;g2ce78c99214_3_10"/>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5" name="Google Shape;15565;g2ce78c99214_3_10"/>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6" name="Google Shape;15566;g2ce78c99214_3_10"/>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7" name="Google Shape;15567;g2ce78c99214_3_10"/>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8" name="Google Shape;15568;g2ce78c99214_3_10"/>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9" name="Google Shape;15569;g2ce78c99214_3_10"/>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0" name="Google Shape;15570;g2ce78c99214_3_10"/>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1" name="Google Shape;15571;g2ce78c99214_3_10"/>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2" name="Google Shape;15572;g2ce78c99214_3_10"/>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3" name="Google Shape;15573;g2ce78c99214_3_10"/>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4" name="Google Shape;15574;g2ce78c99214_3_10"/>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5" name="Google Shape;15575;g2ce78c99214_3_10"/>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6" name="Google Shape;15576;g2ce78c99214_3_10"/>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7" name="Google Shape;15577;g2ce78c99214_3_10"/>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8" name="Google Shape;15578;g2ce78c99214_3_10"/>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9" name="Google Shape;15579;g2ce78c99214_3_10"/>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0" name="Google Shape;15580;g2ce78c99214_3_10"/>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1" name="Google Shape;15581;g2ce78c99214_3_10"/>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2" name="Google Shape;15582;g2ce78c99214_3_10"/>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3" name="Google Shape;15583;g2ce78c99214_3_10"/>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4" name="Google Shape;15584;g2ce78c99214_3_10"/>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5" name="Google Shape;15585;g2ce78c99214_3_10"/>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6" name="Google Shape;15586;g2ce78c99214_3_10"/>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7" name="Google Shape;15587;g2ce78c99214_3_10"/>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8" name="Google Shape;15588;g2ce78c99214_3_10"/>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9" name="Google Shape;15589;g2ce78c99214_3_10"/>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0" name="Google Shape;15590;g2ce78c99214_3_10"/>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1" name="Google Shape;15591;g2ce78c99214_3_10"/>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2" name="Google Shape;15592;g2ce78c99214_3_10"/>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3" name="Google Shape;15593;g2ce78c99214_3_10"/>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4" name="Google Shape;15594;g2ce78c99214_3_10"/>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5" name="Google Shape;15595;g2ce78c99214_3_10"/>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6" name="Google Shape;15596;g2ce78c99214_3_10"/>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7" name="Google Shape;15597;g2ce78c99214_3_10"/>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8" name="Google Shape;15598;g2ce78c99214_3_10"/>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9" name="Google Shape;15599;g2ce78c99214_3_10"/>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0" name="Google Shape;15600;g2ce78c99214_3_10"/>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1" name="Google Shape;15601;g2ce78c99214_3_10"/>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2" name="Google Shape;15602;g2ce78c99214_3_10"/>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3" name="Google Shape;15603;g2ce78c99214_3_10"/>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4" name="Google Shape;15604;g2ce78c99214_3_10"/>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5" name="Google Shape;15605;g2ce78c99214_3_10"/>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6" name="Google Shape;15606;g2ce78c99214_3_10"/>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7" name="Google Shape;15607;g2ce78c99214_3_10"/>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8" name="Google Shape;15608;g2ce78c99214_3_10"/>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9" name="Google Shape;15609;g2ce78c99214_3_10"/>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0" name="Google Shape;15610;g2ce78c99214_3_10"/>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1" name="Google Shape;15611;g2ce78c99214_3_10"/>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2" name="Google Shape;15612;g2ce78c99214_3_10"/>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3" name="Google Shape;15613;g2ce78c99214_3_10"/>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4" name="Google Shape;15614;g2ce78c99214_3_10"/>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5" name="Google Shape;15615;g2ce78c99214_3_10"/>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6" name="Google Shape;15616;g2ce78c99214_3_10"/>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7" name="Google Shape;15617;g2ce78c99214_3_10"/>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8" name="Google Shape;15618;g2ce78c99214_3_10"/>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9" name="Google Shape;15619;g2ce78c99214_3_10"/>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0" name="Google Shape;15620;g2ce78c99214_3_10"/>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1" name="Google Shape;15621;g2ce78c99214_3_10"/>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2" name="Google Shape;15622;g2ce78c99214_3_10"/>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3" name="Google Shape;15623;g2ce78c99214_3_10"/>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4" name="Google Shape;15624;g2ce78c99214_3_10"/>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5" name="Google Shape;15625;g2ce78c99214_3_10"/>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6" name="Google Shape;15626;g2ce78c99214_3_10"/>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7" name="Google Shape;15627;g2ce78c99214_3_10"/>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8" name="Google Shape;15628;g2ce78c99214_3_10"/>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9" name="Google Shape;15629;g2ce78c99214_3_10"/>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0" name="Google Shape;15630;g2ce78c99214_3_10"/>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1" name="Google Shape;15631;g2ce78c99214_3_10"/>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2" name="Google Shape;15632;g2ce78c99214_3_10"/>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3" name="Google Shape;15633;g2ce78c99214_3_10"/>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4" name="Google Shape;15634;g2ce78c99214_3_10"/>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5" name="Google Shape;15635;g2ce78c99214_3_10"/>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6" name="Google Shape;15636;g2ce78c99214_3_10"/>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7" name="Google Shape;15637;g2ce78c99214_3_10"/>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8" name="Google Shape;15638;g2ce78c99214_3_10"/>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9" name="Google Shape;15639;g2ce78c99214_3_10"/>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0" name="Google Shape;15640;g2ce78c99214_3_10"/>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1" name="Google Shape;15641;g2ce78c99214_3_10"/>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2" name="Google Shape;15642;g2ce78c99214_3_10"/>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3" name="Google Shape;15643;g2ce78c99214_3_10"/>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4" name="Google Shape;15644;g2ce78c99214_3_10"/>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5" name="Google Shape;15645;g2ce78c99214_3_10"/>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6" name="Google Shape;15646;g2ce78c99214_3_10"/>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7" name="Google Shape;15647;g2ce78c99214_3_10"/>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8" name="Google Shape;15648;g2ce78c99214_3_10"/>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9" name="Google Shape;15649;g2ce78c99214_3_10"/>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0" name="Google Shape;15650;g2ce78c99214_3_10"/>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1" name="Google Shape;15651;g2ce78c99214_3_10"/>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2" name="Google Shape;15652;g2ce78c99214_3_10"/>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3" name="Google Shape;15653;g2ce78c99214_3_10"/>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4" name="Google Shape;15654;g2ce78c99214_3_10"/>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5" name="Google Shape;15655;g2ce78c99214_3_10"/>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6" name="Google Shape;15656;g2ce78c99214_3_10"/>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7" name="Google Shape;15657;g2ce78c99214_3_10"/>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8" name="Google Shape;15658;g2ce78c99214_3_10"/>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9" name="Google Shape;15659;g2ce78c99214_3_10"/>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0" name="Google Shape;15660;g2ce78c99214_3_10"/>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1" name="Google Shape;15661;g2ce78c99214_3_10"/>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2" name="Google Shape;15662;g2ce78c99214_3_10"/>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3" name="Google Shape;15663;g2ce78c99214_3_10"/>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4" name="Google Shape;15664;g2ce78c99214_3_10"/>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5" name="Google Shape;15665;g2ce78c99214_3_10"/>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6" name="Google Shape;15666;g2ce78c99214_3_10"/>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7" name="Google Shape;15667;g2ce78c99214_3_10"/>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8" name="Google Shape;15668;g2ce78c99214_3_10"/>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9" name="Google Shape;15669;g2ce78c99214_3_10"/>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0" name="Google Shape;15670;g2ce78c99214_3_10"/>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1" name="Google Shape;15671;g2ce78c99214_3_10"/>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2" name="Google Shape;15672;g2ce78c99214_3_10"/>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3" name="Google Shape;15673;g2ce78c99214_3_10"/>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4" name="Google Shape;15674;g2ce78c99214_3_10"/>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5" name="Google Shape;15675;g2ce78c99214_3_10"/>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6" name="Google Shape;15676;g2ce78c99214_3_10"/>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7" name="Google Shape;15677;g2ce78c99214_3_10"/>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8" name="Google Shape;15678;g2ce78c99214_3_10"/>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9" name="Google Shape;15679;g2ce78c99214_3_10"/>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0" name="Google Shape;15680;g2ce78c99214_3_10"/>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1" name="Google Shape;15681;g2ce78c99214_3_10"/>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2" name="Google Shape;15682;g2ce78c99214_3_10"/>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3" name="Google Shape;15683;g2ce78c99214_3_10"/>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4" name="Google Shape;15684;g2ce78c99214_3_10"/>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5" name="Google Shape;15685;g2ce78c99214_3_10"/>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6" name="Google Shape;15686;g2ce78c99214_3_10"/>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7" name="Google Shape;15687;g2ce78c99214_3_10"/>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8" name="Google Shape;15688;g2ce78c99214_3_10"/>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9" name="Google Shape;15689;g2ce78c99214_3_10"/>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0" name="Google Shape;15690;g2ce78c99214_3_10"/>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1" name="Google Shape;15691;g2ce78c99214_3_10"/>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2" name="Google Shape;15692;g2ce78c99214_3_10"/>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3" name="Google Shape;15693;g2ce78c99214_3_10"/>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4" name="Google Shape;15694;g2ce78c99214_3_10"/>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5" name="Google Shape;15695;g2ce78c99214_3_10"/>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6" name="Google Shape;15696;g2ce78c99214_3_10"/>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7" name="Google Shape;15697;g2ce78c99214_3_10"/>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8" name="Google Shape;15698;g2ce78c99214_3_10"/>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9" name="Google Shape;15699;g2ce78c99214_3_10"/>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0" name="Google Shape;15700;g2ce78c99214_3_10"/>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1" name="Google Shape;15701;g2ce78c99214_3_10"/>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2" name="Google Shape;15702;g2ce78c99214_3_10"/>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3" name="Google Shape;15703;g2ce78c99214_3_10"/>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4" name="Google Shape;15704;g2ce78c99214_3_10"/>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5" name="Google Shape;15705;g2ce78c99214_3_10"/>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6" name="Google Shape;15706;g2ce78c99214_3_10"/>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7" name="Google Shape;15707;g2ce78c99214_3_10"/>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8" name="Google Shape;15708;g2ce78c99214_3_10"/>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9" name="Google Shape;15709;g2ce78c99214_3_10"/>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0" name="Google Shape;15710;g2ce78c99214_3_10"/>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1" name="Google Shape;15711;g2ce78c99214_3_10"/>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2" name="Google Shape;15712;g2ce78c99214_3_10"/>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3" name="Google Shape;15713;g2ce78c99214_3_10"/>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4" name="Google Shape;15714;g2ce78c99214_3_10"/>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5" name="Google Shape;15715;g2ce78c99214_3_10"/>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6" name="Google Shape;15716;g2ce78c99214_3_10"/>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7" name="Google Shape;15717;g2ce78c99214_3_10"/>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8" name="Google Shape;15718;g2ce78c99214_3_10"/>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9" name="Google Shape;15719;g2ce78c99214_3_10"/>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0" name="Google Shape;15720;g2ce78c99214_3_10"/>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1" name="Google Shape;15721;g2ce78c99214_3_10"/>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2" name="Google Shape;15722;g2ce78c99214_3_10"/>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3" name="Google Shape;15723;g2ce78c99214_3_10"/>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4" name="Google Shape;15724;g2ce78c99214_3_10"/>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5" name="Google Shape;15725;g2ce78c99214_3_10"/>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6" name="Google Shape;15726;g2ce78c99214_3_10"/>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7" name="Google Shape;15727;g2ce78c99214_3_10"/>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8" name="Google Shape;15728;g2ce78c99214_3_10"/>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9" name="Google Shape;15729;g2ce78c99214_3_10"/>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0" name="Google Shape;15730;g2ce78c99214_3_10"/>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1" name="Google Shape;15731;g2ce78c99214_3_10"/>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2" name="Google Shape;15732;g2ce78c99214_3_10"/>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3" name="Google Shape;15733;g2ce78c99214_3_10"/>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4" name="Google Shape;15734;g2ce78c99214_3_10"/>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5" name="Google Shape;15735;g2ce78c99214_3_10"/>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6" name="Google Shape;15736;g2ce78c99214_3_10"/>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7" name="Google Shape;15737;g2ce78c99214_3_10"/>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8" name="Google Shape;15738;g2ce78c99214_3_10"/>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9" name="Google Shape;15739;g2ce78c99214_3_10"/>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0" name="Google Shape;15740;g2ce78c99214_3_10"/>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1" name="Google Shape;15741;g2ce78c99214_3_10"/>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2" name="Google Shape;15742;g2ce78c99214_3_10"/>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3" name="Google Shape;15743;g2ce78c99214_3_10"/>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4" name="Google Shape;15744;g2ce78c99214_3_10"/>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5" name="Google Shape;15745;g2ce78c99214_3_10"/>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6" name="Google Shape;15746;g2ce78c99214_3_10"/>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7" name="Google Shape;15747;g2ce78c99214_3_10"/>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8" name="Google Shape;15748;g2ce78c99214_3_10"/>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9" name="Google Shape;15749;g2ce78c99214_3_10"/>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0" name="Google Shape;15750;g2ce78c99214_3_10"/>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1" name="Google Shape;15751;g2ce78c99214_3_10"/>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2" name="Google Shape;15752;g2ce78c99214_3_10"/>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3" name="Google Shape;15753;g2ce78c99214_3_10"/>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4" name="Google Shape;15754;g2ce78c99214_3_10"/>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5" name="Google Shape;15755;g2ce78c99214_3_10"/>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6" name="Google Shape;15756;g2ce78c99214_3_10"/>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7" name="Google Shape;15757;g2ce78c99214_3_10"/>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8" name="Google Shape;15758;g2ce78c99214_3_10"/>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9" name="Google Shape;15759;g2ce78c99214_3_10"/>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0" name="Google Shape;15760;g2ce78c99214_3_10"/>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1" name="Google Shape;15761;g2ce78c99214_3_10"/>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2" name="Google Shape;15762;g2ce78c99214_3_10"/>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3" name="Google Shape;15763;g2ce78c99214_3_10"/>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4" name="Google Shape;15764;g2ce78c99214_3_10"/>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5" name="Google Shape;15765;g2ce78c99214_3_10"/>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6" name="Google Shape;15766;g2ce78c99214_3_10"/>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7" name="Google Shape;15767;g2ce78c99214_3_10"/>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8" name="Google Shape;15768;g2ce78c99214_3_10"/>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9" name="Google Shape;15769;g2ce78c99214_3_10"/>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0" name="Google Shape;15770;g2ce78c99214_3_10"/>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1" name="Google Shape;15771;g2ce78c99214_3_10"/>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2" name="Google Shape;15772;g2ce78c99214_3_10"/>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3" name="Google Shape;15773;g2ce78c99214_3_10"/>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4" name="Google Shape;15774;g2ce78c99214_3_10"/>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5" name="Google Shape;15775;g2ce78c99214_3_10"/>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6" name="Google Shape;15776;g2ce78c99214_3_10"/>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7" name="Google Shape;15777;g2ce78c99214_3_10"/>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8" name="Google Shape;15778;g2ce78c99214_3_10"/>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9" name="Google Shape;15779;g2ce78c99214_3_10"/>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0" name="Google Shape;15780;g2ce78c99214_3_10"/>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1" name="Google Shape;15781;g2ce78c99214_3_10"/>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2" name="Google Shape;15782;g2ce78c99214_3_10"/>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3" name="Google Shape;15783;g2ce78c99214_3_10"/>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4" name="Google Shape;15784;g2ce78c99214_3_10"/>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5" name="Google Shape;15785;g2ce78c99214_3_10"/>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6" name="Google Shape;15786;g2ce78c99214_3_10"/>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7" name="Google Shape;15787;g2ce78c99214_3_10"/>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8" name="Google Shape;15788;g2ce78c99214_3_10"/>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9" name="Google Shape;15789;g2ce78c99214_3_10"/>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0" name="Google Shape;15790;g2ce78c99214_3_10"/>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1" name="Google Shape;15791;g2ce78c99214_3_10"/>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2" name="Google Shape;15792;g2ce78c99214_3_10"/>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3" name="Google Shape;15793;g2ce78c99214_3_10"/>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4" name="Google Shape;15794;g2ce78c99214_3_10"/>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5" name="Google Shape;15795;g2ce78c99214_3_10"/>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6" name="Google Shape;15796;g2ce78c99214_3_10"/>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7" name="Google Shape;15797;g2ce78c99214_3_10"/>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8" name="Google Shape;15798;g2ce78c99214_3_10"/>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9" name="Google Shape;15799;g2ce78c99214_3_10"/>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0" name="Google Shape;15800;g2ce78c99214_3_10"/>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1" name="Google Shape;15801;g2ce78c99214_3_10"/>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2" name="Google Shape;15802;g2ce78c99214_3_10"/>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3" name="Google Shape;15803;g2ce78c99214_3_10"/>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4" name="Google Shape;15804;g2ce78c99214_3_10"/>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5" name="Google Shape;15805;g2ce78c99214_3_10"/>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6" name="Google Shape;15806;g2ce78c99214_3_10"/>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7" name="Google Shape;15807;g2ce78c99214_3_10"/>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8" name="Google Shape;15808;g2ce78c99214_3_10"/>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9" name="Google Shape;15809;g2ce78c99214_3_10"/>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0" name="Google Shape;15810;g2ce78c99214_3_10"/>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1" name="Google Shape;15811;g2ce78c99214_3_10"/>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2" name="Google Shape;15812;g2ce78c99214_3_10"/>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3" name="Google Shape;15813;g2ce78c99214_3_10"/>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4" name="Google Shape;15814;g2ce78c99214_3_10"/>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5" name="Google Shape;15815;g2ce78c99214_3_10"/>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6" name="Google Shape;15816;g2ce78c99214_3_10"/>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7" name="Google Shape;15817;g2ce78c99214_3_10"/>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8" name="Google Shape;15818;g2ce78c99214_3_10"/>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9" name="Google Shape;15819;g2ce78c99214_3_10"/>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0" name="Google Shape;15820;g2ce78c99214_3_10"/>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1" name="Google Shape;15821;g2ce78c99214_3_10"/>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2" name="Google Shape;15822;g2ce78c99214_3_10"/>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3" name="Google Shape;15823;g2ce78c99214_3_10"/>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4" name="Google Shape;15824;g2ce78c99214_3_10"/>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5" name="Google Shape;15825;g2ce78c99214_3_10"/>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6" name="Google Shape;15826;g2ce78c99214_3_10"/>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7" name="Google Shape;15827;g2ce78c99214_3_10"/>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8" name="Google Shape;15828;g2ce78c99214_3_10"/>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9" name="Google Shape;15829;g2ce78c99214_3_10"/>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0" name="Google Shape;15830;g2ce78c99214_3_10"/>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1" name="Google Shape;15831;g2ce78c99214_3_10"/>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2" name="Google Shape;15832;g2ce78c99214_3_10"/>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3" name="Google Shape;15833;g2ce78c99214_3_10"/>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4" name="Google Shape;15834;g2ce78c99214_3_10"/>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5" name="Google Shape;15835;g2ce78c99214_3_10"/>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6" name="Google Shape;15836;g2ce78c99214_3_10"/>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7" name="Google Shape;15837;g2ce78c99214_3_10"/>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8" name="Google Shape;15838;g2ce78c99214_3_10"/>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9" name="Google Shape;15839;g2ce78c99214_3_10"/>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0" name="Google Shape;15840;g2ce78c99214_3_10"/>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1" name="Google Shape;15841;g2ce78c99214_3_10"/>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2" name="Google Shape;15842;g2ce78c99214_3_10"/>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3" name="Google Shape;15843;g2ce78c99214_3_10"/>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4" name="Google Shape;15844;g2ce78c99214_3_10"/>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5" name="Google Shape;15845;g2ce78c99214_3_10"/>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6" name="Google Shape;15846;g2ce78c99214_3_10"/>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7" name="Google Shape;15847;g2ce78c99214_3_10"/>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8" name="Google Shape;15848;g2ce78c99214_3_10"/>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9" name="Google Shape;15849;g2ce78c99214_3_10"/>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0" name="Google Shape;15850;g2ce78c99214_3_10"/>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1" name="Google Shape;15851;g2ce78c99214_3_10"/>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2" name="Google Shape;15852;g2ce78c99214_3_10"/>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3" name="Google Shape;15853;g2ce78c99214_3_10"/>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4" name="Google Shape;15854;g2ce78c99214_3_10"/>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5" name="Google Shape;15855;g2ce78c99214_3_10"/>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6" name="Google Shape;15856;g2ce78c99214_3_10"/>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7" name="Google Shape;15857;g2ce78c99214_3_10"/>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8" name="Google Shape;15858;g2ce78c99214_3_10"/>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9" name="Google Shape;15859;g2ce78c99214_3_10"/>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0" name="Google Shape;15860;g2ce78c99214_3_10"/>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1" name="Google Shape;15861;g2ce78c99214_3_10"/>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2" name="Google Shape;15862;g2ce78c99214_3_10"/>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3" name="Google Shape;15863;g2ce78c99214_3_10"/>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4" name="Google Shape;15864;g2ce78c99214_3_10"/>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5" name="Google Shape;15865;g2ce78c99214_3_10"/>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6" name="Google Shape;15866;g2ce78c99214_3_10"/>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7" name="Google Shape;15867;g2ce78c99214_3_10"/>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8" name="Google Shape;15868;g2ce78c99214_3_10"/>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9" name="Google Shape;15869;g2ce78c99214_3_10"/>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0" name="Google Shape;15870;g2ce78c99214_3_10"/>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1" name="Google Shape;15871;g2ce78c99214_3_10"/>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2" name="Google Shape;15872;g2ce78c99214_3_10"/>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3" name="Google Shape;15873;g2ce78c99214_3_10"/>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4" name="Google Shape;15874;g2ce78c99214_3_10"/>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5" name="Google Shape;15875;g2ce78c99214_3_10"/>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6" name="Google Shape;15876;g2ce78c99214_3_10"/>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7" name="Google Shape;15877;g2ce78c99214_3_10"/>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8" name="Google Shape;15878;g2ce78c99214_3_10"/>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9" name="Google Shape;15879;g2ce78c99214_3_10"/>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0" name="Google Shape;15880;g2ce78c99214_3_10"/>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1" name="Google Shape;15881;g2ce78c99214_3_10"/>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2" name="Google Shape;15882;g2ce78c99214_3_10"/>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3" name="Google Shape;15883;g2ce78c99214_3_10"/>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4" name="Google Shape;15884;g2ce78c99214_3_10"/>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5" name="Google Shape;15885;g2ce78c99214_3_10"/>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6" name="Google Shape;15886;g2ce78c99214_3_10"/>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7" name="Google Shape;15887;g2ce78c99214_3_10"/>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8" name="Google Shape;15888;g2ce78c99214_3_10"/>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9" name="Google Shape;15889;g2ce78c99214_3_10"/>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0" name="Google Shape;15890;g2ce78c99214_3_10"/>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1" name="Google Shape;15891;g2ce78c99214_3_10"/>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2" name="Google Shape;15892;g2ce78c99214_3_10"/>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3" name="Google Shape;15893;g2ce78c99214_3_10"/>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4" name="Google Shape;15894;g2ce78c99214_3_10"/>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5" name="Google Shape;15895;g2ce78c99214_3_10"/>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6" name="Google Shape;15896;g2ce78c99214_3_10"/>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7" name="Google Shape;15897;g2ce78c99214_3_10"/>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8" name="Google Shape;15898;g2ce78c99214_3_10"/>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9" name="Google Shape;15899;g2ce78c99214_3_10"/>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0" name="Google Shape;15900;g2ce78c99214_3_10"/>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1" name="Google Shape;15901;g2ce78c99214_3_10"/>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2" name="Google Shape;15902;g2ce78c99214_3_10"/>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3" name="Google Shape;15903;g2ce78c99214_3_10"/>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4" name="Google Shape;15904;g2ce78c99214_3_10"/>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5" name="Google Shape;15905;g2ce78c99214_3_10"/>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6" name="Google Shape;15906;g2ce78c99214_3_10"/>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7" name="Google Shape;15907;g2ce78c99214_3_10"/>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8" name="Google Shape;15908;g2ce78c99214_3_10"/>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9" name="Google Shape;15909;g2ce78c99214_3_10"/>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0" name="Google Shape;15910;g2ce78c99214_3_10"/>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1" name="Google Shape;15911;g2ce78c99214_3_10"/>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2" name="Google Shape;15912;g2ce78c99214_3_10"/>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3" name="Google Shape;15913;g2ce78c99214_3_10"/>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4" name="Google Shape;15914;g2ce78c99214_3_10"/>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5" name="Google Shape;15915;g2ce78c99214_3_10"/>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6" name="Google Shape;15916;g2ce78c99214_3_10"/>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7" name="Google Shape;15917;g2ce78c99214_3_10"/>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8" name="Google Shape;15918;g2ce78c99214_3_10"/>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9" name="Google Shape;15919;g2ce78c99214_3_10"/>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0" name="Google Shape;15920;g2ce78c99214_3_10"/>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1" name="Google Shape;15921;g2ce78c99214_3_10"/>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2" name="Google Shape;15922;g2ce78c99214_3_10"/>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3" name="Google Shape;15923;g2ce78c99214_3_10"/>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4" name="Google Shape;15924;g2ce78c99214_3_10"/>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5" name="Google Shape;15925;g2ce78c99214_3_10"/>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6" name="Google Shape;15926;g2ce78c99214_3_10"/>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7" name="Google Shape;15927;g2ce78c99214_3_10"/>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8" name="Google Shape;15928;g2ce78c99214_3_10"/>
          <p:cNvGrpSpPr/>
          <p:nvPr/>
        </p:nvGrpSpPr>
        <p:grpSpPr>
          <a:xfrm>
            <a:off x="6872824" y="3392063"/>
            <a:ext cx="1556084" cy="1555927"/>
            <a:chOff x="1724650" y="2856150"/>
            <a:chExt cx="1973975" cy="1973775"/>
          </a:xfrm>
        </p:grpSpPr>
        <p:sp>
          <p:nvSpPr>
            <p:cNvPr id="15929" name="Google Shape;15929;g2ce78c99214_3_10"/>
            <p:cNvSpPr/>
            <p:nvPr/>
          </p:nvSpPr>
          <p:spPr>
            <a:xfrm>
              <a:off x="2614925" y="3659900"/>
              <a:ext cx="280350" cy="278275"/>
            </a:xfrm>
            <a:custGeom>
              <a:rect b="b" l="l" r="r" t="t"/>
              <a:pathLst>
                <a:path extrusionOk="0" h="11131" w="11214">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0" name="Google Shape;15930;g2ce78c99214_3_10"/>
            <p:cNvSpPr/>
            <p:nvPr/>
          </p:nvSpPr>
          <p:spPr>
            <a:xfrm>
              <a:off x="2711750" y="3939150"/>
              <a:ext cx="90625" cy="90725"/>
            </a:xfrm>
            <a:custGeom>
              <a:rect b="b" l="l" r="r" t="t"/>
              <a:pathLst>
                <a:path extrusionOk="0" h="3629" w="3625">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1" name="Google Shape;15931;g2ce78c99214_3_10"/>
            <p:cNvSpPr/>
            <p:nvPr/>
          </p:nvSpPr>
          <p:spPr>
            <a:xfrm>
              <a:off x="2524700" y="3752450"/>
              <a:ext cx="90975" cy="90325"/>
            </a:xfrm>
            <a:custGeom>
              <a:rect b="b" l="l" r="r" t="t"/>
              <a:pathLst>
                <a:path extrusionOk="0" h="3613" w="3639">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2" name="Google Shape;15932;g2ce78c99214_3_10"/>
            <p:cNvSpPr/>
            <p:nvPr/>
          </p:nvSpPr>
          <p:spPr>
            <a:xfrm>
              <a:off x="2618400" y="3939625"/>
              <a:ext cx="90250" cy="90050"/>
            </a:xfrm>
            <a:custGeom>
              <a:rect b="b" l="l" r="r" t="t"/>
              <a:pathLst>
                <a:path extrusionOk="0" h="3602" w="361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3" name="Google Shape;15933;g2ce78c99214_3_10"/>
            <p:cNvSpPr/>
            <p:nvPr/>
          </p:nvSpPr>
          <p:spPr>
            <a:xfrm>
              <a:off x="2524700" y="3846125"/>
              <a:ext cx="90375" cy="90025"/>
            </a:xfrm>
            <a:custGeom>
              <a:rect b="b" l="l" r="r" t="t"/>
              <a:pathLst>
                <a:path extrusionOk="0" h="3601" w="3615">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4" name="Google Shape;15934;g2ce78c99214_3_10"/>
            <p:cNvSpPr/>
            <p:nvPr/>
          </p:nvSpPr>
          <p:spPr>
            <a:xfrm>
              <a:off x="2803975" y="3661000"/>
              <a:ext cx="90450" cy="89050"/>
            </a:xfrm>
            <a:custGeom>
              <a:rect b="b" l="l" r="r" t="t"/>
              <a:pathLst>
                <a:path extrusionOk="0" h="3562" w="3618">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5" name="Google Shape;15935;g2ce78c99214_3_10"/>
            <p:cNvSpPr/>
            <p:nvPr/>
          </p:nvSpPr>
          <p:spPr>
            <a:xfrm>
              <a:off x="2805200" y="3940750"/>
              <a:ext cx="88050" cy="87900"/>
            </a:xfrm>
            <a:custGeom>
              <a:rect b="b" l="l" r="r" t="t"/>
              <a:pathLst>
                <a:path extrusionOk="0" h="3516" w="3522">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6" name="Google Shape;15936;g2ce78c99214_3_10"/>
            <p:cNvSpPr/>
            <p:nvPr/>
          </p:nvSpPr>
          <p:spPr>
            <a:xfrm>
              <a:off x="2526025" y="3661575"/>
              <a:ext cx="88025" cy="87875"/>
            </a:xfrm>
            <a:custGeom>
              <a:rect b="b" l="l" r="r" t="t"/>
              <a:pathLst>
                <a:path extrusionOk="0" h="3515" w="3521">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7" name="Google Shape;15937;g2ce78c99214_3_10"/>
            <p:cNvSpPr/>
            <p:nvPr/>
          </p:nvSpPr>
          <p:spPr>
            <a:xfrm>
              <a:off x="2526300" y="3941125"/>
              <a:ext cx="87650" cy="87200"/>
            </a:xfrm>
            <a:custGeom>
              <a:rect b="b" l="l" r="r" t="t"/>
              <a:pathLst>
                <a:path extrusionOk="0" h="3488" w="3506">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8" name="Google Shape;15938;g2ce78c99214_3_10"/>
            <p:cNvSpPr/>
            <p:nvPr/>
          </p:nvSpPr>
          <p:spPr>
            <a:xfrm>
              <a:off x="2713550" y="3568500"/>
              <a:ext cx="87100" cy="86950"/>
            </a:xfrm>
            <a:custGeom>
              <a:rect b="b" l="l" r="r" t="t"/>
              <a:pathLst>
                <a:path extrusionOk="0" h="3478" w="3484">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9" name="Google Shape;15939;g2ce78c99214_3_10"/>
            <p:cNvSpPr/>
            <p:nvPr/>
          </p:nvSpPr>
          <p:spPr>
            <a:xfrm>
              <a:off x="2899150" y="3754075"/>
              <a:ext cx="87225" cy="87025"/>
            </a:xfrm>
            <a:custGeom>
              <a:rect b="b" l="l" r="r" t="t"/>
              <a:pathLst>
                <a:path extrusionOk="0" h="3481" w="3489">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0" name="Google Shape;15940;g2ce78c99214_3_10"/>
            <p:cNvSpPr/>
            <p:nvPr/>
          </p:nvSpPr>
          <p:spPr>
            <a:xfrm>
              <a:off x="2899300" y="3847825"/>
              <a:ext cx="86900" cy="86625"/>
            </a:xfrm>
            <a:custGeom>
              <a:rect b="b" l="l" r="r" t="t"/>
              <a:pathLst>
                <a:path extrusionOk="0" h="3465" w="3476">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1" name="Google Shape;15941;g2ce78c99214_3_10"/>
            <p:cNvSpPr/>
            <p:nvPr/>
          </p:nvSpPr>
          <p:spPr>
            <a:xfrm>
              <a:off x="2620050" y="3568650"/>
              <a:ext cx="87000" cy="86650"/>
            </a:xfrm>
            <a:custGeom>
              <a:rect b="b" l="l" r="r" t="t"/>
              <a:pathLst>
                <a:path extrusionOk="0" h="3466" w="348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2" name="Google Shape;15942;g2ce78c99214_3_10"/>
            <p:cNvSpPr/>
            <p:nvPr/>
          </p:nvSpPr>
          <p:spPr>
            <a:xfrm>
              <a:off x="2714450" y="4034150"/>
              <a:ext cx="85275" cy="85250"/>
            </a:xfrm>
            <a:custGeom>
              <a:rect b="b" l="l" r="r" t="t"/>
              <a:pathLst>
                <a:path extrusionOk="0" h="3410" w="3411">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3" name="Google Shape;15943;g2ce78c99214_3_10"/>
            <p:cNvSpPr/>
            <p:nvPr/>
          </p:nvSpPr>
          <p:spPr>
            <a:xfrm>
              <a:off x="2900150" y="3663000"/>
              <a:ext cx="85150" cy="85050"/>
            </a:xfrm>
            <a:custGeom>
              <a:rect b="b" l="l" r="r" t="t"/>
              <a:pathLst>
                <a:path extrusionOk="0" h="3402" w="3406">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4" name="Google Shape;15944;g2ce78c99214_3_10"/>
            <p:cNvSpPr/>
            <p:nvPr/>
          </p:nvSpPr>
          <p:spPr>
            <a:xfrm>
              <a:off x="2620975" y="4034275"/>
              <a:ext cx="85200" cy="85050"/>
            </a:xfrm>
            <a:custGeom>
              <a:rect b="b" l="l" r="r" t="t"/>
              <a:pathLst>
                <a:path extrusionOk="0" h="3402" w="3408">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5" name="Google Shape;15945;g2ce78c99214_3_10"/>
            <p:cNvSpPr/>
            <p:nvPr/>
          </p:nvSpPr>
          <p:spPr>
            <a:xfrm>
              <a:off x="2435075" y="3755025"/>
              <a:ext cx="85525" cy="85125"/>
            </a:xfrm>
            <a:custGeom>
              <a:rect b="b" l="l" r="r" t="t"/>
              <a:pathLst>
                <a:path extrusionOk="0" h="3405" w="3421">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6" name="Google Shape;15946;g2ce78c99214_3_10"/>
            <p:cNvSpPr/>
            <p:nvPr/>
          </p:nvSpPr>
          <p:spPr>
            <a:xfrm>
              <a:off x="2435325" y="3848675"/>
              <a:ext cx="85175" cy="84975"/>
            </a:xfrm>
            <a:custGeom>
              <a:rect b="b" l="l" r="r" t="t"/>
              <a:pathLst>
                <a:path extrusionOk="0" h="3399" w="3407">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7" name="Google Shape;15947;g2ce78c99214_3_10"/>
            <p:cNvSpPr/>
            <p:nvPr/>
          </p:nvSpPr>
          <p:spPr>
            <a:xfrm>
              <a:off x="2806725" y="3569500"/>
              <a:ext cx="84975" cy="84950"/>
            </a:xfrm>
            <a:custGeom>
              <a:rect b="b" l="l" r="r" t="t"/>
              <a:pathLst>
                <a:path extrusionOk="0" h="3398" w="3399">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8" name="Google Shape;15948;g2ce78c99214_3_10"/>
            <p:cNvSpPr/>
            <p:nvPr/>
          </p:nvSpPr>
          <p:spPr>
            <a:xfrm>
              <a:off x="2527750" y="3569725"/>
              <a:ext cx="84700" cy="84450"/>
            </a:xfrm>
            <a:custGeom>
              <a:rect b="b" l="l" r="r" t="t"/>
              <a:pathLst>
                <a:path extrusionOk="0" h="3378" w="3388">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9" name="Google Shape;15949;g2ce78c99214_3_10"/>
            <p:cNvSpPr/>
            <p:nvPr/>
          </p:nvSpPr>
          <p:spPr>
            <a:xfrm>
              <a:off x="2900375" y="3942425"/>
              <a:ext cx="84775" cy="84525"/>
            </a:xfrm>
            <a:custGeom>
              <a:rect b="b" l="l" r="r" t="t"/>
              <a:pathLst>
                <a:path extrusionOk="0" h="3381" w="3391">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0" name="Google Shape;15950;g2ce78c99214_3_10"/>
            <p:cNvSpPr/>
            <p:nvPr/>
          </p:nvSpPr>
          <p:spPr>
            <a:xfrm>
              <a:off x="2806900" y="4034700"/>
              <a:ext cx="84625" cy="84150"/>
            </a:xfrm>
            <a:custGeom>
              <a:rect b="b" l="l" r="r" t="t"/>
              <a:pathLst>
                <a:path extrusionOk="0" h="3366" w="3385">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1" name="Google Shape;15951;g2ce78c99214_3_10"/>
            <p:cNvSpPr/>
            <p:nvPr/>
          </p:nvSpPr>
          <p:spPr>
            <a:xfrm>
              <a:off x="2435825" y="3663500"/>
              <a:ext cx="84425" cy="83975"/>
            </a:xfrm>
            <a:custGeom>
              <a:rect b="b" l="l" r="r" t="t"/>
              <a:pathLst>
                <a:path extrusionOk="0" h="3359" w="3377">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2" name="Google Shape;15952;g2ce78c99214_3_10"/>
            <p:cNvSpPr/>
            <p:nvPr/>
          </p:nvSpPr>
          <p:spPr>
            <a:xfrm>
              <a:off x="2528375" y="4035275"/>
              <a:ext cx="83300" cy="82975"/>
            </a:xfrm>
            <a:custGeom>
              <a:rect b="b" l="l" r="r" t="t"/>
              <a:pathLst>
                <a:path extrusionOk="0" h="3319" w="3332">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3" name="Google Shape;15953;g2ce78c99214_3_10"/>
            <p:cNvSpPr/>
            <p:nvPr/>
          </p:nvSpPr>
          <p:spPr>
            <a:xfrm>
              <a:off x="2436300" y="3943275"/>
              <a:ext cx="83075" cy="82850"/>
            </a:xfrm>
            <a:custGeom>
              <a:rect b="b" l="l" r="r" t="t"/>
              <a:pathLst>
                <a:path extrusionOk="0" h="3314" w="3323">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4" name="Google Shape;15954;g2ce78c99214_3_10"/>
            <p:cNvSpPr/>
            <p:nvPr/>
          </p:nvSpPr>
          <p:spPr>
            <a:xfrm>
              <a:off x="2901675" y="3571025"/>
              <a:ext cx="82000" cy="81900"/>
            </a:xfrm>
            <a:custGeom>
              <a:rect b="b" l="l" r="r" t="t"/>
              <a:pathLst>
                <a:path extrusionOk="0" h="3276" w="328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5" name="Google Shape;15955;g2ce78c99214_3_10"/>
            <p:cNvSpPr/>
            <p:nvPr/>
          </p:nvSpPr>
          <p:spPr>
            <a:xfrm>
              <a:off x="2716200" y="3477550"/>
              <a:ext cx="81825" cy="81750"/>
            </a:xfrm>
            <a:custGeom>
              <a:rect b="b" l="l" r="r" t="t"/>
              <a:pathLst>
                <a:path extrusionOk="0" h="3270" w="3273">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6" name="Google Shape;15956;g2ce78c99214_3_10"/>
            <p:cNvSpPr/>
            <p:nvPr/>
          </p:nvSpPr>
          <p:spPr>
            <a:xfrm>
              <a:off x="2995425" y="3756725"/>
              <a:ext cx="81775" cy="81775"/>
            </a:xfrm>
            <a:custGeom>
              <a:rect b="b" l="l" r="r" t="t"/>
              <a:pathLst>
                <a:path extrusionOk="0" h="3271" w="3271">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7" name="Google Shape;15957;g2ce78c99214_3_10"/>
            <p:cNvSpPr/>
            <p:nvPr/>
          </p:nvSpPr>
          <p:spPr>
            <a:xfrm>
              <a:off x="2995350" y="3850300"/>
              <a:ext cx="81875" cy="81650"/>
            </a:xfrm>
            <a:custGeom>
              <a:rect b="b" l="l" r="r" t="t"/>
              <a:pathLst>
                <a:path extrusionOk="0" h="3266" w="3275">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8" name="Google Shape;15958;g2ce78c99214_3_10"/>
            <p:cNvSpPr/>
            <p:nvPr/>
          </p:nvSpPr>
          <p:spPr>
            <a:xfrm>
              <a:off x="2622200" y="3477575"/>
              <a:ext cx="82725" cy="81575"/>
            </a:xfrm>
            <a:custGeom>
              <a:rect b="b" l="l" r="r" t="t"/>
              <a:pathLst>
                <a:path extrusionOk="0" h="3263" w="3309">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9" name="Google Shape;15959;g2ce78c99214_3_10"/>
            <p:cNvSpPr/>
            <p:nvPr/>
          </p:nvSpPr>
          <p:spPr>
            <a:xfrm>
              <a:off x="2437325" y="3571475"/>
              <a:ext cx="81175" cy="81000"/>
            </a:xfrm>
            <a:custGeom>
              <a:rect b="b" l="l" r="r" t="t"/>
              <a:pathLst>
                <a:path extrusionOk="0" h="3240" w="3247">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0" name="Google Shape;15960;g2ce78c99214_3_10"/>
            <p:cNvSpPr/>
            <p:nvPr/>
          </p:nvSpPr>
          <p:spPr>
            <a:xfrm>
              <a:off x="2902175" y="4036300"/>
              <a:ext cx="81125" cy="81000"/>
            </a:xfrm>
            <a:custGeom>
              <a:rect b="b" l="l" r="r" t="t"/>
              <a:pathLst>
                <a:path extrusionOk="0" h="3240" w="3245">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1" name="Google Shape;15961;g2ce78c99214_3_10"/>
            <p:cNvSpPr/>
            <p:nvPr/>
          </p:nvSpPr>
          <p:spPr>
            <a:xfrm>
              <a:off x="2996000" y="3665300"/>
              <a:ext cx="80600" cy="80375"/>
            </a:xfrm>
            <a:custGeom>
              <a:rect b="b" l="l" r="r" t="t"/>
              <a:pathLst>
                <a:path extrusionOk="0" h="3215" w="3224">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2" name="Google Shape;15962;g2ce78c99214_3_10"/>
            <p:cNvSpPr/>
            <p:nvPr/>
          </p:nvSpPr>
          <p:spPr>
            <a:xfrm>
              <a:off x="2809075" y="3478375"/>
              <a:ext cx="80550" cy="80075"/>
            </a:xfrm>
            <a:custGeom>
              <a:rect b="b" l="l" r="r" t="t"/>
              <a:pathLst>
                <a:path extrusionOk="0" h="3203" w="3222">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3" name="Google Shape;15963;g2ce78c99214_3_10"/>
            <p:cNvSpPr/>
            <p:nvPr/>
          </p:nvSpPr>
          <p:spPr>
            <a:xfrm>
              <a:off x="2623525" y="4130475"/>
              <a:ext cx="80075" cy="79725"/>
            </a:xfrm>
            <a:custGeom>
              <a:rect b="b" l="l" r="r" t="t"/>
              <a:pathLst>
                <a:path extrusionOk="0" h="3189" w="3203">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4" name="Google Shape;15964;g2ce78c99214_3_10"/>
            <p:cNvSpPr/>
            <p:nvPr/>
          </p:nvSpPr>
          <p:spPr>
            <a:xfrm>
              <a:off x="2716825" y="4130250"/>
              <a:ext cx="80600" cy="80150"/>
            </a:xfrm>
            <a:custGeom>
              <a:rect b="b" l="l" r="r" t="t"/>
              <a:pathLst>
                <a:path extrusionOk="0" h="3206" w="3224">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5" name="Google Shape;15965;g2ce78c99214_3_10"/>
            <p:cNvSpPr/>
            <p:nvPr/>
          </p:nvSpPr>
          <p:spPr>
            <a:xfrm>
              <a:off x="2344350" y="3757625"/>
              <a:ext cx="80075" cy="79925"/>
            </a:xfrm>
            <a:custGeom>
              <a:rect b="b" l="l" r="r" t="t"/>
              <a:pathLst>
                <a:path extrusionOk="0" h="3197" w="3203">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6" name="Google Shape;15966;g2ce78c99214_3_10"/>
            <p:cNvSpPr/>
            <p:nvPr/>
          </p:nvSpPr>
          <p:spPr>
            <a:xfrm>
              <a:off x="2344550" y="3851325"/>
              <a:ext cx="79600" cy="79600"/>
            </a:xfrm>
            <a:custGeom>
              <a:rect b="b" l="l" r="r" t="t"/>
              <a:pathLst>
                <a:path extrusionOk="0" h="3184" w="3184">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7" name="Google Shape;15967;g2ce78c99214_3_10"/>
            <p:cNvSpPr/>
            <p:nvPr/>
          </p:nvSpPr>
          <p:spPr>
            <a:xfrm>
              <a:off x="2996625" y="3944975"/>
              <a:ext cx="79550" cy="79450"/>
            </a:xfrm>
            <a:custGeom>
              <a:rect b="b" l="l" r="r" t="t"/>
              <a:pathLst>
                <a:path extrusionOk="0" h="3178" w="3182">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8" name="Google Shape;15968;g2ce78c99214_3_10"/>
            <p:cNvSpPr/>
            <p:nvPr/>
          </p:nvSpPr>
          <p:spPr>
            <a:xfrm>
              <a:off x="2530125" y="3478725"/>
              <a:ext cx="79550" cy="79375"/>
            </a:xfrm>
            <a:custGeom>
              <a:rect b="b" l="l" r="r" t="t"/>
              <a:pathLst>
                <a:path extrusionOk="0" h="3175" w="3182">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9" name="Google Shape;15969;g2ce78c99214_3_10"/>
            <p:cNvSpPr/>
            <p:nvPr/>
          </p:nvSpPr>
          <p:spPr>
            <a:xfrm>
              <a:off x="2438100" y="4037050"/>
              <a:ext cx="79775" cy="79475"/>
            </a:xfrm>
            <a:custGeom>
              <a:rect b="b" l="l" r="r" t="t"/>
              <a:pathLst>
                <a:path extrusionOk="0" h="3179" w="3191">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0" name="Google Shape;15970;g2ce78c99214_3_10"/>
            <p:cNvSpPr/>
            <p:nvPr/>
          </p:nvSpPr>
          <p:spPr>
            <a:xfrm>
              <a:off x="2344900" y="3666050"/>
              <a:ext cx="78925" cy="78900"/>
            </a:xfrm>
            <a:custGeom>
              <a:rect b="b" l="l" r="r" t="t"/>
              <a:pathLst>
                <a:path extrusionOk="0" h="3156" w="3157">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1" name="Google Shape;15971;g2ce78c99214_3_10"/>
            <p:cNvSpPr/>
            <p:nvPr/>
          </p:nvSpPr>
          <p:spPr>
            <a:xfrm>
              <a:off x="2809600" y="4130875"/>
              <a:ext cx="79200" cy="78925"/>
            </a:xfrm>
            <a:custGeom>
              <a:rect b="b" l="l" r="r" t="t"/>
              <a:pathLst>
                <a:path extrusionOk="0" h="3157" w="3168">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2" name="Google Shape;15972;g2ce78c99214_3_10"/>
            <p:cNvSpPr/>
            <p:nvPr/>
          </p:nvSpPr>
          <p:spPr>
            <a:xfrm>
              <a:off x="2530675" y="4131075"/>
              <a:ext cx="78650" cy="78600"/>
            </a:xfrm>
            <a:custGeom>
              <a:rect b="b" l="l" r="r" t="t"/>
              <a:pathLst>
                <a:path extrusionOk="0" h="3144" w="3146">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3" name="Google Shape;15973;g2ce78c99214_3_10"/>
            <p:cNvSpPr/>
            <p:nvPr/>
          </p:nvSpPr>
          <p:spPr>
            <a:xfrm>
              <a:off x="2344950" y="3945500"/>
              <a:ext cx="78775" cy="78450"/>
            </a:xfrm>
            <a:custGeom>
              <a:rect b="b" l="l" r="r" t="t"/>
              <a:pathLst>
                <a:path extrusionOk="0" h="3138" w="3151">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4" name="Google Shape;15974;g2ce78c99214_3_10"/>
            <p:cNvSpPr/>
            <p:nvPr/>
          </p:nvSpPr>
          <p:spPr>
            <a:xfrm>
              <a:off x="2903700" y="3479550"/>
              <a:ext cx="78075" cy="77750"/>
            </a:xfrm>
            <a:custGeom>
              <a:rect b="b" l="l" r="r" t="t"/>
              <a:pathLst>
                <a:path extrusionOk="0" h="3110" w="3123">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5" name="Google Shape;15975;g2ce78c99214_3_10"/>
            <p:cNvSpPr/>
            <p:nvPr/>
          </p:nvSpPr>
          <p:spPr>
            <a:xfrm>
              <a:off x="2997200" y="3573075"/>
              <a:ext cx="78200" cy="77725"/>
            </a:xfrm>
            <a:custGeom>
              <a:rect b="b" l="l" r="r" t="t"/>
              <a:pathLst>
                <a:path extrusionOk="0" h="3109" w="3128">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6" name="Google Shape;15976;g2ce78c99214_3_10"/>
            <p:cNvSpPr/>
            <p:nvPr/>
          </p:nvSpPr>
          <p:spPr>
            <a:xfrm>
              <a:off x="2997875" y="4038500"/>
              <a:ext cx="76950" cy="76600"/>
            </a:xfrm>
            <a:custGeom>
              <a:rect b="b" l="l" r="r" t="t"/>
              <a:pathLst>
                <a:path extrusionOk="0" h="3064" w="3078">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7" name="Google Shape;15977;g2ce78c99214_3_10"/>
            <p:cNvSpPr/>
            <p:nvPr/>
          </p:nvSpPr>
          <p:spPr>
            <a:xfrm>
              <a:off x="2439600" y="3480225"/>
              <a:ext cx="76625" cy="76425"/>
            </a:xfrm>
            <a:custGeom>
              <a:rect b="b" l="l" r="r" t="t"/>
              <a:pathLst>
                <a:path extrusionOk="0" h="3057" w="3065">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8" name="Google Shape;15978;g2ce78c99214_3_10"/>
            <p:cNvSpPr/>
            <p:nvPr/>
          </p:nvSpPr>
          <p:spPr>
            <a:xfrm>
              <a:off x="2346150" y="3573875"/>
              <a:ext cx="76400" cy="76150"/>
            </a:xfrm>
            <a:custGeom>
              <a:rect b="b" l="l" r="r" t="t"/>
              <a:pathLst>
                <a:path extrusionOk="0" h="3046" w="3056">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9" name="Google Shape;15979;g2ce78c99214_3_10"/>
            <p:cNvSpPr/>
            <p:nvPr/>
          </p:nvSpPr>
          <p:spPr>
            <a:xfrm>
              <a:off x="2904550" y="4132225"/>
              <a:ext cx="76425" cy="76250"/>
            </a:xfrm>
            <a:custGeom>
              <a:rect b="b" l="l" r="r" t="t"/>
              <a:pathLst>
                <a:path extrusionOk="0" h="3050" w="3057">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0" name="Google Shape;15980;g2ce78c99214_3_10"/>
            <p:cNvSpPr/>
            <p:nvPr/>
          </p:nvSpPr>
          <p:spPr>
            <a:xfrm>
              <a:off x="3090275" y="3759500"/>
              <a:ext cx="76200" cy="76150"/>
            </a:xfrm>
            <a:custGeom>
              <a:rect b="b" l="l" r="r" t="t"/>
              <a:pathLst>
                <a:path extrusionOk="0" h="3046" w="3048">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1" name="Google Shape;15981;g2ce78c99214_3_10"/>
            <p:cNvSpPr/>
            <p:nvPr/>
          </p:nvSpPr>
          <p:spPr>
            <a:xfrm>
              <a:off x="2625375" y="3388325"/>
              <a:ext cx="76225" cy="75975"/>
            </a:xfrm>
            <a:custGeom>
              <a:rect b="b" l="l" r="r" t="t"/>
              <a:pathLst>
                <a:path extrusionOk="0" h="3039" w="3049">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2" name="Google Shape;15982;g2ce78c99214_3_10"/>
            <p:cNvSpPr/>
            <p:nvPr/>
          </p:nvSpPr>
          <p:spPr>
            <a:xfrm>
              <a:off x="2718900" y="3388225"/>
              <a:ext cx="76425" cy="76150"/>
            </a:xfrm>
            <a:custGeom>
              <a:rect b="b" l="l" r="r" t="t"/>
              <a:pathLst>
                <a:path extrusionOk="0" h="3046" w="3057">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3" name="Google Shape;15983;g2ce78c99214_3_10"/>
            <p:cNvSpPr/>
            <p:nvPr/>
          </p:nvSpPr>
          <p:spPr>
            <a:xfrm>
              <a:off x="3090275" y="3853100"/>
              <a:ext cx="76250" cy="76100"/>
            </a:xfrm>
            <a:custGeom>
              <a:rect b="b" l="l" r="r" t="t"/>
              <a:pathLst>
                <a:path extrusionOk="0" h="3044" w="305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4" name="Google Shape;15984;g2ce78c99214_3_10"/>
            <p:cNvSpPr/>
            <p:nvPr/>
          </p:nvSpPr>
          <p:spPr>
            <a:xfrm>
              <a:off x="2346075" y="4039000"/>
              <a:ext cx="76325" cy="75625"/>
            </a:xfrm>
            <a:custGeom>
              <a:rect b="b" l="l" r="r" t="t"/>
              <a:pathLst>
                <a:path extrusionOk="0" h="3025" w="3053">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5" name="Google Shape;15985;g2ce78c99214_3_10"/>
            <p:cNvSpPr/>
            <p:nvPr/>
          </p:nvSpPr>
          <p:spPr>
            <a:xfrm>
              <a:off x="2439725" y="4132525"/>
              <a:ext cx="76125" cy="75575"/>
            </a:xfrm>
            <a:custGeom>
              <a:rect b="b" l="l" r="r" t="t"/>
              <a:pathLst>
                <a:path extrusionOk="0" h="3023" w="3045">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6" name="Google Shape;15986;g2ce78c99214_3_10"/>
            <p:cNvSpPr/>
            <p:nvPr/>
          </p:nvSpPr>
          <p:spPr>
            <a:xfrm>
              <a:off x="2811450" y="3388675"/>
              <a:ext cx="75500" cy="75325"/>
            </a:xfrm>
            <a:custGeom>
              <a:rect b="b" l="l" r="r" t="t"/>
              <a:pathLst>
                <a:path extrusionOk="0" h="3013" w="302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7" name="Google Shape;15987;g2ce78c99214_3_10"/>
            <p:cNvSpPr/>
            <p:nvPr/>
          </p:nvSpPr>
          <p:spPr>
            <a:xfrm>
              <a:off x="3090475" y="3667850"/>
              <a:ext cx="75800" cy="75325"/>
            </a:xfrm>
            <a:custGeom>
              <a:rect b="b" l="l" r="r" t="t"/>
              <a:pathLst>
                <a:path extrusionOk="0" h="3013" w="3032">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8" name="Google Shape;15988;g2ce78c99214_3_10"/>
            <p:cNvSpPr/>
            <p:nvPr/>
          </p:nvSpPr>
          <p:spPr>
            <a:xfrm>
              <a:off x="3090875" y="3947500"/>
              <a:ext cx="74750" cy="74475"/>
            </a:xfrm>
            <a:custGeom>
              <a:rect b="b" l="l" r="r" t="t"/>
              <a:pathLst>
                <a:path extrusionOk="0" h="2979" w="299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9" name="Google Shape;15989;g2ce78c99214_3_10"/>
            <p:cNvSpPr/>
            <p:nvPr/>
          </p:nvSpPr>
          <p:spPr>
            <a:xfrm>
              <a:off x="2253475" y="3760450"/>
              <a:ext cx="74650" cy="74325"/>
            </a:xfrm>
            <a:custGeom>
              <a:rect b="b" l="l" r="r" t="t"/>
              <a:pathLst>
                <a:path extrusionOk="0" h="2973" w="2986">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0" name="Google Shape;15990;g2ce78c99214_3_10"/>
            <p:cNvSpPr/>
            <p:nvPr/>
          </p:nvSpPr>
          <p:spPr>
            <a:xfrm>
              <a:off x="2532675" y="3389150"/>
              <a:ext cx="74650" cy="74325"/>
            </a:xfrm>
            <a:custGeom>
              <a:rect b="b" l="l" r="r" t="t"/>
              <a:pathLst>
                <a:path extrusionOk="0" h="2973" w="2986">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1" name="Google Shape;15991;g2ce78c99214_3_10"/>
            <p:cNvSpPr/>
            <p:nvPr/>
          </p:nvSpPr>
          <p:spPr>
            <a:xfrm>
              <a:off x="2719425" y="4226650"/>
              <a:ext cx="75125" cy="74500"/>
            </a:xfrm>
            <a:custGeom>
              <a:rect b="b" l="l" r="r" t="t"/>
              <a:pathLst>
                <a:path extrusionOk="0" h="2980" w="3005">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2" name="Google Shape;15992;g2ce78c99214_3_10"/>
            <p:cNvSpPr/>
            <p:nvPr/>
          </p:nvSpPr>
          <p:spPr>
            <a:xfrm>
              <a:off x="2253675" y="3854100"/>
              <a:ext cx="74275" cy="74025"/>
            </a:xfrm>
            <a:custGeom>
              <a:rect b="b" l="l" r="r" t="t"/>
              <a:pathLst>
                <a:path extrusionOk="0" h="2961" w="2971">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3" name="Google Shape;15993;g2ce78c99214_3_10"/>
            <p:cNvSpPr/>
            <p:nvPr/>
          </p:nvSpPr>
          <p:spPr>
            <a:xfrm>
              <a:off x="2625950" y="4226750"/>
              <a:ext cx="75175" cy="74275"/>
            </a:xfrm>
            <a:custGeom>
              <a:rect b="b" l="l" r="r" t="t"/>
              <a:pathLst>
                <a:path extrusionOk="0" h="2971" w="3007">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4" name="Google Shape;15994;g2ce78c99214_3_10"/>
            <p:cNvSpPr/>
            <p:nvPr/>
          </p:nvSpPr>
          <p:spPr>
            <a:xfrm>
              <a:off x="2999425" y="3483000"/>
              <a:ext cx="73775" cy="73750"/>
            </a:xfrm>
            <a:custGeom>
              <a:rect b="b" l="l" r="r" t="t"/>
              <a:pathLst>
                <a:path extrusionOk="0" h="2950" w="2951">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5" name="Google Shape;15995;g2ce78c99214_3_10"/>
            <p:cNvSpPr/>
            <p:nvPr/>
          </p:nvSpPr>
          <p:spPr>
            <a:xfrm>
              <a:off x="2812450" y="4227200"/>
              <a:ext cx="73600" cy="73325"/>
            </a:xfrm>
            <a:custGeom>
              <a:rect b="b" l="l" r="r" t="t"/>
              <a:pathLst>
                <a:path extrusionOk="0" h="2933" w="2944">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6" name="Google Shape;15996;g2ce78c99214_3_10"/>
            <p:cNvSpPr/>
            <p:nvPr/>
          </p:nvSpPr>
          <p:spPr>
            <a:xfrm>
              <a:off x="2254025" y="3668875"/>
              <a:ext cx="73550" cy="73275"/>
            </a:xfrm>
            <a:custGeom>
              <a:rect b="b" l="l" r="r" t="t"/>
              <a:pathLst>
                <a:path extrusionOk="0" h="2931" w="2942">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7" name="Google Shape;15997;g2ce78c99214_3_10"/>
            <p:cNvSpPr/>
            <p:nvPr/>
          </p:nvSpPr>
          <p:spPr>
            <a:xfrm>
              <a:off x="2533525" y="4227375"/>
              <a:ext cx="72950" cy="73000"/>
            </a:xfrm>
            <a:custGeom>
              <a:rect b="b" l="l" r="r" t="t"/>
              <a:pathLst>
                <a:path extrusionOk="0" h="2920" w="2918">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8" name="Google Shape;15998;g2ce78c99214_3_10"/>
            <p:cNvSpPr/>
            <p:nvPr/>
          </p:nvSpPr>
          <p:spPr>
            <a:xfrm>
              <a:off x="2253850" y="3948225"/>
              <a:ext cx="73900" cy="72950"/>
            </a:xfrm>
            <a:custGeom>
              <a:rect b="b" l="l" r="r" t="t"/>
              <a:pathLst>
                <a:path extrusionOk="0" h="2918" w="2956">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9" name="Google Shape;15999;g2ce78c99214_3_10"/>
            <p:cNvSpPr/>
            <p:nvPr/>
          </p:nvSpPr>
          <p:spPr>
            <a:xfrm>
              <a:off x="3091925" y="3575475"/>
              <a:ext cx="72975" cy="72925"/>
            </a:xfrm>
            <a:custGeom>
              <a:rect b="b" l="l" r="r" t="t"/>
              <a:pathLst>
                <a:path extrusionOk="0" h="2917" w="2919">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0" name="Google Shape;16000;g2ce78c99214_3_10"/>
            <p:cNvSpPr/>
            <p:nvPr/>
          </p:nvSpPr>
          <p:spPr>
            <a:xfrm>
              <a:off x="2906050" y="3389850"/>
              <a:ext cx="73400" cy="72950"/>
            </a:xfrm>
            <a:custGeom>
              <a:rect b="b" l="l" r="r" t="t"/>
              <a:pathLst>
                <a:path extrusionOk="0" h="2918" w="2936">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1" name="Google Shape;16001;g2ce78c99214_3_10"/>
            <p:cNvSpPr/>
            <p:nvPr/>
          </p:nvSpPr>
          <p:spPr>
            <a:xfrm>
              <a:off x="2997875" y="4133875"/>
              <a:ext cx="73975" cy="72900"/>
            </a:xfrm>
            <a:custGeom>
              <a:rect b="b" l="l" r="r" t="t"/>
              <a:pathLst>
                <a:path extrusionOk="0" h="2916" w="2959">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2" name="Google Shape;16002;g2ce78c99214_3_10"/>
            <p:cNvSpPr/>
            <p:nvPr/>
          </p:nvSpPr>
          <p:spPr>
            <a:xfrm>
              <a:off x="2347475" y="3482000"/>
              <a:ext cx="73525" cy="72825"/>
            </a:xfrm>
            <a:custGeom>
              <a:rect b="b" l="l" r="r" t="t"/>
              <a:pathLst>
                <a:path extrusionOk="0" h="2913" w="2941">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3" name="Google Shape;16003;g2ce78c99214_3_10"/>
            <p:cNvSpPr/>
            <p:nvPr/>
          </p:nvSpPr>
          <p:spPr>
            <a:xfrm>
              <a:off x="3092000" y="4040675"/>
              <a:ext cx="72750" cy="72250"/>
            </a:xfrm>
            <a:custGeom>
              <a:rect b="b" l="l" r="r" t="t"/>
              <a:pathLst>
                <a:path extrusionOk="0" h="2890" w="291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4" name="Google Shape;16004;g2ce78c99214_3_10"/>
            <p:cNvSpPr/>
            <p:nvPr/>
          </p:nvSpPr>
          <p:spPr>
            <a:xfrm>
              <a:off x="2441725" y="3390325"/>
              <a:ext cx="72325" cy="72025"/>
            </a:xfrm>
            <a:custGeom>
              <a:rect b="b" l="l" r="r" t="t"/>
              <a:pathLst>
                <a:path extrusionOk="0" h="2881" w="2893">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5" name="Google Shape;16005;g2ce78c99214_3_10"/>
            <p:cNvSpPr/>
            <p:nvPr/>
          </p:nvSpPr>
          <p:spPr>
            <a:xfrm>
              <a:off x="2348350" y="4134600"/>
              <a:ext cx="72000" cy="71475"/>
            </a:xfrm>
            <a:custGeom>
              <a:rect b="b" l="l" r="r" t="t"/>
              <a:pathLst>
                <a:path extrusionOk="0" h="2859" w="288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6" name="Google Shape;16006;g2ce78c99214_3_10"/>
            <p:cNvSpPr/>
            <p:nvPr/>
          </p:nvSpPr>
          <p:spPr>
            <a:xfrm>
              <a:off x="2907175" y="4228400"/>
              <a:ext cx="71325" cy="70975"/>
            </a:xfrm>
            <a:custGeom>
              <a:rect b="b" l="l" r="r" t="t"/>
              <a:pathLst>
                <a:path extrusionOk="0" h="2839" w="2853">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7" name="Google Shape;16007;g2ce78c99214_3_10"/>
            <p:cNvSpPr/>
            <p:nvPr/>
          </p:nvSpPr>
          <p:spPr>
            <a:xfrm>
              <a:off x="2255275" y="3576500"/>
              <a:ext cx="71075" cy="70925"/>
            </a:xfrm>
            <a:custGeom>
              <a:rect b="b" l="l" r="r" t="t"/>
              <a:pathLst>
                <a:path extrusionOk="0" h="2837" w="2843">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8" name="Google Shape;16008;g2ce78c99214_3_10"/>
            <p:cNvSpPr/>
            <p:nvPr/>
          </p:nvSpPr>
          <p:spPr>
            <a:xfrm>
              <a:off x="2255600" y="4041650"/>
              <a:ext cx="70525" cy="70300"/>
            </a:xfrm>
            <a:custGeom>
              <a:rect b="b" l="l" r="r" t="t"/>
              <a:pathLst>
                <a:path extrusionOk="0" h="2812" w="2821">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9" name="Google Shape;16009;g2ce78c99214_3_10"/>
            <p:cNvSpPr/>
            <p:nvPr/>
          </p:nvSpPr>
          <p:spPr>
            <a:xfrm>
              <a:off x="2442650" y="4228775"/>
              <a:ext cx="70475" cy="70275"/>
            </a:xfrm>
            <a:custGeom>
              <a:rect b="b" l="l" r="r" t="t"/>
              <a:pathLst>
                <a:path extrusionOk="0" h="2811" w="2819">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0" name="Google Shape;16010;g2ce78c99214_3_10"/>
            <p:cNvSpPr/>
            <p:nvPr/>
          </p:nvSpPr>
          <p:spPr>
            <a:xfrm>
              <a:off x="3186850" y="3762475"/>
              <a:ext cx="70375" cy="70250"/>
            </a:xfrm>
            <a:custGeom>
              <a:rect b="b" l="l" r="r" t="t"/>
              <a:pathLst>
                <a:path extrusionOk="0" h="2810" w="2815">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1" name="Google Shape;16011;g2ce78c99214_3_10"/>
            <p:cNvSpPr/>
            <p:nvPr/>
          </p:nvSpPr>
          <p:spPr>
            <a:xfrm>
              <a:off x="2721725" y="3297625"/>
              <a:ext cx="70925" cy="70225"/>
            </a:xfrm>
            <a:custGeom>
              <a:rect b="b" l="l" r="r" t="t"/>
              <a:pathLst>
                <a:path extrusionOk="0" h="2809" w="2837">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2" name="Google Shape;16012;g2ce78c99214_3_10"/>
            <p:cNvSpPr/>
            <p:nvPr/>
          </p:nvSpPr>
          <p:spPr>
            <a:xfrm>
              <a:off x="3186750" y="3856100"/>
              <a:ext cx="70450" cy="70125"/>
            </a:xfrm>
            <a:custGeom>
              <a:rect b="b" l="l" r="r" t="t"/>
              <a:pathLst>
                <a:path extrusionOk="0" h="2805" w="2818">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3" name="Google Shape;16013;g2ce78c99214_3_10"/>
            <p:cNvSpPr/>
            <p:nvPr/>
          </p:nvSpPr>
          <p:spPr>
            <a:xfrm>
              <a:off x="2628425" y="3297725"/>
              <a:ext cx="70250" cy="70075"/>
            </a:xfrm>
            <a:custGeom>
              <a:rect b="b" l="l" r="r" t="t"/>
              <a:pathLst>
                <a:path extrusionOk="0" h="2803" w="281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4" name="Google Shape;16014;g2ce78c99214_3_10"/>
            <p:cNvSpPr/>
            <p:nvPr/>
          </p:nvSpPr>
          <p:spPr>
            <a:xfrm>
              <a:off x="3093350" y="3485050"/>
              <a:ext cx="69950" cy="69650"/>
            </a:xfrm>
            <a:custGeom>
              <a:rect b="b" l="l" r="r" t="t"/>
              <a:pathLst>
                <a:path extrusionOk="0" h="2786" w="2798">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5" name="Google Shape;16015;g2ce78c99214_3_10"/>
            <p:cNvSpPr/>
            <p:nvPr/>
          </p:nvSpPr>
          <p:spPr>
            <a:xfrm>
              <a:off x="3186975" y="3670700"/>
              <a:ext cx="69850" cy="69600"/>
            </a:xfrm>
            <a:custGeom>
              <a:rect b="b" l="l" r="r" t="t"/>
              <a:pathLst>
                <a:path extrusionOk="0" h="2784" w="2794">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6" name="Google Shape;16016;g2ce78c99214_3_10"/>
            <p:cNvSpPr/>
            <p:nvPr/>
          </p:nvSpPr>
          <p:spPr>
            <a:xfrm>
              <a:off x="3001300" y="3391450"/>
              <a:ext cx="69975" cy="69700"/>
            </a:xfrm>
            <a:custGeom>
              <a:rect b="b" l="l" r="r" t="t"/>
              <a:pathLst>
                <a:path extrusionOk="0" h="2788" w="2799">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7" name="Google Shape;16017;g2ce78c99214_3_10"/>
            <p:cNvSpPr/>
            <p:nvPr/>
          </p:nvSpPr>
          <p:spPr>
            <a:xfrm>
              <a:off x="2813775" y="3298100"/>
              <a:ext cx="70825" cy="69325"/>
            </a:xfrm>
            <a:custGeom>
              <a:rect b="b" l="l" r="r" t="t"/>
              <a:pathLst>
                <a:path extrusionOk="0" h="2773" w="2833">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8" name="Google Shape;16018;g2ce78c99214_3_10"/>
            <p:cNvSpPr/>
            <p:nvPr/>
          </p:nvSpPr>
          <p:spPr>
            <a:xfrm>
              <a:off x="2535050" y="3298425"/>
              <a:ext cx="69900" cy="68650"/>
            </a:xfrm>
            <a:custGeom>
              <a:rect b="b" l="l" r="r" t="t"/>
              <a:pathLst>
                <a:path extrusionOk="0" h="2746" w="2796">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9" name="Google Shape;16019;g2ce78c99214_3_10"/>
            <p:cNvSpPr/>
            <p:nvPr/>
          </p:nvSpPr>
          <p:spPr>
            <a:xfrm>
              <a:off x="3187450" y="3950275"/>
              <a:ext cx="69025" cy="68850"/>
            </a:xfrm>
            <a:custGeom>
              <a:rect b="b" l="l" r="r" t="t"/>
              <a:pathLst>
                <a:path extrusionOk="0" h="2754" w="2761">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0" name="Google Shape;16020;g2ce78c99214_3_10"/>
            <p:cNvSpPr/>
            <p:nvPr/>
          </p:nvSpPr>
          <p:spPr>
            <a:xfrm>
              <a:off x="2722750" y="4321850"/>
              <a:ext cx="68525" cy="68275"/>
            </a:xfrm>
            <a:custGeom>
              <a:rect b="b" l="l" r="r" t="t"/>
              <a:pathLst>
                <a:path extrusionOk="0" h="2731" w="2741">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1" name="Google Shape;16021;g2ce78c99214_3_10"/>
            <p:cNvSpPr/>
            <p:nvPr/>
          </p:nvSpPr>
          <p:spPr>
            <a:xfrm>
              <a:off x="2629350" y="4321875"/>
              <a:ext cx="68450" cy="68175"/>
            </a:xfrm>
            <a:custGeom>
              <a:rect b="b" l="l" r="r" t="t"/>
              <a:pathLst>
                <a:path extrusionOk="0" h="2727" w="2738">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2" name="Google Shape;16022;g2ce78c99214_3_10"/>
            <p:cNvSpPr/>
            <p:nvPr/>
          </p:nvSpPr>
          <p:spPr>
            <a:xfrm>
              <a:off x="2164575" y="3763500"/>
              <a:ext cx="68225" cy="68175"/>
            </a:xfrm>
            <a:custGeom>
              <a:rect b="b" l="l" r="r" t="t"/>
              <a:pathLst>
                <a:path extrusionOk="0" h="2727" w="2729">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3" name="Google Shape;16023;g2ce78c99214_3_10"/>
            <p:cNvSpPr/>
            <p:nvPr/>
          </p:nvSpPr>
          <p:spPr>
            <a:xfrm>
              <a:off x="3094200" y="4136300"/>
              <a:ext cx="68350" cy="68125"/>
            </a:xfrm>
            <a:custGeom>
              <a:rect b="b" l="l" r="r" t="t"/>
              <a:pathLst>
                <a:path extrusionOk="0" h="2725" w="2734">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4" name="Google Shape;16024;g2ce78c99214_3_10"/>
            <p:cNvSpPr/>
            <p:nvPr/>
          </p:nvSpPr>
          <p:spPr>
            <a:xfrm>
              <a:off x="2350325" y="3392375"/>
              <a:ext cx="68025" cy="67900"/>
            </a:xfrm>
            <a:custGeom>
              <a:rect b="b" l="l" r="r" t="t"/>
              <a:pathLst>
                <a:path extrusionOk="0" h="2716" w="2721">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5" name="Google Shape;16025;g2ce78c99214_3_10"/>
            <p:cNvSpPr/>
            <p:nvPr/>
          </p:nvSpPr>
          <p:spPr>
            <a:xfrm>
              <a:off x="2256875" y="3484650"/>
              <a:ext cx="67825" cy="67550"/>
            </a:xfrm>
            <a:custGeom>
              <a:rect b="b" l="l" r="r" t="t"/>
              <a:pathLst>
                <a:path extrusionOk="0" h="2702" w="2713">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6" name="Google Shape;16026;g2ce78c99214_3_10"/>
            <p:cNvSpPr/>
            <p:nvPr/>
          </p:nvSpPr>
          <p:spPr>
            <a:xfrm>
              <a:off x="2164700" y="3857150"/>
              <a:ext cx="68075" cy="67925"/>
            </a:xfrm>
            <a:custGeom>
              <a:rect b="b" l="l" r="r" t="t"/>
              <a:pathLst>
                <a:path extrusionOk="0" h="2717" w="2723">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7" name="Google Shape;16027;g2ce78c99214_3_10"/>
            <p:cNvSpPr/>
            <p:nvPr/>
          </p:nvSpPr>
          <p:spPr>
            <a:xfrm>
              <a:off x="3000800" y="4230000"/>
              <a:ext cx="67950" cy="67825"/>
            </a:xfrm>
            <a:custGeom>
              <a:rect b="b" l="l" r="r" t="t"/>
              <a:pathLst>
                <a:path extrusionOk="0" h="2713" w="2718">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8" name="Google Shape;16028;g2ce78c99214_3_10"/>
            <p:cNvSpPr/>
            <p:nvPr/>
          </p:nvSpPr>
          <p:spPr>
            <a:xfrm>
              <a:off x="2165050" y="3671775"/>
              <a:ext cx="67475" cy="67400"/>
            </a:xfrm>
            <a:custGeom>
              <a:rect b="b" l="l" r="r" t="t"/>
              <a:pathLst>
                <a:path extrusionOk="0" h="2696" w="2699">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9" name="Google Shape;16029;g2ce78c99214_3_10"/>
            <p:cNvSpPr/>
            <p:nvPr/>
          </p:nvSpPr>
          <p:spPr>
            <a:xfrm>
              <a:off x="2815350" y="4322250"/>
              <a:ext cx="67550" cy="67475"/>
            </a:xfrm>
            <a:custGeom>
              <a:rect b="b" l="l" r="r" t="t"/>
              <a:pathLst>
                <a:path extrusionOk="0" h="2699" w="2702">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0" name="Google Shape;16030;g2ce78c99214_3_10"/>
            <p:cNvSpPr/>
            <p:nvPr/>
          </p:nvSpPr>
          <p:spPr>
            <a:xfrm>
              <a:off x="3188275" y="3578375"/>
              <a:ext cx="67350" cy="67150"/>
            </a:xfrm>
            <a:custGeom>
              <a:rect b="b" l="l" r="r" t="t"/>
              <a:pathLst>
                <a:path extrusionOk="0" h="2686" w="2694">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1" name="Google Shape;16031;g2ce78c99214_3_10"/>
            <p:cNvSpPr/>
            <p:nvPr/>
          </p:nvSpPr>
          <p:spPr>
            <a:xfrm>
              <a:off x="2536375" y="4322425"/>
              <a:ext cx="67325" cy="67150"/>
            </a:xfrm>
            <a:custGeom>
              <a:rect b="b" l="l" r="r" t="t"/>
              <a:pathLst>
                <a:path extrusionOk="0" h="2686" w="2693">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2" name="Google Shape;16032;g2ce78c99214_3_10"/>
            <p:cNvSpPr/>
            <p:nvPr/>
          </p:nvSpPr>
          <p:spPr>
            <a:xfrm>
              <a:off x="2909100" y="3299150"/>
              <a:ext cx="67525" cy="67175"/>
            </a:xfrm>
            <a:custGeom>
              <a:rect b="b" l="l" r="r" t="t"/>
              <a:pathLst>
                <a:path extrusionOk="0" h="2687" w="2701">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3" name="Google Shape;16033;g2ce78c99214_3_10"/>
            <p:cNvSpPr/>
            <p:nvPr/>
          </p:nvSpPr>
          <p:spPr>
            <a:xfrm>
              <a:off x="2165075" y="3951150"/>
              <a:ext cx="67325" cy="67100"/>
            </a:xfrm>
            <a:custGeom>
              <a:rect b="b" l="l" r="r" t="t"/>
              <a:pathLst>
                <a:path extrusionOk="0" h="2684" w="2693">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4" name="Google Shape;16034;g2ce78c99214_3_10"/>
            <p:cNvSpPr/>
            <p:nvPr/>
          </p:nvSpPr>
          <p:spPr>
            <a:xfrm>
              <a:off x="2350650" y="4230425"/>
              <a:ext cx="67400" cy="67000"/>
            </a:xfrm>
            <a:custGeom>
              <a:rect b="b" l="l" r="r" t="t"/>
              <a:pathLst>
                <a:path extrusionOk="0" h="2680" w="2696">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5" name="Google Shape;16035;g2ce78c99214_3_10"/>
            <p:cNvSpPr/>
            <p:nvPr/>
          </p:nvSpPr>
          <p:spPr>
            <a:xfrm>
              <a:off x="2257175" y="4136850"/>
              <a:ext cx="67325" cy="66975"/>
            </a:xfrm>
            <a:custGeom>
              <a:rect b="b" l="l" r="r" t="t"/>
              <a:pathLst>
                <a:path extrusionOk="0" h="2679" w="2693">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6" name="Google Shape;16036;g2ce78c99214_3_10"/>
            <p:cNvSpPr/>
            <p:nvPr/>
          </p:nvSpPr>
          <p:spPr>
            <a:xfrm>
              <a:off x="3188475" y="4043450"/>
              <a:ext cx="66925" cy="66675"/>
            </a:xfrm>
            <a:custGeom>
              <a:rect b="b" l="l" r="r" t="t"/>
              <a:pathLst>
                <a:path extrusionOk="0" h="2667" w="2677">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7" name="Google Shape;16037;g2ce78c99214_3_10"/>
            <p:cNvSpPr/>
            <p:nvPr/>
          </p:nvSpPr>
          <p:spPr>
            <a:xfrm>
              <a:off x="2444375" y="3299525"/>
              <a:ext cx="66800" cy="66500"/>
            </a:xfrm>
            <a:custGeom>
              <a:rect b="b" l="l" r="r" t="t"/>
              <a:pathLst>
                <a:path extrusionOk="0" h="2660" w="2672">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8" name="Google Shape;16038;g2ce78c99214_3_10"/>
            <p:cNvSpPr/>
            <p:nvPr/>
          </p:nvSpPr>
          <p:spPr>
            <a:xfrm>
              <a:off x="2910025" y="4323375"/>
              <a:ext cx="65450" cy="65300"/>
            </a:xfrm>
            <a:custGeom>
              <a:rect b="b" l="l" r="r" t="t"/>
              <a:pathLst>
                <a:path extrusionOk="0" h="2612" w="2618">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9" name="Google Shape;16039;g2ce78c99214_3_10"/>
            <p:cNvSpPr/>
            <p:nvPr/>
          </p:nvSpPr>
          <p:spPr>
            <a:xfrm>
              <a:off x="2166000" y="3579425"/>
              <a:ext cx="65250" cy="65075"/>
            </a:xfrm>
            <a:custGeom>
              <a:rect b="b" l="l" r="r" t="t"/>
              <a:pathLst>
                <a:path extrusionOk="0" h="2603" w="261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0" name="Google Shape;16040;g2ce78c99214_3_10"/>
            <p:cNvSpPr/>
            <p:nvPr/>
          </p:nvSpPr>
          <p:spPr>
            <a:xfrm>
              <a:off x="3095775" y="3393900"/>
              <a:ext cx="65075" cy="64875"/>
            </a:xfrm>
            <a:custGeom>
              <a:rect b="b" l="l" r="r" t="t"/>
              <a:pathLst>
                <a:path extrusionOk="0" h="2595" w="2603">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1" name="Google Shape;16041;g2ce78c99214_3_10"/>
            <p:cNvSpPr/>
            <p:nvPr/>
          </p:nvSpPr>
          <p:spPr>
            <a:xfrm>
              <a:off x="2445425" y="4323725"/>
              <a:ext cx="64825" cy="64500"/>
            </a:xfrm>
            <a:custGeom>
              <a:rect b="b" l="l" r="r" t="t"/>
              <a:pathLst>
                <a:path extrusionOk="0" h="2580" w="2593">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2" name="Google Shape;16042;g2ce78c99214_3_10"/>
            <p:cNvSpPr/>
            <p:nvPr/>
          </p:nvSpPr>
          <p:spPr>
            <a:xfrm>
              <a:off x="2166475" y="4044575"/>
              <a:ext cx="64500" cy="64475"/>
            </a:xfrm>
            <a:custGeom>
              <a:rect b="b" l="l" r="r" t="t"/>
              <a:pathLst>
                <a:path extrusionOk="0" h="2579" w="258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3" name="Google Shape;16043;g2ce78c99214_3_10"/>
            <p:cNvSpPr/>
            <p:nvPr/>
          </p:nvSpPr>
          <p:spPr>
            <a:xfrm>
              <a:off x="3189700" y="3487750"/>
              <a:ext cx="64475" cy="64250"/>
            </a:xfrm>
            <a:custGeom>
              <a:rect b="b" l="l" r="r" t="t"/>
              <a:pathLst>
                <a:path extrusionOk="0" h="2570" w="2579">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4" name="Google Shape;16044;g2ce78c99214_3_10"/>
            <p:cNvSpPr/>
            <p:nvPr/>
          </p:nvSpPr>
          <p:spPr>
            <a:xfrm>
              <a:off x="3004075" y="3300675"/>
              <a:ext cx="64475" cy="64150"/>
            </a:xfrm>
            <a:custGeom>
              <a:rect b="b" l="l" r="r" t="t"/>
              <a:pathLst>
                <a:path extrusionOk="0" h="2566" w="2579">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5" name="Google Shape;16045;g2ce78c99214_3_10"/>
            <p:cNvSpPr/>
            <p:nvPr/>
          </p:nvSpPr>
          <p:spPr>
            <a:xfrm>
              <a:off x="3282000" y="3765600"/>
              <a:ext cx="64275" cy="64000"/>
            </a:xfrm>
            <a:custGeom>
              <a:rect b="b" l="l" r="r" t="t"/>
              <a:pathLst>
                <a:path extrusionOk="0" h="2560" w="2571">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6" name="Google Shape;16046;g2ce78c99214_3_10"/>
            <p:cNvSpPr/>
            <p:nvPr/>
          </p:nvSpPr>
          <p:spPr>
            <a:xfrm>
              <a:off x="3096350" y="4231925"/>
              <a:ext cx="64300" cy="64000"/>
            </a:xfrm>
            <a:custGeom>
              <a:rect b="b" l="l" r="r" t="t"/>
              <a:pathLst>
                <a:path extrusionOk="0" h="2560" w="2572">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7" name="Google Shape;16047;g2ce78c99214_3_10"/>
            <p:cNvSpPr/>
            <p:nvPr/>
          </p:nvSpPr>
          <p:spPr>
            <a:xfrm>
              <a:off x="3281950" y="3859225"/>
              <a:ext cx="64150" cy="63850"/>
            </a:xfrm>
            <a:custGeom>
              <a:rect b="b" l="l" r="r" t="t"/>
              <a:pathLst>
                <a:path extrusionOk="0" h="2554" w="2566">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8" name="Google Shape;16048;g2ce78c99214_3_10"/>
            <p:cNvSpPr/>
            <p:nvPr/>
          </p:nvSpPr>
          <p:spPr>
            <a:xfrm>
              <a:off x="2724775" y="3208725"/>
              <a:ext cx="64675" cy="63875"/>
            </a:xfrm>
            <a:custGeom>
              <a:rect b="b" l="l" r="r" t="t"/>
              <a:pathLst>
                <a:path extrusionOk="0" h="2555" w="2587">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9" name="Google Shape;16049;g2ce78c99214_3_10"/>
            <p:cNvSpPr/>
            <p:nvPr/>
          </p:nvSpPr>
          <p:spPr>
            <a:xfrm>
              <a:off x="2260125" y="3394400"/>
              <a:ext cx="64225" cy="63850"/>
            </a:xfrm>
            <a:custGeom>
              <a:rect b="b" l="l" r="r" t="t"/>
              <a:pathLst>
                <a:path extrusionOk="0" h="2554" w="2569">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0" name="Google Shape;16050;g2ce78c99214_3_10"/>
            <p:cNvSpPr/>
            <p:nvPr/>
          </p:nvSpPr>
          <p:spPr>
            <a:xfrm>
              <a:off x="2631500" y="3208725"/>
              <a:ext cx="64125" cy="63825"/>
            </a:xfrm>
            <a:custGeom>
              <a:rect b="b" l="l" r="r" t="t"/>
              <a:pathLst>
                <a:path extrusionOk="0" h="2553" w="2565">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1" name="Google Shape;16051;g2ce78c99214_3_10"/>
            <p:cNvSpPr/>
            <p:nvPr/>
          </p:nvSpPr>
          <p:spPr>
            <a:xfrm>
              <a:off x="3190075" y="4138875"/>
              <a:ext cx="63450" cy="62975"/>
            </a:xfrm>
            <a:custGeom>
              <a:rect b="b" l="l" r="r" t="t"/>
              <a:pathLst>
                <a:path extrusionOk="0" h="2519" w="2538">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2" name="Google Shape;16052;g2ce78c99214_3_10"/>
            <p:cNvSpPr/>
            <p:nvPr/>
          </p:nvSpPr>
          <p:spPr>
            <a:xfrm>
              <a:off x="3281800" y="3674050"/>
              <a:ext cx="64250" cy="62875"/>
            </a:xfrm>
            <a:custGeom>
              <a:rect b="b" l="l" r="r" t="t"/>
              <a:pathLst>
                <a:path extrusionOk="0" h="2515" w="257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3" name="Google Shape;16053;g2ce78c99214_3_10"/>
            <p:cNvSpPr/>
            <p:nvPr/>
          </p:nvSpPr>
          <p:spPr>
            <a:xfrm>
              <a:off x="3003650" y="4324900"/>
              <a:ext cx="62350" cy="62175"/>
            </a:xfrm>
            <a:custGeom>
              <a:rect b="b" l="l" r="r" t="t"/>
              <a:pathLst>
                <a:path extrusionOk="0" h="2487" w="2494">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4" name="Google Shape;16054;g2ce78c99214_3_10"/>
            <p:cNvSpPr/>
            <p:nvPr/>
          </p:nvSpPr>
          <p:spPr>
            <a:xfrm>
              <a:off x="2817675" y="3209300"/>
              <a:ext cx="63050" cy="62700"/>
            </a:xfrm>
            <a:custGeom>
              <a:rect b="b" l="l" r="r" t="t"/>
              <a:pathLst>
                <a:path extrusionOk="0" h="2508" w="2522">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5" name="Google Shape;16055;g2ce78c99214_3_10"/>
            <p:cNvSpPr/>
            <p:nvPr/>
          </p:nvSpPr>
          <p:spPr>
            <a:xfrm>
              <a:off x="2352800" y="3301375"/>
              <a:ext cx="63125" cy="62700"/>
            </a:xfrm>
            <a:custGeom>
              <a:rect b="b" l="l" r="r" t="t"/>
              <a:pathLst>
                <a:path extrusionOk="0" h="2508" w="2525">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6" name="Google Shape;16056;g2ce78c99214_3_10"/>
            <p:cNvSpPr/>
            <p:nvPr/>
          </p:nvSpPr>
          <p:spPr>
            <a:xfrm>
              <a:off x="3282950" y="3953625"/>
              <a:ext cx="62300" cy="62175"/>
            </a:xfrm>
            <a:custGeom>
              <a:rect b="b" l="l" r="r" t="t"/>
              <a:pathLst>
                <a:path extrusionOk="0" h="2487" w="2492">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7" name="Google Shape;16057;g2ce78c99214_3_10"/>
            <p:cNvSpPr/>
            <p:nvPr/>
          </p:nvSpPr>
          <p:spPr>
            <a:xfrm>
              <a:off x="2167575" y="3487375"/>
              <a:ext cx="62325" cy="62000"/>
            </a:xfrm>
            <a:custGeom>
              <a:rect b="b" l="l" r="r" t="t"/>
              <a:pathLst>
                <a:path extrusionOk="0" h="2480" w="2493">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8" name="Google Shape;16058;g2ce78c99214_3_10"/>
            <p:cNvSpPr/>
            <p:nvPr/>
          </p:nvSpPr>
          <p:spPr>
            <a:xfrm>
              <a:off x="2538875" y="3209650"/>
              <a:ext cx="62250" cy="62025"/>
            </a:xfrm>
            <a:custGeom>
              <a:rect b="b" l="l" r="r" t="t"/>
              <a:pathLst>
                <a:path extrusionOk="0" h="2481" w="249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9" name="Google Shape;16059;g2ce78c99214_3_10"/>
            <p:cNvSpPr/>
            <p:nvPr/>
          </p:nvSpPr>
          <p:spPr>
            <a:xfrm>
              <a:off x="2259650" y="4231450"/>
              <a:ext cx="62300" cy="62000"/>
            </a:xfrm>
            <a:custGeom>
              <a:rect b="b" l="l" r="r" t="t"/>
              <a:pathLst>
                <a:path extrusionOk="0" h="2480" w="2492">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0" name="Google Shape;16060;g2ce78c99214_3_10"/>
            <p:cNvSpPr/>
            <p:nvPr/>
          </p:nvSpPr>
          <p:spPr>
            <a:xfrm>
              <a:off x="2074200" y="3860425"/>
              <a:ext cx="61725" cy="61450"/>
            </a:xfrm>
            <a:custGeom>
              <a:rect b="b" l="l" r="r" t="t"/>
              <a:pathLst>
                <a:path extrusionOk="0" h="2458" w="2469">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1" name="Google Shape;16061;g2ce78c99214_3_10"/>
            <p:cNvSpPr/>
            <p:nvPr/>
          </p:nvSpPr>
          <p:spPr>
            <a:xfrm>
              <a:off x="2632750" y="4418750"/>
              <a:ext cx="61650" cy="61525"/>
            </a:xfrm>
            <a:custGeom>
              <a:rect b="b" l="l" r="r" t="t"/>
              <a:pathLst>
                <a:path extrusionOk="0" h="2461" w="2466">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2" name="Google Shape;16062;g2ce78c99214_3_10"/>
            <p:cNvSpPr/>
            <p:nvPr/>
          </p:nvSpPr>
          <p:spPr>
            <a:xfrm>
              <a:off x="2726275" y="4418725"/>
              <a:ext cx="61675" cy="61600"/>
            </a:xfrm>
            <a:custGeom>
              <a:rect b="b" l="l" r="r" t="t"/>
              <a:pathLst>
                <a:path extrusionOk="0" h="2464" w="2467">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3" name="Google Shape;16063;g2ce78c99214_3_10"/>
            <p:cNvSpPr/>
            <p:nvPr/>
          </p:nvSpPr>
          <p:spPr>
            <a:xfrm>
              <a:off x="2074375" y="3766875"/>
              <a:ext cx="61700" cy="61475"/>
            </a:xfrm>
            <a:custGeom>
              <a:rect b="b" l="l" r="r" t="t"/>
              <a:pathLst>
                <a:path extrusionOk="0" h="2459" w="2468">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4" name="Google Shape;16064;g2ce78c99214_3_10"/>
            <p:cNvSpPr/>
            <p:nvPr/>
          </p:nvSpPr>
          <p:spPr>
            <a:xfrm>
              <a:off x="2353550" y="4325375"/>
              <a:ext cx="61625" cy="61300"/>
            </a:xfrm>
            <a:custGeom>
              <a:rect b="b" l="l" r="r" t="t"/>
              <a:pathLst>
                <a:path extrusionOk="0" h="2452" w="2465">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5" name="Google Shape;16065;g2ce78c99214_3_10"/>
            <p:cNvSpPr/>
            <p:nvPr/>
          </p:nvSpPr>
          <p:spPr>
            <a:xfrm>
              <a:off x="2167925" y="4139700"/>
              <a:ext cx="61600" cy="61275"/>
            </a:xfrm>
            <a:custGeom>
              <a:rect b="b" l="l" r="r" t="t"/>
              <a:pathLst>
                <a:path extrusionOk="0" h="2451" w="2464">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6" name="Google Shape;16066;g2ce78c99214_3_10"/>
            <p:cNvSpPr/>
            <p:nvPr/>
          </p:nvSpPr>
          <p:spPr>
            <a:xfrm>
              <a:off x="2912050" y="3210125"/>
              <a:ext cx="61350" cy="61075"/>
            </a:xfrm>
            <a:custGeom>
              <a:rect b="b" l="l" r="r" t="t"/>
              <a:pathLst>
                <a:path extrusionOk="0" h="2443" w="2454">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7" name="Google Shape;16067;g2ce78c99214_3_10"/>
            <p:cNvSpPr/>
            <p:nvPr/>
          </p:nvSpPr>
          <p:spPr>
            <a:xfrm>
              <a:off x="2818575" y="4419000"/>
              <a:ext cx="61250" cy="61075"/>
            </a:xfrm>
            <a:custGeom>
              <a:rect b="b" l="l" r="r" t="t"/>
              <a:pathLst>
                <a:path extrusionOk="0" h="2443" w="245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8" name="Google Shape;16068;g2ce78c99214_3_10"/>
            <p:cNvSpPr/>
            <p:nvPr/>
          </p:nvSpPr>
          <p:spPr>
            <a:xfrm>
              <a:off x="3283425" y="3581475"/>
              <a:ext cx="61250" cy="61025"/>
            </a:xfrm>
            <a:custGeom>
              <a:rect b="b" l="l" r="r" t="t"/>
              <a:pathLst>
                <a:path extrusionOk="0" h="2441" w="245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9" name="Google Shape;16069;g2ce78c99214_3_10"/>
            <p:cNvSpPr/>
            <p:nvPr/>
          </p:nvSpPr>
          <p:spPr>
            <a:xfrm>
              <a:off x="2074650" y="3675025"/>
              <a:ext cx="61075" cy="60925"/>
            </a:xfrm>
            <a:custGeom>
              <a:rect b="b" l="l" r="r" t="t"/>
              <a:pathLst>
                <a:path extrusionOk="0" h="2437" w="2443">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0" name="Google Shape;16070;g2ce78c99214_3_10"/>
            <p:cNvSpPr/>
            <p:nvPr/>
          </p:nvSpPr>
          <p:spPr>
            <a:xfrm>
              <a:off x="3283525" y="4046650"/>
              <a:ext cx="60750" cy="60275"/>
            </a:xfrm>
            <a:custGeom>
              <a:rect b="b" l="l" r="r" t="t"/>
              <a:pathLst>
                <a:path extrusionOk="0" h="2411" w="243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1" name="Google Shape;16071;g2ce78c99214_3_10"/>
            <p:cNvSpPr/>
            <p:nvPr/>
          </p:nvSpPr>
          <p:spPr>
            <a:xfrm>
              <a:off x="2539700" y="4419225"/>
              <a:ext cx="60600" cy="60550"/>
            </a:xfrm>
            <a:custGeom>
              <a:rect b="b" l="l" r="r" t="t"/>
              <a:pathLst>
                <a:path extrusionOk="0" h="2422" w="2424">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2" name="Google Shape;16072;g2ce78c99214_3_10"/>
            <p:cNvSpPr/>
            <p:nvPr/>
          </p:nvSpPr>
          <p:spPr>
            <a:xfrm>
              <a:off x="2074850" y="3954425"/>
              <a:ext cx="60625" cy="60525"/>
            </a:xfrm>
            <a:custGeom>
              <a:rect b="b" l="l" r="r" t="t"/>
              <a:pathLst>
                <a:path extrusionOk="0" h="2421" w="2425">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3" name="Google Shape;16073;g2ce78c99214_3_10"/>
            <p:cNvSpPr/>
            <p:nvPr/>
          </p:nvSpPr>
          <p:spPr>
            <a:xfrm>
              <a:off x="3098250" y="3302775"/>
              <a:ext cx="60300" cy="59975"/>
            </a:xfrm>
            <a:custGeom>
              <a:rect b="b" l="l" r="r" t="t"/>
              <a:pathLst>
                <a:path extrusionOk="0" h="2399" w="2412">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4" name="Google Shape;16074;g2ce78c99214_3_10"/>
            <p:cNvSpPr/>
            <p:nvPr/>
          </p:nvSpPr>
          <p:spPr>
            <a:xfrm>
              <a:off x="3191725" y="3396325"/>
              <a:ext cx="60400" cy="59950"/>
            </a:xfrm>
            <a:custGeom>
              <a:rect b="b" l="l" r="r" t="t"/>
              <a:pathLst>
                <a:path extrusionOk="0" h="2398" w="2416">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5" name="Google Shape;16075;g2ce78c99214_3_10"/>
            <p:cNvSpPr/>
            <p:nvPr/>
          </p:nvSpPr>
          <p:spPr>
            <a:xfrm>
              <a:off x="2447775" y="3210725"/>
              <a:ext cx="60300" cy="59925"/>
            </a:xfrm>
            <a:custGeom>
              <a:rect b="b" l="l" r="r" t="t"/>
              <a:pathLst>
                <a:path extrusionOk="0" h="2397" w="2412">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6" name="Google Shape;16076;g2ce78c99214_3_10"/>
            <p:cNvSpPr/>
            <p:nvPr/>
          </p:nvSpPr>
          <p:spPr>
            <a:xfrm>
              <a:off x="2913100" y="4420175"/>
              <a:ext cx="59325" cy="58750"/>
            </a:xfrm>
            <a:custGeom>
              <a:rect b="b" l="l" r="r" t="t"/>
              <a:pathLst>
                <a:path extrusionOk="0" h="2350" w="2373">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7" name="Google Shape;16077;g2ce78c99214_3_10"/>
            <p:cNvSpPr/>
            <p:nvPr/>
          </p:nvSpPr>
          <p:spPr>
            <a:xfrm>
              <a:off x="2262825" y="3303500"/>
              <a:ext cx="58850" cy="58475"/>
            </a:xfrm>
            <a:custGeom>
              <a:rect b="b" l="l" r="r" t="t"/>
              <a:pathLst>
                <a:path extrusionOk="0" h="2339" w="2354">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8" name="Google Shape;16078;g2ce78c99214_3_10"/>
            <p:cNvSpPr/>
            <p:nvPr/>
          </p:nvSpPr>
          <p:spPr>
            <a:xfrm>
              <a:off x="3192675" y="4234675"/>
              <a:ext cx="58550" cy="58500"/>
            </a:xfrm>
            <a:custGeom>
              <a:rect b="b" l="l" r="r" t="t"/>
              <a:pathLst>
                <a:path extrusionOk="0" h="2340" w="2342">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9" name="Google Shape;16079;g2ce78c99214_3_10"/>
            <p:cNvSpPr/>
            <p:nvPr/>
          </p:nvSpPr>
          <p:spPr>
            <a:xfrm>
              <a:off x="2075725" y="3582675"/>
              <a:ext cx="58825" cy="58600"/>
            </a:xfrm>
            <a:custGeom>
              <a:rect b="b" l="l" r="r" t="t"/>
              <a:pathLst>
                <a:path extrusionOk="0" h="2344" w="2353">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0" name="Google Shape;16080;g2ce78c99214_3_10"/>
            <p:cNvSpPr/>
            <p:nvPr/>
          </p:nvSpPr>
          <p:spPr>
            <a:xfrm>
              <a:off x="3098950" y="4326800"/>
              <a:ext cx="58725" cy="58400"/>
            </a:xfrm>
            <a:custGeom>
              <a:rect b="b" l="l" r="r" t="t"/>
              <a:pathLst>
                <a:path extrusionOk="0" h="2336" w="2349">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1" name="Google Shape;16081;g2ce78c99214_3_10"/>
            <p:cNvSpPr/>
            <p:nvPr/>
          </p:nvSpPr>
          <p:spPr>
            <a:xfrm>
              <a:off x="2448750" y="4420375"/>
              <a:ext cx="58500" cy="58275"/>
            </a:xfrm>
            <a:custGeom>
              <a:rect b="b" l="l" r="r" t="t"/>
              <a:pathLst>
                <a:path extrusionOk="0" h="2331" w="234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2" name="Google Shape;16082;g2ce78c99214_3_10"/>
            <p:cNvSpPr/>
            <p:nvPr/>
          </p:nvSpPr>
          <p:spPr>
            <a:xfrm>
              <a:off x="2075425" y="4047725"/>
              <a:ext cx="59450" cy="58150"/>
            </a:xfrm>
            <a:custGeom>
              <a:rect b="b" l="l" r="r" t="t"/>
              <a:pathLst>
                <a:path extrusionOk="0" h="2326" w="2378">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3" name="Google Shape;16083;g2ce78c99214_3_10"/>
            <p:cNvSpPr/>
            <p:nvPr/>
          </p:nvSpPr>
          <p:spPr>
            <a:xfrm>
              <a:off x="2169350" y="3397175"/>
              <a:ext cx="58900" cy="58350"/>
            </a:xfrm>
            <a:custGeom>
              <a:rect b="b" l="l" r="r" t="t"/>
              <a:pathLst>
                <a:path extrusionOk="0" h="2334" w="2356">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4" name="Google Shape;16084;g2ce78c99214_3_10"/>
            <p:cNvSpPr/>
            <p:nvPr/>
          </p:nvSpPr>
          <p:spPr>
            <a:xfrm>
              <a:off x="3007125" y="3211675"/>
              <a:ext cx="58275" cy="58000"/>
            </a:xfrm>
            <a:custGeom>
              <a:rect b="b" l="l" r="r" t="t"/>
              <a:pathLst>
                <a:path extrusionOk="0" h="2320" w="2331">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5" name="Google Shape;16085;g2ce78c99214_3_10"/>
            <p:cNvSpPr/>
            <p:nvPr/>
          </p:nvSpPr>
          <p:spPr>
            <a:xfrm>
              <a:off x="3286375" y="3490825"/>
              <a:ext cx="58300" cy="58025"/>
            </a:xfrm>
            <a:custGeom>
              <a:rect b="b" l="l" r="r" t="t"/>
              <a:pathLst>
                <a:path extrusionOk="0" h="2321" w="2332">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6" name="Google Shape;16086;g2ce78c99214_3_10"/>
            <p:cNvSpPr/>
            <p:nvPr/>
          </p:nvSpPr>
          <p:spPr>
            <a:xfrm>
              <a:off x="2355975" y="3211000"/>
              <a:ext cx="56725" cy="56425"/>
            </a:xfrm>
            <a:custGeom>
              <a:rect b="b" l="l" r="r" t="t"/>
              <a:pathLst>
                <a:path extrusionOk="0" h="2257" w="2269">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7" name="Google Shape;16087;g2ce78c99214_3_10"/>
            <p:cNvSpPr/>
            <p:nvPr/>
          </p:nvSpPr>
          <p:spPr>
            <a:xfrm>
              <a:off x="3285650" y="4142025"/>
              <a:ext cx="56850" cy="56600"/>
            </a:xfrm>
            <a:custGeom>
              <a:rect b="b" l="l" r="r" t="t"/>
              <a:pathLst>
                <a:path extrusionOk="0" h="2264" w="2274">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8" name="Google Shape;16088;g2ce78c99214_3_10"/>
            <p:cNvSpPr/>
            <p:nvPr/>
          </p:nvSpPr>
          <p:spPr>
            <a:xfrm>
              <a:off x="2729025" y="3119000"/>
              <a:ext cx="56325" cy="56200"/>
            </a:xfrm>
            <a:custGeom>
              <a:rect b="b" l="l" r="r" t="t"/>
              <a:pathLst>
                <a:path extrusionOk="0" h="2248" w="2253">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9" name="Google Shape;16089;g2ce78c99214_3_10"/>
            <p:cNvSpPr/>
            <p:nvPr/>
          </p:nvSpPr>
          <p:spPr>
            <a:xfrm>
              <a:off x="2170175" y="4234150"/>
              <a:ext cx="56900" cy="56650"/>
            </a:xfrm>
            <a:custGeom>
              <a:rect b="b" l="l" r="r" t="t"/>
              <a:pathLst>
                <a:path extrusionOk="0" h="2266" w="2276">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0" name="Google Shape;16090;g2ce78c99214_3_10"/>
            <p:cNvSpPr/>
            <p:nvPr/>
          </p:nvSpPr>
          <p:spPr>
            <a:xfrm>
              <a:off x="2262400" y="4327675"/>
              <a:ext cx="56850" cy="56650"/>
            </a:xfrm>
            <a:custGeom>
              <a:rect b="b" l="l" r="r" t="t"/>
              <a:pathLst>
                <a:path extrusionOk="0" h="2266" w="2274">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1" name="Google Shape;16091;g2ce78c99214_3_10"/>
            <p:cNvSpPr/>
            <p:nvPr/>
          </p:nvSpPr>
          <p:spPr>
            <a:xfrm>
              <a:off x="3379275" y="3863050"/>
              <a:ext cx="56700" cy="56225"/>
            </a:xfrm>
            <a:custGeom>
              <a:rect b="b" l="l" r="r" t="t"/>
              <a:pathLst>
                <a:path extrusionOk="0" h="2249" w="2268">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2" name="Google Shape;16092;g2ce78c99214_3_10"/>
            <p:cNvSpPr/>
            <p:nvPr/>
          </p:nvSpPr>
          <p:spPr>
            <a:xfrm>
              <a:off x="3379350" y="3769500"/>
              <a:ext cx="56400" cy="56175"/>
            </a:xfrm>
            <a:custGeom>
              <a:rect b="b" l="l" r="r" t="t"/>
              <a:pathLst>
                <a:path extrusionOk="0" h="2247" w="2256">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3" name="Google Shape;16093;g2ce78c99214_3_10"/>
            <p:cNvSpPr/>
            <p:nvPr/>
          </p:nvSpPr>
          <p:spPr>
            <a:xfrm>
              <a:off x="2635550" y="3119125"/>
              <a:ext cx="56000" cy="56000"/>
            </a:xfrm>
            <a:custGeom>
              <a:rect b="b" l="l" r="r" t="t"/>
              <a:pathLst>
                <a:path extrusionOk="0" h="2240" w="224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4" name="Google Shape;16094;g2ce78c99214_3_10"/>
            <p:cNvSpPr/>
            <p:nvPr/>
          </p:nvSpPr>
          <p:spPr>
            <a:xfrm>
              <a:off x="3006725" y="4421600"/>
              <a:ext cx="56050" cy="55800"/>
            </a:xfrm>
            <a:custGeom>
              <a:rect b="b" l="l" r="r" t="t"/>
              <a:pathLst>
                <a:path extrusionOk="0" h="2232" w="2242">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5" name="Google Shape;16095;g2ce78c99214_3_10"/>
            <p:cNvSpPr/>
            <p:nvPr/>
          </p:nvSpPr>
          <p:spPr>
            <a:xfrm>
              <a:off x="3379750" y="3677725"/>
              <a:ext cx="55700" cy="55625"/>
            </a:xfrm>
            <a:custGeom>
              <a:rect b="b" l="l" r="r" t="t"/>
              <a:pathLst>
                <a:path extrusionOk="0" h="2225" w="2228">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6" name="Google Shape;16096;g2ce78c99214_3_10"/>
            <p:cNvSpPr/>
            <p:nvPr/>
          </p:nvSpPr>
          <p:spPr>
            <a:xfrm>
              <a:off x="2077250" y="3490600"/>
              <a:ext cx="55875" cy="55625"/>
            </a:xfrm>
            <a:custGeom>
              <a:rect b="b" l="l" r="r" t="t"/>
              <a:pathLst>
                <a:path extrusionOk="0" h="2225" w="2235">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7" name="Google Shape;16097;g2ce78c99214_3_10"/>
            <p:cNvSpPr/>
            <p:nvPr/>
          </p:nvSpPr>
          <p:spPr>
            <a:xfrm>
              <a:off x="2821100" y="3119350"/>
              <a:ext cx="56025" cy="55525"/>
            </a:xfrm>
            <a:custGeom>
              <a:rect b="b" l="l" r="r" t="t"/>
              <a:pathLst>
                <a:path extrusionOk="0" h="2221" w="2241">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8" name="Google Shape;16098;g2ce78c99214_3_10"/>
            <p:cNvSpPr/>
            <p:nvPr/>
          </p:nvSpPr>
          <p:spPr>
            <a:xfrm>
              <a:off x="3379650" y="3957025"/>
              <a:ext cx="55850" cy="55325"/>
            </a:xfrm>
            <a:custGeom>
              <a:rect b="b" l="l" r="r" t="t"/>
              <a:pathLst>
                <a:path extrusionOk="0" h="2213" w="2234">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9" name="Google Shape;16099;g2ce78c99214_3_10"/>
            <p:cNvSpPr/>
            <p:nvPr/>
          </p:nvSpPr>
          <p:spPr>
            <a:xfrm>
              <a:off x="3194275" y="3305250"/>
              <a:ext cx="55350" cy="55025"/>
            </a:xfrm>
            <a:custGeom>
              <a:rect b="b" l="l" r="r" t="t"/>
              <a:pathLst>
                <a:path extrusionOk="0" h="2201" w="2214">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0" name="Google Shape;16100;g2ce78c99214_3_10"/>
            <p:cNvSpPr/>
            <p:nvPr/>
          </p:nvSpPr>
          <p:spPr>
            <a:xfrm>
              <a:off x="2542075" y="3119575"/>
              <a:ext cx="55575" cy="55125"/>
            </a:xfrm>
            <a:custGeom>
              <a:rect b="b" l="l" r="r" t="t"/>
              <a:pathLst>
                <a:path extrusionOk="0" h="2205" w="2223">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1" name="Google Shape;16101;g2ce78c99214_3_10"/>
            <p:cNvSpPr/>
            <p:nvPr/>
          </p:nvSpPr>
          <p:spPr>
            <a:xfrm>
              <a:off x="2356700" y="4422050"/>
              <a:ext cx="55350" cy="55025"/>
            </a:xfrm>
            <a:custGeom>
              <a:rect b="b" l="l" r="r" t="t"/>
              <a:pathLst>
                <a:path extrusionOk="0" h="2201" w="2214">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2" name="Google Shape;16102;g2ce78c99214_3_10"/>
            <p:cNvSpPr/>
            <p:nvPr/>
          </p:nvSpPr>
          <p:spPr>
            <a:xfrm>
              <a:off x="2077600" y="4142875"/>
              <a:ext cx="55150" cy="54925"/>
            </a:xfrm>
            <a:custGeom>
              <a:rect b="b" l="l" r="r" t="t"/>
              <a:pathLst>
                <a:path extrusionOk="0" h="2197" w="2206">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3" name="Google Shape;16103;g2ce78c99214_3_10"/>
            <p:cNvSpPr/>
            <p:nvPr/>
          </p:nvSpPr>
          <p:spPr>
            <a:xfrm>
              <a:off x="2729700" y="4514375"/>
              <a:ext cx="54875" cy="54450"/>
            </a:xfrm>
            <a:custGeom>
              <a:rect b="b" l="l" r="r" t="t"/>
              <a:pathLst>
                <a:path extrusionOk="0" h="2178" w="2195">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4" name="Google Shape;16104;g2ce78c99214_3_10"/>
            <p:cNvSpPr/>
            <p:nvPr/>
          </p:nvSpPr>
          <p:spPr>
            <a:xfrm>
              <a:off x="1986000" y="3864125"/>
              <a:ext cx="54300" cy="54050"/>
            </a:xfrm>
            <a:custGeom>
              <a:rect b="b" l="l" r="r" t="t"/>
              <a:pathLst>
                <a:path extrusionOk="0" h="2162" w="2172">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5" name="Google Shape;16105;g2ce78c99214_3_10"/>
            <p:cNvSpPr/>
            <p:nvPr/>
          </p:nvSpPr>
          <p:spPr>
            <a:xfrm>
              <a:off x="1986000" y="3770600"/>
              <a:ext cx="54275" cy="54025"/>
            </a:xfrm>
            <a:custGeom>
              <a:rect b="b" l="l" r="r" t="t"/>
              <a:pathLst>
                <a:path extrusionOk="0" h="2161" w="2171">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6" name="Google Shape;16106;g2ce78c99214_3_10"/>
            <p:cNvSpPr/>
            <p:nvPr/>
          </p:nvSpPr>
          <p:spPr>
            <a:xfrm>
              <a:off x="2636450" y="4514575"/>
              <a:ext cx="54300" cy="54075"/>
            </a:xfrm>
            <a:custGeom>
              <a:rect b="b" l="l" r="r" t="t"/>
              <a:pathLst>
                <a:path extrusionOk="0" h="2163" w="2172">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7" name="Google Shape;16107;g2ce78c99214_3_10"/>
            <p:cNvSpPr/>
            <p:nvPr/>
          </p:nvSpPr>
          <p:spPr>
            <a:xfrm>
              <a:off x="3380625" y="3585175"/>
              <a:ext cx="53700" cy="53525"/>
            </a:xfrm>
            <a:custGeom>
              <a:rect b="b" l="l" r="r" t="t"/>
              <a:pathLst>
                <a:path extrusionOk="0" h="2141" w="2148">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8" name="Google Shape;16108;g2ce78c99214_3_10"/>
            <p:cNvSpPr/>
            <p:nvPr/>
          </p:nvSpPr>
          <p:spPr>
            <a:xfrm>
              <a:off x="3101525" y="3213950"/>
              <a:ext cx="53700" cy="53450"/>
            </a:xfrm>
            <a:custGeom>
              <a:rect b="b" l="l" r="r" t="t"/>
              <a:pathLst>
                <a:path extrusionOk="0" h="2138" w="2148">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9" name="Google Shape;16109;g2ce78c99214_3_10"/>
            <p:cNvSpPr/>
            <p:nvPr/>
          </p:nvSpPr>
          <p:spPr>
            <a:xfrm>
              <a:off x="3288700" y="3399575"/>
              <a:ext cx="53625" cy="53450"/>
            </a:xfrm>
            <a:custGeom>
              <a:rect b="b" l="l" r="r" t="t"/>
              <a:pathLst>
                <a:path extrusionOk="0" h="2138" w="2145">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0" name="Google Shape;16110;g2ce78c99214_3_10"/>
            <p:cNvSpPr/>
            <p:nvPr/>
          </p:nvSpPr>
          <p:spPr>
            <a:xfrm>
              <a:off x="1986525" y="3679000"/>
              <a:ext cx="53075" cy="53025"/>
            </a:xfrm>
            <a:custGeom>
              <a:rect b="b" l="l" r="r" t="t"/>
              <a:pathLst>
                <a:path extrusionOk="0" h="2121" w="2123">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1" name="Google Shape;16111;g2ce78c99214_3_10"/>
            <p:cNvSpPr/>
            <p:nvPr/>
          </p:nvSpPr>
          <p:spPr>
            <a:xfrm>
              <a:off x="3195250" y="4329450"/>
              <a:ext cx="53325" cy="53050"/>
            </a:xfrm>
            <a:custGeom>
              <a:rect b="b" l="l" r="r" t="t"/>
              <a:pathLst>
                <a:path extrusionOk="0" h="2122" w="2133">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2" name="Google Shape;16112;g2ce78c99214_3_10"/>
            <p:cNvSpPr/>
            <p:nvPr/>
          </p:nvSpPr>
          <p:spPr>
            <a:xfrm>
              <a:off x="2915925" y="3120425"/>
              <a:ext cx="53475" cy="53350"/>
            </a:xfrm>
            <a:custGeom>
              <a:rect b="b" l="l" r="r" t="t"/>
              <a:pathLst>
                <a:path extrusionOk="0" h="2134" w="2139">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3" name="Google Shape;16113;g2ce78c99214_3_10"/>
            <p:cNvSpPr/>
            <p:nvPr/>
          </p:nvSpPr>
          <p:spPr>
            <a:xfrm>
              <a:off x="2822525" y="4516600"/>
              <a:ext cx="53350" cy="53025"/>
            </a:xfrm>
            <a:custGeom>
              <a:rect b="b" l="l" r="r" t="t"/>
              <a:pathLst>
                <a:path extrusionOk="0" h="2121" w="2134">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4" name="Google Shape;16114;g2ce78c99214_3_10"/>
            <p:cNvSpPr/>
            <p:nvPr/>
          </p:nvSpPr>
          <p:spPr>
            <a:xfrm>
              <a:off x="3381000" y="4050450"/>
              <a:ext cx="53125" cy="52775"/>
            </a:xfrm>
            <a:custGeom>
              <a:rect b="b" l="l" r="r" t="t"/>
              <a:pathLst>
                <a:path extrusionOk="0" h="2111" w="2125">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5" name="Google Shape;16115;g2ce78c99214_3_10"/>
            <p:cNvSpPr/>
            <p:nvPr/>
          </p:nvSpPr>
          <p:spPr>
            <a:xfrm>
              <a:off x="2172025" y="3306375"/>
              <a:ext cx="53350" cy="52825"/>
            </a:xfrm>
            <a:custGeom>
              <a:rect b="b" l="l" r="r" t="t"/>
              <a:pathLst>
                <a:path extrusionOk="0" h="2113" w="2134">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6" name="Google Shape;16116;g2ce78c99214_3_10"/>
            <p:cNvSpPr/>
            <p:nvPr/>
          </p:nvSpPr>
          <p:spPr>
            <a:xfrm>
              <a:off x="2543525" y="4515225"/>
              <a:ext cx="52925" cy="52825"/>
            </a:xfrm>
            <a:custGeom>
              <a:rect b="b" l="l" r="r" t="t"/>
              <a:pathLst>
                <a:path extrusionOk="0" h="2113" w="2117">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7" name="Google Shape;16117;g2ce78c99214_3_10"/>
            <p:cNvSpPr/>
            <p:nvPr/>
          </p:nvSpPr>
          <p:spPr>
            <a:xfrm>
              <a:off x="3287700" y="4237625"/>
              <a:ext cx="52625" cy="52575"/>
            </a:xfrm>
            <a:custGeom>
              <a:rect b="b" l="l" r="r" t="t"/>
              <a:pathLst>
                <a:path extrusionOk="0" h="2103" w="2105">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8" name="Google Shape;16118;g2ce78c99214_3_10"/>
            <p:cNvSpPr/>
            <p:nvPr/>
          </p:nvSpPr>
          <p:spPr>
            <a:xfrm>
              <a:off x="2451300" y="3120725"/>
              <a:ext cx="53000" cy="52750"/>
            </a:xfrm>
            <a:custGeom>
              <a:rect b="b" l="l" r="r" t="t"/>
              <a:pathLst>
                <a:path extrusionOk="0" h="2110" w="212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9" name="Google Shape;16119;g2ce78c99214_3_10"/>
            <p:cNvSpPr/>
            <p:nvPr/>
          </p:nvSpPr>
          <p:spPr>
            <a:xfrm>
              <a:off x="1985025" y="3958375"/>
              <a:ext cx="52950" cy="52675"/>
            </a:xfrm>
            <a:custGeom>
              <a:rect b="b" l="l" r="r" t="t"/>
              <a:pathLst>
                <a:path extrusionOk="0" h="2107" w="2118">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0" name="Google Shape;16120;g2ce78c99214_3_10"/>
            <p:cNvSpPr/>
            <p:nvPr/>
          </p:nvSpPr>
          <p:spPr>
            <a:xfrm>
              <a:off x="2265825" y="3213000"/>
              <a:ext cx="52725" cy="52450"/>
            </a:xfrm>
            <a:custGeom>
              <a:rect b="b" l="l" r="r" t="t"/>
              <a:pathLst>
                <a:path extrusionOk="0" h="2098" w="2109">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1" name="Google Shape;16121;g2ce78c99214_3_10"/>
            <p:cNvSpPr/>
            <p:nvPr/>
          </p:nvSpPr>
          <p:spPr>
            <a:xfrm>
              <a:off x="3102275" y="4423475"/>
              <a:ext cx="52275" cy="52100"/>
            </a:xfrm>
            <a:custGeom>
              <a:rect b="b" l="l" r="r" t="t"/>
              <a:pathLst>
                <a:path extrusionOk="0" h="2084" w="2091">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2" name="Google Shape;16122;g2ce78c99214_3_10"/>
            <p:cNvSpPr/>
            <p:nvPr/>
          </p:nvSpPr>
          <p:spPr>
            <a:xfrm>
              <a:off x="2079225" y="3400400"/>
              <a:ext cx="52125" cy="51875"/>
            </a:xfrm>
            <a:custGeom>
              <a:rect b="b" l="l" r="r" t="t"/>
              <a:pathLst>
                <a:path extrusionOk="0" h="2075" w="2085">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3" name="Google Shape;16123;g2ce78c99214_3_10"/>
            <p:cNvSpPr/>
            <p:nvPr/>
          </p:nvSpPr>
          <p:spPr>
            <a:xfrm>
              <a:off x="2172850" y="4330125"/>
              <a:ext cx="51750" cy="51700"/>
            </a:xfrm>
            <a:custGeom>
              <a:rect b="b" l="l" r="r" t="t"/>
              <a:pathLst>
                <a:path extrusionOk="0" h="2068" w="207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4" name="Google Shape;16124;g2ce78c99214_3_10"/>
            <p:cNvSpPr/>
            <p:nvPr/>
          </p:nvSpPr>
          <p:spPr>
            <a:xfrm>
              <a:off x="1987000" y="3586300"/>
              <a:ext cx="51925" cy="51250"/>
            </a:xfrm>
            <a:custGeom>
              <a:rect b="b" l="l" r="r" t="t"/>
              <a:pathLst>
                <a:path extrusionOk="0" h="2050" w="2077">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5" name="Google Shape;16125;g2ce78c99214_3_10"/>
            <p:cNvSpPr/>
            <p:nvPr/>
          </p:nvSpPr>
          <p:spPr>
            <a:xfrm>
              <a:off x="2917100" y="4517525"/>
              <a:ext cx="51450" cy="51200"/>
            </a:xfrm>
            <a:custGeom>
              <a:rect b="b" l="l" r="r" t="t"/>
              <a:pathLst>
                <a:path extrusionOk="0" h="2048" w="2058">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6" name="Google Shape;16126;g2ce78c99214_3_10"/>
            <p:cNvSpPr/>
            <p:nvPr/>
          </p:nvSpPr>
          <p:spPr>
            <a:xfrm>
              <a:off x="2452350" y="4516425"/>
              <a:ext cx="51125" cy="50400"/>
            </a:xfrm>
            <a:custGeom>
              <a:rect b="b" l="l" r="r" t="t"/>
              <a:pathLst>
                <a:path extrusionOk="0" h="2016" w="2045">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7" name="Google Shape;16127;g2ce78c99214_3_10"/>
            <p:cNvSpPr/>
            <p:nvPr/>
          </p:nvSpPr>
          <p:spPr>
            <a:xfrm>
              <a:off x="3382025" y="3494650"/>
              <a:ext cx="51100" cy="50400"/>
            </a:xfrm>
            <a:custGeom>
              <a:rect b="b" l="l" r="r" t="t"/>
              <a:pathLst>
                <a:path extrusionOk="0" h="2016" w="2044">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8" name="Google Shape;16128;g2ce78c99214_3_10"/>
            <p:cNvSpPr/>
            <p:nvPr/>
          </p:nvSpPr>
          <p:spPr>
            <a:xfrm>
              <a:off x="3011125" y="3122050"/>
              <a:ext cx="50350" cy="50125"/>
            </a:xfrm>
            <a:custGeom>
              <a:rect b="b" l="l" r="r" t="t"/>
              <a:pathLst>
                <a:path extrusionOk="0" h="2005" w="2014">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9" name="Google Shape;16129;g2ce78c99214_3_10"/>
            <p:cNvSpPr/>
            <p:nvPr/>
          </p:nvSpPr>
          <p:spPr>
            <a:xfrm>
              <a:off x="2080000" y="4237375"/>
              <a:ext cx="50300" cy="50125"/>
            </a:xfrm>
            <a:custGeom>
              <a:rect b="b" l="l" r="r" t="t"/>
              <a:pathLst>
                <a:path extrusionOk="0" h="2005" w="2012">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0" name="Google Shape;16130;g2ce78c99214_3_10"/>
            <p:cNvSpPr/>
            <p:nvPr/>
          </p:nvSpPr>
          <p:spPr>
            <a:xfrm>
              <a:off x="1986525" y="4051700"/>
              <a:ext cx="50350" cy="50150"/>
            </a:xfrm>
            <a:custGeom>
              <a:rect b="b" l="l" r="r" t="t"/>
              <a:pathLst>
                <a:path extrusionOk="0" h="2006" w="2014">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1" name="Google Shape;16131;g2ce78c99214_3_10"/>
            <p:cNvSpPr/>
            <p:nvPr/>
          </p:nvSpPr>
          <p:spPr>
            <a:xfrm>
              <a:off x="2265300" y="4424475"/>
              <a:ext cx="50825" cy="50100"/>
            </a:xfrm>
            <a:custGeom>
              <a:rect b="b" l="l" r="r" t="t"/>
              <a:pathLst>
                <a:path extrusionOk="0" h="2004" w="2033">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2" name="Google Shape;16132;g2ce78c99214_3_10"/>
            <p:cNvSpPr/>
            <p:nvPr/>
          </p:nvSpPr>
          <p:spPr>
            <a:xfrm>
              <a:off x="2359475" y="3122350"/>
              <a:ext cx="49725" cy="49500"/>
            </a:xfrm>
            <a:custGeom>
              <a:rect b="b" l="l" r="r" t="t"/>
              <a:pathLst>
                <a:path extrusionOk="0" h="1980" w="1989">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3" name="Google Shape;16133;g2ce78c99214_3_10"/>
            <p:cNvSpPr/>
            <p:nvPr/>
          </p:nvSpPr>
          <p:spPr>
            <a:xfrm>
              <a:off x="3382750" y="4145525"/>
              <a:ext cx="49850" cy="49650"/>
            </a:xfrm>
            <a:custGeom>
              <a:rect b="b" l="l" r="r" t="t"/>
              <a:pathLst>
                <a:path extrusionOk="0" h="1986" w="1994">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4" name="Google Shape;16134;g2ce78c99214_3_10"/>
            <p:cNvSpPr/>
            <p:nvPr/>
          </p:nvSpPr>
          <p:spPr>
            <a:xfrm>
              <a:off x="3197250" y="3216250"/>
              <a:ext cx="49425" cy="48875"/>
            </a:xfrm>
            <a:custGeom>
              <a:rect b="b" l="l" r="r" t="t"/>
              <a:pathLst>
                <a:path extrusionOk="0" h="1955" w="1977">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5" name="Google Shape;16135;g2ce78c99214_3_10"/>
            <p:cNvSpPr/>
            <p:nvPr/>
          </p:nvSpPr>
          <p:spPr>
            <a:xfrm>
              <a:off x="3290700" y="3308400"/>
              <a:ext cx="49325" cy="48650"/>
            </a:xfrm>
            <a:custGeom>
              <a:rect b="b" l="l" r="r" t="t"/>
              <a:pathLst>
                <a:path extrusionOk="0" h="1946" w="1973">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6" name="Google Shape;16136;g2ce78c99214_3_10"/>
            <p:cNvSpPr/>
            <p:nvPr/>
          </p:nvSpPr>
          <p:spPr>
            <a:xfrm>
              <a:off x="1988925" y="3494375"/>
              <a:ext cx="48325" cy="48050"/>
            </a:xfrm>
            <a:custGeom>
              <a:rect b="b" l="l" r="r" t="t"/>
              <a:pathLst>
                <a:path extrusionOk="0" h="1922" w="1933">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7" name="Google Shape;16137;g2ce78c99214_3_10"/>
            <p:cNvSpPr/>
            <p:nvPr/>
          </p:nvSpPr>
          <p:spPr>
            <a:xfrm>
              <a:off x="3477150" y="3867200"/>
              <a:ext cx="48175" cy="47850"/>
            </a:xfrm>
            <a:custGeom>
              <a:rect b="b" l="l" r="r" t="t"/>
              <a:pathLst>
                <a:path extrusionOk="0" h="1914" w="1927">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8" name="Google Shape;16138;g2ce78c99214_3_10"/>
            <p:cNvSpPr/>
            <p:nvPr/>
          </p:nvSpPr>
          <p:spPr>
            <a:xfrm>
              <a:off x="3477050" y="3775050"/>
              <a:ext cx="48150" cy="48050"/>
            </a:xfrm>
            <a:custGeom>
              <a:rect b="b" l="l" r="r" t="t"/>
              <a:pathLst>
                <a:path extrusionOk="0" h="1922" w="1926">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9" name="Google Shape;16139;g2ce78c99214_3_10"/>
            <p:cNvSpPr/>
            <p:nvPr/>
          </p:nvSpPr>
          <p:spPr>
            <a:xfrm>
              <a:off x="3010625" y="4519050"/>
              <a:ext cx="48425" cy="48075"/>
            </a:xfrm>
            <a:custGeom>
              <a:rect b="b" l="l" r="r" t="t"/>
              <a:pathLst>
                <a:path extrusionOk="0" h="1923" w="1937">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0" name="Google Shape;16140;g2ce78c99214_3_10"/>
            <p:cNvSpPr/>
            <p:nvPr/>
          </p:nvSpPr>
          <p:spPr>
            <a:xfrm>
              <a:off x="2732950" y="3029650"/>
              <a:ext cx="48125" cy="47850"/>
            </a:xfrm>
            <a:custGeom>
              <a:rect b="b" l="l" r="r" t="t"/>
              <a:pathLst>
                <a:path extrusionOk="0" h="1914" w="1925">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1" name="Google Shape;16141;g2ce78c99214_3_10"/>
            <p:cNvSpPr/>
            <p:nvPr/>
          </p:nvSpPr>
          <p:spPr>
            <a:xfrm>
              <a:off x="2639675" y="3029825"/>
              <a:ext cx="47800" cy="47475"/>
            </a:xfrm>
            <a:custGeom>
              <a:rect b="b" l="l" r="r" t="t"/>
              <a:pathLst>
                <a:path extrusionOk="0" h="1899" w="1912">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2" name="Google Shape;16142;g2ce78c99214_3_10"/>
            <p:cNvSpPr/>
            <p:nvPr/>
          </p:nvSpPr>
          <p:spPr>
            <a:xfrm>
              <a:off x="2360800" y="4518125"/>
              <a:ext cx="47150" cy="47025"/>
            </a:xfrm>
            <a:custGeom>
              <a:rect b="b" l="l" r="r" t="t"/>
              <a:pathLst>
                <a:path extrusionOk="0" h="1881" w="1886">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3" name="Google Shape;16143;g2ce78c99214_3_10"/>
            <p:cNvSpPr/>
            <p:nvPr/>
          </p:nvSpPr>
          <p:spPr>
            <a:xfrm>
              <a:off x="3477525" y="3681950"/>
              <a:ext cx="47200" cy="47125"/>
            </a:xfrm>
            <a:custGeom>
              <a:rect b="b" l="l" r="r" t="t"/>
              <a:pathLst>
                <a:path extrusionOk="0" h="1885" w="1888">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4" name="Google Shape;16144;g2ce78c99214_3_10"/>
            <p:cNvSpPr/>
            <p:nvPr/>
          </p:nvSpPr>
          <p:spPr>
            <a:xfrm>
              <a:off x="3477350" y="3961300"/>
              <a:ext cx="47550" cy="46800"/>
            </a:xfrm>
            <a:custGeom>
              <a:rect b="b" l="l" r="r" t="t"/>
              <a:pathLst>
                <a:path extrusionOk="0" h="1872" w="1902">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5" name="Google Shape;16145;g2ce78c99214_3_10"/>
            <p:cNvSpPr/>
            <p:nvPr/>
          </p:nvSpPr>
          <p:spPr>
            <a:xfrm>
              <a:off x="2175250" y="3215850"/>
              <a:ext cx="46900" cy="46700"/>
            </a:xfrm>
            <a:custGeom>
              <a:rect b="b" l="l" r="r" t="t"/>
              <a:pathLst>
                <a:path extrusionOk="0" h="1868" w="1876">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6" name="Google Shape;16146;g2ce78c99214_3_10"/>
            <p:cNvSpPr/>
            <p:nvPr/>
          </p:nvSpPr>
          <p:spPr>
            <a:xfrm>
              <a:off x="2825700" y="3030100"/>
              <a:ext cx="47200" cy="47000"/>
            </a:xfrm>
            <a:custGeom>
              <a:rect b="b" l="l" r="r" t="t"/>
              <a:pathLst>
                <a:path extrusionOk="0" h="1880" w="1888">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7" name="Google Shape;16147;g2ce78c99214_3_10"/>
            <p:cNvSpPr/>
            <p:nvPr/>
          </p:nvSpPr>
          <p:spPr>
            <a:xfrm>
              <a:off x="1987975" y="4146950"/>
              <a:ext cx="47275" cy="46825"/>
            </a:xfrm>
            <a:custGeom>
              <a:rect b="b" l="l" r="r" t="t"/>
              <a:pathLst>
                <a:path extrusionOk="0" h="1873" w="1891">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8" name="Google Shape;16148;g2ce78c99214_3_10"/>
            <p:cNvSpPr/>
            <p:nvPr/>
          </p:nvSpPr>
          <p:spPr>
            <a:xfrm>
              <a:off x="3290450" y="4332600"/>
              <a:ext cx="47125" cy="46800"/>
            </a:xfrm>
            <a:custGeom>
              <a:rect b="b" l="l" r="r" t="t"/>
              <a:pathLst>
                <a:path extrusionOk="0" h="1872" w="1885">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9" name="Google Shape;16149;g2ce78c99214_3_10"/>
            <p:cNvSpPr/>
            <p:nvPr/>
          </p:nvSpPr>
          <p:spPr>
            <a:xfrm>
              <a:off x="2546550" y="3030300"/>
              <a:ext cx="46950" cy="46575"/>
            </a:xfrm>
            <a:custGeom>
              <a:rect b="b" l="l" r="r" t="t"/>
              <a:pathLst>
                <a:path extrusionOk="0" h="1863" w="1878">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0" name="Google Shape;16150;g2ce78c99214_3_10"/>
            <p:cNvSpPr/>
            <p:nvPr/>
          </p:nvSpPr>
          <p:spPr>
            <a:xfrm>
              <a:off x="3198300" y="4426225"/>
              <a:ext cx="47250" cy="46600"/>
            </a:xfrm>
            <a:custGeom>
              <a:rect b="b" l="l" r="r" t="t"/>
              <a:pathLst>
                <a:path extrusionOk="0" h="1864" w="189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1" name="Google Shape;16151;g2ce78c99214_3_10"/>
            <p:cNvSpPr/>
            <p:nvPr/>
          </p:nvSpPr>
          <p:spPr>
            <a:xfrm>
              <a:off x="3105050" y="3123825"/>
              <a:ext cx="46650" cy="46550"/>
            </a:xfrm>
            <a:custGeom>
              <a:rect b="b" l="l" r="r" t="t"/>
              <a:pathLst>
                <a:path extrusionOk="0" h="1862" w="1866">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2" name="Google Shape;16152;g2ce78c99214_3_10"/>
            <p:cNvSpPr/>
            <p:nvPr/>
          </p:nvSpPr>
          <p:spPr>
            <a:xfrm>
              <a:off x="2081775" y="3309475"/>
              <a:ext cx="46750" cy="46525"/>
            </a:xfrm>
            <a:custGeom>
              <a:rect b="b" l="l" r="r" t="t"/>
              <a:pathLst>
                <a:path extrusionOk="0" h="1861" w="187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3" name="Google Shape;16153;g2ce78c99214_3_10"/>
            <p:cNvSpPr/>
            <p:nvPr/>
          </p:nvSpPr>
          <p:spPr>
            <a:xfrm>
              <a:off x="3384200" y="3403050"/>
              <a:ext cx="46800" cy="46550"/>
            </a:xfrm>
            <a:custGeom>
              <a:rect b="b" l="l" r="r" t="t"/>
              <a:pathLst>
                <a:path extrusionOk="0" h="1862" w="1872">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4" name="Google Shape;16154;g2ce78c99214_3_10"/>
            <p:cNvSpPr/>
            <p:nvPr/>
          </p:nvSpPr>
          <p:spPr>
            <a:xfrm>
              <a:off x="2732775" y="4612450"/>
              <a:ext cx="45675" cy="45450"/>
            </a:xfrm>
            <a:custGeom>
              <a:rect b="b" l="l" r="r" t="t"/>
              <a:pathLst>
                <a:path extrusionOk="0" h="1818" w="1827">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5" name="Google Shape;16155;g2ce78c99214_3_10"/>
            <p:cNvSpPr/>
            <p:nvPr/>
          </p:nvSpPr>
          <p:spPr>
            <a:xfrm>
              <a:off x="1896725" y="3774875"/>
              <a:ext cx="45575" cy="45450"/>
            </a:xfrm>
            <a:custGeom>
              <a:rect b="b" l="l" r="r" t="t"/>
              <a:pathLst>
                <a:path extrusionOk="0" h="1818" w="1823">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6" name="Google Shape;16156;g2ce78c99214_3_10"/>
            <p:cNvSpPr/>
            <p:nvPr/>
          </p:nvSpPr>
          <p:spPr>
            <a:xfrm>
              <a:off x="2640725" y="4612450"/>
              <a:ext cx="45700" cy="45450"/>
            </a:xfrm>
            <a:custGeom>
              <a:rect b="b" l="l" r="r" t="t"/>
              <a:pathLst>
                <a:path extrusionOk="0" h="1818" w="1828">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7" name="Google Shape;16157;g2ce78c99214_3_10"/>
            <p:cNvSpPr/>
            <p:nvPr/>
          </p:nvSpPr>
          <p:spPr>
            <a:xfrm>
              <a:off x="2920325" y="3031200"/>
              <a:ext cx="44875" cy="44725"/>
            </a:xfrm>
            <a:custGeom>
              <a:rect b="b" l="l" r="r" t="t"/>
              <a:pathLst>
                <a:path extrusionOk="0" h="1789" w="1795">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8" name="Google Shape;16158;g2ce78c99214_3_10"/>
            <p:cNvSpPr/>
            <p:nvPr/>
          </p:nvSpPr>
          <p:spPr>
            <a:xfrm>
              <a:off x="3385050" y="4241550"/>
              <a:ext cx="44875" cy="44700"/>
            </a:xfrm>
            <a:custGeom>
              <a:rect b="b" l="l" r="r" t="t"/>
              <a:pathLst>
                <a:path extrusionOk="0" h="1788" w="1795">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9" name="Google Shape;16159;g2ce78c99214_3_10"/>
            <p:cNvSpPr/>
            <p:nvPr/>
          </p:nvSpPr>
          <p:spPr>
            <a:xfrm>
              <a:off x="2082625" y="4333725"/>
              <a:ext cx="44950" cy="44525"/>
            </a:xfrm>
            <a:custGeom>
              <a:rect b="b" l="l" r="r" t="t"/>
              <a:pathLst>
                <a:path extrusionOk="0" h="1781" w="1798">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0" name="Google Shape;16160;g2ce78c99214_3_10"/>
            <p:cNvSpPr/>
            <p:nvPr/>
          </p:nvSpPr>
          <p:spPr>
            <a:xfrm>
              <a:off x="2176325" y="4427300"/>
              <a:ext cx="44950" cy="44500"/>
            </a:xfrm>
            <a:custGeom>
              <a:rect b="b" l="l" r="r" t="t"/>
              <a:pathLst>
                <a:path extrusionOk="0" h="1780" w="1798">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1" name="Google Shape;16161;g2ce78c99214_3_10"/>
            <p:cNvSpPr/>
            <p:nvPr/>
          </p:nvSpPr>
          <p:spPr>
            <a:xfrm>
              <a:off x="2827050" y="4613050"/>
              <a:ext cx="44325" cy="44225"/>
            </a:xfrm>
            <a:custGeom>
              <a:rect b="b" l="l" r="r" t="t"/>
              <a:pathLst>
                <a:path extrusionOk="0" h="1769" w="1773">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2" name="Google Shape;16162;g2ce78c99214_3_10"/>
            <p:cNvSpPr/>
            <p:nvPr/>
          </p:nvSpPr>
          <p:spPr>
            <a:xfrm>
              <a:off x="3478525" y="3589550"/>
              <a:ext cx="45150" cy="44800"/>
            </a:xfrm>
            <a:custGeom>
              <a:rect b="b" l="l" r="r" t="t"/>
              <a:pathLst>
                <a:path extrusionOk="0" h="1792" w="1806">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3" name="Google Shape;16163;g2ce78c99214_3_10"/>
            <p:cNvSpPr/>
            <p:nvPr/>
          </p:nvSpPr>
          <p:spPr>
            <a:xfrm>
              <a:off x="3479000" y="4054675"/>
              <a:ext cx="44300" cy="44225"/>
            </a:xfrm>
            <a:custGeom>
              <a:rect b="b" l="l" r="r" t="t"/>
              <a:pathLst>
                <a:path extrusionOk="0" h="1769" w="1772">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4" name="Google Shape;16164;g2ce78c99214_3_10"/>
            <p:cNvSpPr/>
            <p:nvPr/>
          </p:nvSpPr>
          <p:spPr>
            <a:xfrm>
              <a:off x="1897075" y="3868725"/>
              <a:ext cx="44850" cy="44800"/>
            </a:xfrm>
            <a:custGeom>
              <a:rect b="b" l="l" r="r" t="t"/>
              <a:pathLst>
                <a:path extrusionOk="0" h="1792" w="1794">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5" name="Google Shape;16165;g2ce78c99214_3_10"/>
            <p:cNvSpPr/>
            <p:nvPr/>
          </p:nvSpPr>
          <p:spPr>
            <a:xfrm>
              <a:off x="2269925" y="3124775"/>
              <a:ext cx="44875" cy="44650"/>
            </a:xfrm>
            <a:custGeom>
              <a:rect b="b" l="l" r="r" t="t"/>
              <a:pathLst>
                <a:path extrusionOk="0" h="1786" w="1795">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6" name="Google Shape;16166;g2ce78c99214_3_10"/>
            <p:cNvSpPr/>
            <p:nvPr/>
          </p:nvSpPr>
          <p:spPr>
            <a:xfrm>
              <a:off x="1897400" y="3683425"/>
              <a:ext cx="44300" cy="44225"/>
            </a:xfrm>
            <a:custGeom>
              <a:rect b="b" l="l" r="r" t="t"/>
              <a:pathLst>
                <a:path extrusionOk="0" h="1769" w="1772">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7" name="Google Shape;16167;g2ce78c99214_3_10"/>
            <p:cNvSpPr/>
            <p:nvPr/>
          </p:nvSpPr>
          <p:spPr>
            <a:xfrm>
              <a:off x="2455550" y="3031625"/>
              <a:ext cx="44725" cy="43950"/>
            </a:xfrm>
            <a:custGeom>
              <a:rect b="b" l="l" r="r" t="t"/>
              <a:pathLst>
                <a:path extrusionOk="0" h="1758" w="1789">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8" name="Google Shape;16168;g2ce78c99214_3_10"/>
            <p:cNvSpPr/>
            <p:nvPr/>
          </p:nvSpPr>
          <p:spPr>
            <a:xfrm>
              <a:off x="1897575" y="3962750"/>
              <a:ext cx="43875" cy="43925"/>
            </a:xfrm>
            <a:custGeom>
              <a:rect b="b" l="l" r="r" t="t"/>
              <a:pathLst>
                <a:path extrusionOk="0" h="1757" w="1755">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9" name="Google Shape;16169;g2ce78c99214_3_10"/>
            <p:cNvSpPr/>
            <p:nvPr/>
          </p:nvSpPr>
          <p:spPr>
            <a:xfrm>
              <a:off x="1991050" y="3404350"/>
              <a:ext cx="44100" cy="43925"/>
            </a:xfrm>
            <a:custGeom>
              <a:rect b="b" l="l" r="r" t="t"/>
              <a:pathLst>
                <a:path extrusionOk="0" h="1757" w="1764">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0" name="Google Shape;16170;g2ce78c99214_3_10"/>
            <p:cNvSpPr/>
            <p:nvPr/>
          </p:nvSpPr>
          <p:spPr>
            <a:xfrm>
              <a:off x="3106225" y="4521125"/>
              <a:ext cx="44325" cy="43950"/>
            </a:xfrm>
            <a:custGeom>
              <a:rect b="b" l="l" r="r" t="t"/>
              <a:pathLst>
                <a:path extrusionOk="0" h="1758" w="1773">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1" name="Google Shape;16171;g2ce78c99214_3_10"/>
            <p:cNvSpPr/>
            <p:nvPr/>
          </p:nvSpPr>
          <p:spPr>
            <a:xfrm>
              <a:off x="2548000" y="4613225"/>
              <a:ext cx="44000" cy="43925"/>
            </a:xfrm>
            <a:custGeom>
              <a:rect b="b" l="l" r="r" t="t"/>
              <a:pathLst>
                <a:path extrusionOk="0" h="1757" w="176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2" name="Google Shape;16172;g2ce78c99214_3_10"/>
            <p:cNvSpPr/>
            <p:nvPr/>
          </p:nvSpPr>
          <p:spPr>
            <a:xfrm>
              <a:off x="1990050" y="4241175"/>
              <a:ext cx="42925" cy="42500"/>
            </a:xfrm>
            <a:custGeom>
              <a:rect b="b" l="l" r="r" t="t"/>
              <a:pathLst>
                <a:path extrusionOk="0" h="1700" w="1717">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3" name="Google Shape;16173;g2ce78c99214_3_10"/>
            <p:cNvSpPr/>
            <p:nvPr/>
          </p:nvSpPr>
          <p:spPr>
            <a:xfrm>
              <a:off x="2921350" y="4613925"/>
              <a:ext cx="42725" cy="42475"/>
            </a:xfrm>
            <a:custGeom>
              <a:rect b="b" l="l" r="r" t="t"/>
              <a:pathLst>
                <a:path extrusionOk="0" h="1699" w="1709">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4" name="Google Shape;16174;g2ce78c99214_3_10"/>
            <p:cNvSpPr/>
            <p:nvPr/>
          </p:nvSpPr>
          <p:spPr>
            <a:xfrm>
              <a:off x="2269450" y="4520425"/>
              <a:ext cx="42725" cy="42450"/>
            </a:xfrm>
            <a:custGeom>
              <a:rect b="b" l="l" r="r" t="t"/>
              <a:pathLst>
                <a:path extrusionOk="0" h="1698" w="1709">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5" name="Google Shape;16175;g2ce78c99214_3_10"/>
            <p:cNvSpPr/>
            <p:nvPr/>
          </p:nvSpPr>
          <p:spPr>
            <a:xfrm>
              <a:off x="3480225" y="3499050"/>
              <a:ext cx="41850" cy="41650"/>
            </a:xfrm>
            <a:custGeom>
              <a:rect b="b" l="l" r="r" t="t"/>
              <a:pathLst>
                <a:path extrusionOk="0" h="1666" w="1674">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6" name="Google Shape;16176;g2ce78c99214_3_10"/>
            <p:cNvSpPr/>
            <p:nvPr/>
          </p:nvSpPr>
          <p:spPr>
            <a:xfrm>
              <a:off x="3294475" y="3219775"/>
              <a:ext cx="41875" cy="41725"/>
            </a:xfrm>
            <a:custGeom>
              <a:rect b="b" l="l" r="r" t="t"/>
              <a:pathLst>
                <a:path extrusionOk="0" h="1669" w="1675">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7" name="Google Shape;16177;g2ce78c99214_3_10"/>
            <p:cNvSpPr/>
            <p:nvPr/>
          </p:nvSpPr>
          <p:spPr>
            <a:xfrm>
              <a:off x="3015450" y="3032800"/>
              <a:ext cx="41750" cy="41525"/>
            </a:xfrm>
            <a:custGeom>
              <a:rect b="b" l="l" r="r" t="t"/>
              <a:pathLst>
                <a:path extrusionOk="0" h="1661" w="167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8" name="Google Shape;16178;g2ce78c99214_3_10"/>
            <p:cNvSpPr/>
            <p:nvPr/>
          </p:nvSpPr>
          <p:spPr>
            <a:xfrm>
              <a:off x="1898350" y="3590875"/>
              <a:ext cx="42375" cy="42200"/>
            </a:xfrm>
            <a:custGeom>
              <a:rect b="b" l="l" r="r" t="t"/>
              <a:pathLst>
                <a:path extrusionOk="0" h="1688" w="1695">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9" name="Google Shape;16179;g2ce78c99214_3_10"/>
            <p:cNvSpPr/>
            <p:nvPr/>
          </p:nvSpPr>
          <p:spPr>
            <a:xfrm>
              <a:off x="2457025" y="4614575"/>
              <a:ext cx="41650" cy="41250"/>
            </a:xfrm>
            <a:custGeom>
              <a:rect b="b" l="l" r="r" t="t"/>
              <a:pathLst>
                <a:path extrusionOk="0" h="1650" w="1666">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0" name="Google Shape;16180;g2ce78c99214_3_10"/>
            <p:cNvSpPr/>
            <p:nvPr/>
          </p:nvSpPr>
          <p:spPr>
            <a:xfrm>
              <a:off x="1898825" y="4056200"/>
              <a:ext cx="41575" cy="41225"/>
            </a:xfrm>
            <a:custGeom>
              <a:rect b="b" l="l" r="r" t="t"/>
              <a:pathLst>
                <a:path extrusionOk="0" h="1649" w="1663">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1" name="Google Shape;16181;g2ce78c99214_3_10"/>
            <p:cNvSpPr/>
            <p:nvPr/>
          </p:nvSpPr>
          <p:spPr>
            <a:xfrm>
              <a:off x="3386950" y="3312325"/>
              <a:ext cx="41275" cy="40900"/>
            </a:xfrm>
            <a:custGeom>
              <a:rect b="b" l="l" r="r" t="t"/>
              <a:pathLst>
                <a:path extrusionOk="0" h="1636" w="1651">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2" name="Google Shape;16182;g2ce78c99214_3_10"/>
            <p:cNvSpPr/>
            <p:nvPr/>
          </p:nvSpPr>
          <p:spPr>
            <a:xfrm>
              <a:off x="3480750" y="4149925"/>
              <a:ext cx="40825" cy="40850"/>
            </a:xfrm>
            <a:custGeom>
              <a:rect b="b" l="l" r="r" t="t"/>
              <a:pathLst>
                <a:path extrusionOk="0" h="1634" w="1633">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3" name="Google Shape;16183;g2ce78c99214_3_10"/>
            <p:cNvSpPr/>
            <p:nvPr/>
          </p:nvSpPr>
          <p:spPr>
            <a:xfrm>
              <a:off x="3201325" y="3126675"/>
              <a:ext cx="41250" cy="40900"/>
            </a:xfrm>
            <a:custGeom>
              <a:rect b="b" l="l" r="r" t="t"/>
              <a:pathLst>
                <a:path extrusionOk="0" h="1636" w="165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4" name="Google Shape;16184;g2ce78c99214_3_10"/>
            <p:cNvSpPr/>
            <p:nvPr/>
          </p:nvSpPr>
          <p:spPr>
            <a:xfrm>
              <a:off x="2363850" y="3033250"/>
              <a:ext cx="40900" cy="40675"/>
            </a:xfrm>
            <a:custGeom>
              <a:rect b="b" l="l" r="r" t="t"/>
              <a:pathLst>
                <a:path extrusionOk="0" h="1627" w="1636">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5" name="Google Shape;16185;g2ce78c99214_3_10"/>
            <p:cNvSpPr/>
            <p:nvPr/>
          </p:nvSpPr>
          <p:spPr>
            <a:xfrm>
              <a:off x="3293925" y="4429450"/>
              <a:ext cx="40225" cy="40150"/>
            </a:xfrm>
            <a:custGeom>
              <a:rect b="b" l="l" r="r" t="t"/>
              <a:pathLst>
                <a:path extrusionOk="0" h="1606" w="1609">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6" name="Google Shape;16186;g2ce78c99214_3_10"/>
            <p:cNvSpPr/>
            <p:nvPr/>
          </p:nvSpPr>
          <p:spPr>
            <a:xfrm>
              <a:off x="2085000" y="3219300"/>
              <a:ext cx="40100" cy="39825"/>
            </a:xfrm>
            <a:custGeom>
              <a:rect b="b" l="l" r="r" t="t"/>
              <a:pathLst>
                <a:path extrusionOk="0" h="1593" w="1604">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7" name="Google Shape;16187;g2ce78c99214_3_10"/>
            <p:cNvSpPr/>
            <p:nvPr/>
          </p:nvSpPr>
          <p:spPr>
            <a:xfrm>
              <a:off x="2179225" y="3127850"/>
              <a:ext cx="38825" cy="38575"/>
            </a:xfrm>
            <a:custGeom>
              <a:rect b="b" l="l" r="r" t="t"/>
              <a:pathLst>
                <a:path extrusionOk="0" h="1543" w="1553">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8" name="Google Shape;16188;g2ce78c99214_3_10"/>
            <p:cNvSpPr/>
            <p:nvPr/>
          </p:nvSpPr>
          <p:spPr>
            <a:xfrm>
              <a:off x="3388100" y="4336525"/>
              <a:ext cx="39000" cy="38900"/>
            </a:xfrm>
            <a:custGeom>
              <a:rect b="b" l="l" r="r" t="t"/>
              <a:pathLst>
                <a:path extrusionOk="0" h="1556" w="156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9" name="Google Shape;16189;g2ce78c99214_3_10"/>
            <p:cNvSpPr/>
            <p:nvPr/>
          </p:nvSpPr>
          <p:spPr>
            <a:xfrm>
              <a:off x="3015350" y="4615775"/>
              <a:ext cx="39025" cy="38875"/>
            </a:xfrm>
            <a:custGeom>
              <a:rect b="b" l="l" r="r" t="t"/>
              <a:pathLst>
                <a:path extrusionOk="0" h="1555" w="1561">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0" name="Google Shape;16190;g2ce78c99214_3_10"/>
            <p:cNvSpPr/>
            <p:nvPr/>
          </p:nvSpPr>
          <p:spPr>
            <a:xfrm>
              <a:off x="1899950" y="3499200"/>
              <a:ext cx="38975" cy="38450"/>
            </a:xfrm>
            <a:custGeom>
              <a:rect b="b" l="l" r="r" t="t"/>
              <a:pathLst>
                <a:path extrusionOk="0" h="1538" w="1559">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1" name="Google Shape;16191;g2ce78c99214_3_10"/>
            <p:cNvSpPr/>
            <p:nvPr/>
          </p:nvSpPr>
          <p:spPr>
            <a:xfrm>
              <a:off x="3574025" y="3780000"/>
              <a:ext cx="38275" cy="38100"/>
            </a:xfrm>
            <a:custGeom>
              <a:rect b="b" l="l" r="r" t="t"/>
              <a:pathLst>
                <a:path extrusionOk="0" h="1524" w="1531">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2" name="Google Shape;16192;g2ce78c99214_3_10"/>
            <p:cNvSpPr/>
            <p:nvPr/>
          </p:nvSpPr>
          <p:spPr>
            <a:xfrm>
              <a:off x="3202800" y="4524025"/>
              <a:ext cx="38300" cy="38125"/>
            </a:xfrm>
            <a:custGeom>
              <a:rect b="b" l="l" r="r" t="t"/>
              <a:pathLst>
                <a:path extrusionOk="0" h="1525" w="1532">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3" name="Google Shape;16193;g2ce78c99214_3_10"/>
            <p:cNvSpPr/>
            <p:nvPr/>
          </p:nvSpPr>
          <p:spPr>
            <a:xfrm>
              <a:off x="1993650" y="3313700"/>
              <a:ext cx="38675" cy="38125"/>
            </a:xfrm>
            <a:custGeom>
              <a:rect b="b" l="l" r="r" t="t"/>
              <a:pathLst>
                <a:path extrusionOk="0" h="1525" w="1547">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4" name="Google Shape;16194;g2ce78c99214_3_10"/>
            <p:cNvSpPr/>
            <p:nvPr/>
          </p:nvSpPr>
          <p:spPr>
            <a:xfrm>
              <a:off x="3573975" y="3872225"/>
              <a:ext cx="38325" cy="37850"/>
            </a:xfrm>
            <a:custGeom>
              <a:rect b="b" l="l" r="r" t="t"/>
              <a:pathLst>
                <a:path extrusionOk="0" h="1514" w="1533">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5" name="Google Shape;16195;g2ce78c99214_3_10"/>
            <p:cNvSpPr/>
            <p:nvPr/>
          </p:nvSpPr>
          <p:spPr>
            <a:xfrm>
              <a:off x="2365350" y="4616275"/>
              <a:ext cx="38050" cy="37850"/>
            </a:xfrm>
            <a:custGeom>
              <a:rect b="b" l="l" r="r" t="t"/>
              <a:pathLst>
                <a:path extrusionOk="0" h="1514" w="1522">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6" name="Google Shape;16196;g2ce78c99214_3_10"/>
            <p:cNvSpPr/>
            <p:nvPr/>
          </p:nvSpPr>
          <p:spPr>
            <a:xfrm>
              <a:off x="2738025" y="2942575"/>
              <a:ext cx="38050" cy="37850"/>
            </a:xfrm>
            <a:custGeom>
              <a:rect b="b" l="l" r="r" t="t"/>
              <a:pathLst>
                <a:path extrusionOk="0" h="1514" w="1522">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7" name="Google Shape;16197;g2ce78c99214_3_10"/>
            <p:cNvSpPr/>
            <p:nvPr/>
          </p:nvSpPr>
          <p:spPr>
            <a:xfrm>
              <a:off x="2644575" y="2942575"/>
              <a:ext cx="38150" cy="37850"/>
            </a:xfrm>
            <a:custGeom>
              <a:rect b="b" l="l" r="r" t="t"/>
              <a:pathLst>
                <a:path extrusionOk="0" h="1514" w="1526">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8" name="Google Shape;16198;g2ce78c99214_3_10"/>
            <p:cNvSpPr/>
            <p:nvPr/>
          </p:nvSpPr>
          <p:spPr>
            <a:xfrm>
              <a:off x="2086050" y="4430625"/>
              <a:ext cx="38200" cy="37775"/>
            </a:xfrm>
            <a:custGeom>
              <a:rect b="b" l="l" r="r" t="t"/>
              <a:pathLst>
                <a:path extrusionOk="0" h="1511" w="1528">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9" name="Google Shape;16199;g2ce78c99214_3_10"/>
            <p:cNvSpPr/>
            <p:nvPr/>
          </p:nvSpPr>
          <p:spPr>
            <a:xfrm>
              <a:off x="1900550" y="4151450"/>
              <a:ext cx="37950" cy="37800"/>
            </a:xfrm>
            <a:custGeom>
              <a:rect b="b" l="l" r="r" t="t"/>
              <a:pathLst>
                <a:path extrusionOk="0" h="1512" w="1518">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0" name="Google Shape;16200;g2ce78c99214_3_10"/>
            <p:cNvSpPr/>
            <p:nvPr/>
          </p:nvSpPr>
          <p:spPr>
            <a:xfrm>
              <a:off x="3574400" y="3686875"/>
              <a:ext cx="37625" cy="37200"/>
            </a:xfrm>
            <a:custGeom>
              <a:rect b="b" l="l" r="r" t="t"/>
              <a:pathLst>
                <a:path extrusionOk="0" h="1488" w="1505">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1" name="Google Shape;16201;g2ce78c99214_3_10"/>
            <p:cNvSpPr/>
            <p:nvPr/>
          </p:nvSpPr>
          <p:spPr>
            <a:xfrm>
              <a:off x="3109575" y="3034900"/>
              <a:ext cx="37600" cy="37350"/>
            </a:xfrm>
            <a:custGeom>
              <a:rect b="b" l="l" r="r" t="t"/>
              <a:pathLst>
                <a:path extrusionOk="0" h="1494" w="1504">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2" name="Google Shape;16202;g2ce78c99214_3_10"/>
            <p:cNvSpPr/>
            <p:nvPr/>
          </p:nvSpPr>
          <p:spPr>
            <a:xfrm>
              <a:off x="3482300" y="3407625"/>
              <a:ext cx="37650" cy="37375"/>
            </a:xfrm>
            <a:custGeom>
              <a:rect b="b" l="l" r="r" t="t"/>
              <a:pathLst>
                <a:path extrusionOk="0" h="1495" w="1506">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3" name="Google Shape;16203;g2ce78c99214_3_10"/>
            <p:cNvSpPr/>
            <p:nvPr/>
          </p:nvSpPr>
          <p:spPr>
            <a:xfrm>
              <a:off x="2830600" y="2942950"/>
              <a:ext cx="37200" cy="37000"/>
            </a:xfrm>
            <a:custGeom>
              <a:rect b="b" l="l" r="r" t="t"/>
              <a:pathLst>
                <a:path extrusionOk="0" h="1480" w="1488">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4" name="Google Shape;16204;g2ce78c99214_3_10"/>
            <p:cNvSpPr/>
            <p:nvPr/>
          </p:nvSpPr>
          <p:spPr>
            <a:xfrm>
              <a:off x="2180550" y="4523550"/>
              <a:ext cx="36450" cy="36250"/>
            </a:xfrm>
            <a:custGeom>
              <a:rect b="b" l="l" r="r" t="t"/>
              <a:pathLst>
                <a:path extrusionOk="0" h="1450" w="1458">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5" name="Google Shape;16205;g2ce78c99214_3_10"/>
            <p:cNvSpPr/>
            <p:nvPr/>
          </p:nvSpPr>
          <p:spPr>
            <a:xfrm>
              <a:off x="3574700" y="3966550"/>
              <a:ext cx="36825" cy="36300"/>
            </a:xfrm>
            <a:custGeom>
              <a:rect b="b" l="l" r="r" t="t"/>
              <a:pathLst>
                <a:path extrusionOk="0" h="1452" w="1473">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6" name="Google Shape;16206;g2ce78c99214_3_10"/>
            <p:cNvSpPr/>
            <p:nvPr/>
          </p:nvSpPr>
          <p:spPr>
            <a:xfrm>
              <a:off x="2551675" y="2943450"/>
              <a:ext cx="36625" cy="36025"/>
            </a:xfrm>
            <a:custGeom>
              <a:rect b="b" l="l" r="r" t="t"/>
              <a:pathLst>
                <a:path extrusionOk="0" h="1441" w="1465">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7" name="Google Shape;16207;g2ce78c99214_3_10"/>
            <p:cNvSpPr/>
            <p:nvPr/>
          </p:nvSpPr>
          <p:spPr>
            <a:xfrm>
              <a:off x="3483275" y="4246200"/>
              <a:ext cx="35675" cy="35450"/>
            </a:xfrm>
            <a:custGeom>
              <a:rect b="b" l="l" r="r" t="t"/>
              <a:pathLst>
                <a:path extrusionOk="0" h="1418" w="1427">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8" name="Google Shape;16208;g2ce78c99214_3_10"/>
            <p:cNvSpPr/>
            <p:nvPr/>
          </p:nvSpPr>
          <p:spPr>
            <a:xfrm>
              <a:off x="1993475" y="4338175"/>
              <a:ext cx="36100" cy="35675"/>
            </a:xfrm>
            <a:custGeom>
              <a:rect b="b" l="l" r="r" t="t"/>
              <a:pathLst>
                <a:path extrusionOk="0" h="1427" w="1444">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9" name="Google Shape;16209;g2ce78c99214_3_10"/>
            <p:cNvSpPr/>
            <p:nvPr/>
          </p:nvSpPr>
          <p:spPr>
            <a:xfrm>
              <a:off x="2274550" y="3035975"/>
              <a:ext cx="35450" cy="35225"/>
            </a:xfrm>
            <a:custGeom>
              <a:rect b="b" l="l" r="r" t="t"/>
              <a:pathLst>
                <a:path extrusionOk="0" h="1409" w="1418">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0" name="Google Shape;16210;g2ce78c99214_3_10"/>
            <p:cNvSpPr/>
            <p:nvPr/>
          </p:nvSpPr>
          <p:spPr>
            <a:xfrm>
              <a:off x="3575550" y="3594575"/>
              <a:ext cx="35125" cy="34800"/>
            </a:xfrm>
            <a:custGeom>
              <a:rect b="b" l="l" r="r" t="t"/>
              <a:pathLst>
                <a:path extrusionOk="0" h="1392" w="1405">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1" name="Google Shape;16211;g2ce78c99214_3_10"/>
            <p:cNvSpPr/>
            <p:nvPr/>
          </p:nvSpPr>
          <p:spPr>
            <a:xfrm>
              <a:off x="2738000" y="4711325"/>
              <a:ext cx="35025" cy="34800"/>
            </a:xfrm>
            <a:custGeom>
              <a:rect b="b" l="l" r="r" t="t"/>
              <a:pathLst>
                <a:path extrusionOk="0" h="1392" w="1401">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2" name="Google Shape;16212;g2ce78c99214_3_10"/>
            <p:cNvSpPr/>
            <p:nvPr/>
          </p:nvSpPr>
          <p:spPr>
            <a:xfrm>
              <a:off x="2925425" y="2944150"/>
              <a:ext cx="34850" cy="34625"/>
            </a:xfrm>
            <a:custGeom>
              <a:rect b="b" l="l" r="r" t="t"/>
              <a:pathLst>
                <a:path extrusionOk="0" h="1385" w="1394">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3" name="Google Shape;16213;g2ce78c99214_3_10"/>
            <p:cNvSpPr/>
            <p:nvPr/>
          </p:nvSpPr>
          <p:spPr>
            <a:xfrm>
              <a:off x="2646325" y="4711575"/>
              <a:ext cx="34550" cy="34300"/>
            </a:xfrm>
            <a:custGeom>
              <a:rect b="b" l="l" r="r" t="t"/>
              <a:pathLst>
                <a:path extrusionOk="0" h="1372" w="1382">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4" name="Google Shape;16214;g2ce78c99214_3_10"/>
            <p:cNvSpPr/>
            <p:nvPr/>
          </p:nvSpPr>
          <p:spPr>
            <a:xfrm>
              <a:off x="1808725" y="3873950"/>
              <a:ext cx="34525" cy="34325"/>
            </a:xfrm>
            <a:custGeom>
              <a:rect b="b" l="l" r="r" t="t"/>
              <a:pathLst>
                <a:path extrusionOk="0" h="1373" w="1381">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5" name="Google Shape;16215;g2ce78c99214_3_10"/>
            <p:cNvSpPr/>
            <p:nvPr/>
          </p:nvSpPr>
          <p:spPr>
            <a:xfrm>
              <a:off x="3111175" y="4618025"/>
              <a:ext cx="34550" cy="34325"/>
            </a:xfrm>
            <a:custGeom>
              <a:rect b="b" l="l" r="r" t="t"/>
              <a:pathLst>
                <a:path extrusionOk="0" h="1373" w="1382">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6" name="Google Shape;16216;g2ce78c99214_3_10"/>
            <p:cNvSpPr/>
            <p:nvPr/>
          </p:nvSpPr>
          <p:spPr>
            <a:xfrm>
              <a:off x="1902350" y="3409225"/>
              <a:ext cx="34350" cy="34150"/>
            </a:xfrm>
            <a:custGeom>
              <a:rect b="b" l="l" r="r" t="t"/>
              <a:pathLst>
                <a:path extrusionOk="0" h="1366" w="1374">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7" name="Google Shape;16217;g2ce78c99214_3_10"/>
            <p:cNvSpPr/>
            <p:nvPr/>
          </p:nvSpPr>
          <p:spPr>
            <a:xfrm>
              <a:off x="1808775" y="3780450"/>
              <a:ext cx="34650" cy="34325"/>
            </a:xfrm>
            <a:custGeom>
              <a:rect b="b" l="l" r="r" t="t"/>
              <a:pathLst>
                <a:path extrusionOk="0" h="1373" w="1386">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8" name="Google Shape;16218;g2ce78c99214_3_10"/>
            <p:cNvSpPr/>
            <p:nvPr/>
          </p:nvSpPr>
          <p:spPr>
            <a:xfrm>
              <a:off x="3298850" y="3130500"/>
              <a:ext cx="33300" cy="33275"/>
            </a:xfrm>
            <a:custGeom>
              <a:rect b="b" l="l" r="r" t="t"/>
              <a:pathLst>
                <a:path extrusionOk="0" h="1331" w="1332">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9" name="Google Shape;16219;g2ce78c99214_3_10"/>
            <p:cNvSpPr/>
            <p:nvPr/>
          </p:nvSpPr>
          <p:spPr>
            <a:xfrm>
              <a:off x="3390850" y="3224025"/>
              <a:ext cx="33425" cy="33300"/>
            </a:xfrm>
            <a:custGeom>
              <a:rect b="b" l="l" r="r" t="t"/>
              <a:pathLst>
                <a:path extrusionOk="0" h="1332" w="1337">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0" name="Google Shape;16220;g2ce78c99214_3_10"/>
            <p:cNvSpPr/>
            <p:nvPr/>
          </p:nvSpPr>
          <p:spPr>
            <a:xfrm>
              <a:off x="2461200" y="2944850"/>
              <a:ext cx="33450" cy="33275"/>
            </a:xfrm>
            <a:custGeom>
              <a:rect b="b" l="l" r="r" t="t"/>
              <a:pathLst>
                <a:path extrusionOk="0" h="1331" w="1338">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1" name="Google Shape;16221;g2ce78c99214_3_10"/>
            <p:cNvSpPr/>
            <p:nvPr/>
          </p:nvSpPr>
          <p:spPr>
            <a:xfrm>
              <a:off x="3576500" y="4060175"/>
              <a:ext cx="33425" cy="33275"/>
            </a:xfrm>
            <a:custGeom>
              <a:rect b="b" l="l" r="r" t="t"/>
              <a:pathLst>
                <a:path extrusionOk="0" h="1331" w="1337">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2" name="Google Shape;16222;g2ce78c99214_3_10"/>
            <p:cNvSpPr/>
            <p:nvPr/>
          </p:nvSpPr>
          <p:spPr>
            <a:xfrm>
              <a:off x="1809475" y="3689075"/>
              <a:ext cx="33025" cy="32875"/>
            </a:xfrm>
            <a:custGeom>
              <a:rect b="b" l="l" r="r" t="t"/>
              <a:pathLst>
                <a:path extrusionOk="0" h="1315" w="1321">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3" name="Google Shape;16223;g2ce78c99214_3_10"/>
            <p:cNvSpPr/>
            <p:nvPr/>
          </p:nvSpPr>
          <p:spPr>
            <a:xfrm>
              <a:off x="2832650" y="4712175"/>
              <a:ext cx="33250" cy="33100"/>
            </a:xfrm>
            <a:custGeom>
              <a:rect b="b" l="l" r="r" t="t"/>
              <a:pathLst>
                <a:path extrusionOk="0" h="1324" w="133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4" name="Google Shape;16224;g2ce78c99214_3_10"/>
            <p:cNvSpPr/>
            <p:nvPr/>
          </p:nvSpPr>
          <p:spPr>
            <a:xfrm>
              <a:off x="1809625" y="3968525"/>
              <a:ext cx="32675" cy="32350"/>
            </a:xfrm>
            <a:custGeom>
              <a:rect b="b" l="l" r="r" t="t"/>
              <a:pathLst>
                <a:path extrusionOk="0" h="1294" w="1307">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5" name="Google Shape;16225;g2ce78c99214_3_10"/>
            <p:cNvSpPr/>
            <p:nvPr/>
          </p:nvSpPr>
          <p:spPr>
            <a:xfrm>
              <a:off x="2553650" y="4712450"/>
              <a:ext cx="32625" cy="32500"/>
            </a:xfrm>
            <a:custGeom>
              <a:rect b="b" l="l" r="r" t="t"/>
              <a:pathLst>
                <a:path extrusionOk="0" h="1300" w="1305">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6" name="Google Shape;16226;g2ce78c99214_3_10"/>
            <p:cNvSpPr/>
            <p:nvPr/>
          </p:nvSpPr>
          <p:spPr>
            <a:xfrm>
              <a:off x="2274425" y="4619125"/>
              <a:ext cx="32600" cy="32150"/>
            </a:xfrm>
            <a:custGeom>
              <a:rect b="b" l="l" r="r" t="t"/>
              <a:pathLst>
                <a:path extrusionOk="0" h="1286" w="1304">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7" name="Google Shape;16227;g2ce78c99214_3_10"/>
            <p:cNvSpPr/>
            <p:nvPr/>
          </p:nvSpPr>
          <p:spPr>
            <a:xfrm>
              <a:off x="1903400" y="4246375"/>
              <a:ext cx="32425" cy="32125"/>
            </a:xfrm>
            <a:custGeom>
              <a:rect b="b" l="l" r="r" t="t"/>
              <a:pathLst>
                <a:path extrusionOk="0" h="1285" w="1297">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8" name="Google Shape;16228;g2ce78c99214_3_10"/>
            <p:cNvSpPr/>
            <p:nvPr/>
          </p:nvSpPr>
          <p:spPr>
            <a:xfrm>
              <a:off x="3392175" y="4434125"/>
              <a:ext cx="30950" cy="30800"/>
            </a:xfrm>
            <a:custGeom>
              <a:rect b="b" l="l" r="r" t="t"/>
              <a:pathLst>
                <a:path extrusionOk="0" h="1232" w="1238">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9" name="Google Shape;16229;g2ce78c99214_3_10"/>
            <p:cNvSpPr/>
            <p:nvPr/>
          </p:nvSpPr>
          <p:spPr>
            <a:xfrm>
              <a:off x="3577550" y="3504475"/>
              <a:ext cx="31125" cy="30775"/>
            </a:xfrm>
            <a:custGeom>
              <a:rect b="b" l="l" r="r" t="t"/>
              <a:pathLst>
                <a:path extrusionOk="0" h="1231" w="1245">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0" name="Google Shape;16230;g2ce78c99214_3_10"/>
            <p:cNvSpPr/>
            <p:nvPr/>
          </p:nvSpPr>
          <p:spPr>
            <a:xfrm>
              <a:off x="2089575" y="3131750"/>
              <a:ext cx="31050" cy="30775"/>
            </a:xfrm>
            <a:custGeom>
              <a:rect b="b" l="l" r="r" t="t"/>
              <a:pathLst>
                <a:path extrusionOk="0" h="1231" w="1242">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1" name="Google Shape;16231;g2ce78c99214_3_10"/>
            <p:cNvSpPr/>
            <p:nvPr/>
          </p:nvSpPr>
          <p:spPr>
            <a:xfrm>
              <a:off x="3485625" y="3317400"/>
              <a:ext cx="30950" cy="30775"/>
            </a:xfrm>
            <a:custGeom>
              <a:rect b="b" l="l" r="r" t="t"/>
              <a:pathLst>
                <a:path extrusionOk="0" h="1231" w="1238">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2" name="Google Shape;16232;g2ce78c99214_3_10"/>
            <p:cNvSpPr/>
            <p:nvPr/>
          </p:nvSpPr>
          <p:spPr>
            <a:xfrm>
              <a:off x="2927125" y="4713375"/>
              <a:ext cx="31050" cy="30775"/>
            </a:xfrm>
            <a:custGeom>
              <a:rect b="b" l="l" r="r" t="t"/>
              <a:pathLst>
                <a:path extrusionOk="0" h="1231" w="1242">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3" name="Google Shape;16233;g2ce78c99214_3_10"/>
            <p:cNvSpPr/>
            <p:nvPr/>
          </p:nvSpPr>
          <p:spPr>
            <a:xfrm>
              <a:off x="2463050" y="4714000"/>
              <a:ext cx="29725" cy="29525"/>
            </a:xfrm>
            <a:custGeom>
              <a:rect b="b" l="l" r="r" t="t"/>
              <a:pathLst>
                <a:path extrusionOk="0" h="1181" w="1189">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4" name="Google Shape;16234;g2ce78c99214_3_10"/>
            <p:cNvSpPr/>
            <p:nvPr/>
          </p:nvSpPr>
          <p:spPr>
            <a:xfrm>
              <a:off x="1810675" y="3596675"/>
              <a:ext cx="30625" cy="30525"/>
            </a:xfrm>
            <a:custGeom>
              <a:rect b="b" l="l" r="r" t="t"/>
              <a:pathLst>
                <a:path extrusionOk="0" h="1221" w="1225">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5" name="Google Shape;16235;g2ce78c99214_3_10"/>
            <p:cNvSpPr/>
            <p:nvPr/>
          </p:nvSpPr>
          <p:spPr>
            <a:xfrm>
              <a:off x="3298725" y="4527825"/>
              <a:ext cx="30625" cy="30500"/>
            </a:xfrm>
            <a:custGeom>
              <a:rect b="b" l="l" r="r" t="t"/>
              <a:pathLst>
                <a:path extrusionOk="0" h="1220" w="1225">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6" name="Google Shape;16236;g2ce78c99214_3_10"/>
            <p:cNvSpPr/>
            <p:nvPr/>
          </p:nvSpPr>
          <p:spPr>
            <a:xfrm>
              <a:off x="1998025" y="3224325"/>
              <a:ext cx="30175" cy="29775"/>
            </a:xfrm>
            <a:custGeom>
              <a:rect b="b" l="l" r="r" t="t"/>
              <a:pathLst>
                <a:path extrusionOk="0" h="1191" w="1207">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7" name="Google Shape;16237;g2ce78c99214_3_10"/>
            <p:cNvSpPr/>
            <p:nvPr/>
          </p:nvSpPr>
          <p:spPr>
            <a:xfrm>
              <a:off x="3020900" y="2946200"/>
              <a:ext cx="30875" cy="30525"/>
            </a:xfrm>
            <a:custGeom>
              <a:rect b="b" l="l" r="r" t="t"/>
              <a:pathLst>
                <a:path extrusionOk="0" h="1221" w="1235">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8" name="Google Shape;16238;g2ce78c99214_3_10"/>
            <p:cNvSpPr/>
            <p:nvPr/>
          </p:nvSpPr>
          <p:spPr>
            <a:xfrm>
              <a:off x="3206475" y="3038300"/>
              <a:ext cx="30900" cy="30525"/>
            </a:xfrm>
            <a:custGeom>
              <a:rect b="b" l="l" r="r" t="t"/>
              <a:pathLst>
                <a:path extrusionOk="0" h="1221" w="1236">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9" name="Google Shape;16239;g2ce78c99214_3_10"/>
            <p:cNvSpPr/>
            <p:nvPr/>
          </p:nvSpPr>
          <p:spPr>
            <a:xfrm>
              <a:off x="3578525" y="4155700"/>
              <a:ext cx="29550" cy="29300"/>
            </a:xfrm>
            <a:custGeom>
              <a:rect b="b" l="l" r="r" t="t"/>
              <a:pathLst>
                <a:path extrusionOk="0" h="1172" w="1182">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0" name="Google Shape;16240;g2ce78c99214_3_10"/>
            <p:cNvSpPr/>
            <p:nvPr/>
          </p:nvSpPr>
          <p:spPr>
            <a:xfrm>
              <a:off x="1811275" y="4062175"/>
              <a:ext cx="29500" cy="29275"/>
            </a:xfrm>
            <a:custGeom>
              <a:rect b="b" l="l" r="r" t="t"/>
              <a:pathLst>
                <a:path extrusionOk="0" h="1171" w="118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1" name="Google Shape;16241;g2ce78c99214_3_10"/>
            <p:cNvSpPr/>
            <p:nvPr/>
          </p:nvSpPr>
          <p:spPr>
            <a:xfrm>
              <a:off x="2369700" y="2946925"/>
              <a:ext cx="29275" cy="29100"/>
            </a:xfrm>
            <a:custGeom>
              <a:rect b="b" l="l" r="r" t="t"/>
              <a:pathLst>
                <a:path extrusionOk="0" h="1164" w="1171">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2" name="Google Shape;16242;g2ce78c99214_3_10"/>
            <p:cNvSpPr/>
            <p:nvPr/>
          </p:nvSpPr>
          <p:spPr>
            <a:xfrm>
              <a:off x="3486425" y="4341550"/>
              <a:ext cx="29150" cy="28825"/>
            </a:xfrm>
            <a:custGeom>
              <a:rect b="b" l="l" r="r" t="t"/>
              <a:pathLst>
                <a:path extrusionOk="0" h="1153" w="1166">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3" name="Google Shape;16243;g2ce78c99214_3_10"/>
            <p:cNvSpPr/>
            <p:nvPr/>
          </p:nvSpPr>
          <p:spPr>
            <a:xfrm>
              <a:off x="2184300" y="3039325"/>
              <a:ext cx="28825" cy="28400"/>
            </a:xfrm>
            <a:custGeom>
              <a:rect b="b" l="l" r="r" t="t"/>
              <a:pathLst>
                <a:path extrusionOk="0" h="1136" w="1153">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4" name="Google Shape;16244;g2ce78c99214_3_10"/>
            <p:cNvSpPr/>
            <p:nvPr/>
          </p:nvSpPr>
          <p:spPr>
            <a:xfrm>
              <a:off x="2091125" y="4527675"/>
              <a:ext cx="28050" cy="27825"/>
            </a:xfrm>
            <a:custGeom>
              <a:rect b="b" l="l" r="r" t="t"/>
              <a:pathLst>
                <a:path extrusionOk="0" h="1113" w="1122">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5" name="Google Shape;16245;g2ce78c99214_3_10"/>
            <p:cNvSpPr/>
            <p:nvPr/>
          </p:nvSpPr>
          <p:spPr>
            <a:xfrm>
              <a:off x="1997650" y="4435750"/>
              <a:ext cx="27775" cy="27500"/>
            </a:xfrm>
            <a:custGeom>
              <a:rect b="b" l="l" r="r" t="t"/>
              <a:pathLst>
                <a:path extrusionOk="0" h="1100" w="1111">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6" name="Google Shape;16246;g2ce78c99214_3_10"/>
            <p:cNvSpPr/>
            <p:nvPr/>
          </p:nvSpPr>
          <p:spPr>
            <a:xfrm>
              <a:off x="1906125" y="3319375"/>
              <a:ext cx="26850" cy="26800"/>
            </a:xfrm>
            <a:custGeom>
              <a:rect b="b" l="l" r="r" t="t"/>
              <a:pathLst>
                <a:path extrusionOk="0" h="1072" w="1074">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7" name="Google Shape;16247;g2ce78c99214_3_10"/>
            <p:cNvSpPr/>
            <p:nvPr/>
          </p:nvSpPr>
          <p:spPr>
            <a:xfrm>
              <a:off x="3208525" y="4621775"/>
              <a:ext cx="26850" cy="26800"/>
            </a:xfrm>
            <a:custGeom>
              <a:rect b="b" l="l" r="r" t="t"/>
              <a:pathLst>
                <a:path extrusionOk="0" h="1072" w="1074">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8" name="Google Shape;16248;g2ce78c99214_3_10"/>
            <p:cNvSpPr/>
            <p:nvPr/>
          </p:nvSpPr>
          <p:spPr>
            <a:xfrm>
              <a:off x="1812600" y="3505250"/>
              <a:ext cx="26550" cy="26300"/>
            </a:xfrm>
            <a:custGeom>
              <a:rect b="b" l="l" r="r" t="t"/>
              <a:pathLst>
                <a:path extrusionOk="0" h="1052" w="1062">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9" name="Google Shape;16249;g2ce78c99214_3_10"/>
            <p:cNvSpPr/>
            <p:nvPr/>
          </p:nvSpPr>
          <p:spPr>
            <a:xfrm>
              <a:off x="3021725" y="4715550"/>
              <a:ext cx="26450" cy="26300"/>
            </a:xfrm>
            <a:custGeom>
              <a:rect b="b" l="l" r="r" t="t"/>
              <a:pathLst>
                <a:path extrusionOk="0" h="1052" w="1058">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0" name="Google Shape;16250;g2ce78c99214_3_10"/>
            <p:cNvSpPr/>
            <p:nvPr/>
          </p:nvSpPr>
          <p:spPr>
            <a:xfrm>
              <a:off x="2186300" y="4623025"/>
              <a:ext cx="24625" cy="24300"/>
            </a:xfrm>
            <a:custGeom>
              <a:rect b="b" l="l" r="r" t="t"/>
              <a:pathLst>
                <a:path extrusionOk="0" h="972" w="985">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1" name="Google Shape;16251;g2ce78c99214_3_10"/>
            <p:cNvSpPr/>
            <p:nvPr/>
          </p:nvSpPr>
          <p:spPr>
            <a:xfrm>
              <a:off x="1813700" y="4158200"/>
              <a:ext cx="24425" cy="24275"/>
            </a:xfrm>
            <a:custGeom>
              <a:rect b="b" l="l" r="r" t="t"/>
              <a:pathLst>
                <a:path extrusionOk="0" h="971" w="977">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2" name="Google Shape;16252;g2ce78c99214_3_10"/>
            <p:cNvSpPr/>
            <p:nvPr/>
          </p:nvSpPr>
          <p:spPr>
            <a:xfrm>
              <a:off x="1907175" y="4343800"/>
              <a:ext cx="24525" cy="24275"/>
            </a:xfrm>
            <a:custGeom>
              <a:rect b="b" l="l" r="r" t="t"/>
              <a:pathLst>
                <a:path extrusionOk="0" h="971" w="981">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3" name="Google Shape;16253;g2ce78c99214_3_10"/>
            <p:cNvSpPr/>
            <p:nvPr/>
          </p:nvSpPr>
          <p:spPr>
            <a:xfrm>
              <a:off x="3116125" y="2949350"/>
              <a:ext cx="24450" cy="24225"/>
            </a:xfrm>
            <a:custGeom>
              <a:rect b="b" l="l" r="r" t="t"/>
              <a:pathLst>
                <a:path extrusionOk="0" h="969" w="978">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4" name="Google Shape;16254;g2ce78c99214_3_10"/>
            <p:cNvSpPr/>
            <p:nvPr/>
          </p:nvSpPr>
          <p:spPr>
            <a:xfrm>
              <a:off x="3580900" y="3414175"/>
              <a:ext cx="24450" cy="24300"/>
            </a:xfrm>
            <a:custGeom>
              <a:rect b="b" l="l" r="r" t="t"/>
              <a:pathLst>
                <a:path extrusionOk="0" h="972" w="978">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5" name="Google Shape;16255;g2ce78c99214_3_10"/>
            <p:cNvSpPr/>
            <p:nvPr/>
          </p:nvSpPr>
          <p:spPr>
            <a:xfrm>
              <a:off x="2372025" y="4716575"/>
              <a:ext cx="24450" cy="24300"/>
            </a:xfrm>
            <a:custGeom>
              <a:rect b="b" l="l" r="r" t="t"/>
              <a:pathLst>
                <a:path extrusionOk="0" h="972" w="978">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6" name="Google Shape;16256;g2ce78c99214_3_10"/>
            <p:cNvSpPr/>
            <p:nvPr/>
          </p:nvSpPr>
          <p:spPr>
            <a:xfrm>
              <a:off x="3674925" y="3879375"/>
              <a:ext cx="23700" cy="23550"/>
            </a:xfrm>
            <a:custGeom>
              <a:rect b="b" l="l" r="r" t="t"/>
              <a:pathLst>
                <a:path extrusionOk="0" h="942" w="948">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7" name="Google Shape;16257;g2ce78c99214_3_10"/>
            <p:cNvSpPr/>
            <p:nvPr/>
          </p:nvSpPr>
          <p:spPr>
            <a:xfrm>
              <a:off x="3395875" y="3135500"/>
              <a:ext cx="23425" cy="23250"/>
            </a:xfrm>
            <a:custGeom>
              <a:rect b="b" l="l" r="r" t="t"/>
              <a:pathLst>
                <a:path extrusionOk="0" h="930" w="937">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8" name="Google Shape;16258;g2ce78c99214_3_10"/>
            <p:cNvSpPr/>
            <p:nvPr/>
          </p:nvSpPr>
          <p:spPr>
            <a:xfrm>
              <a:off x="2651575" y="2856150"/>
              <a:ext cx="23925" cy="23525"/>
            </a:xfrm>
            <a:custGeom>
              <a:rect b="b" l="l" r="r" t="t"/>
              <a:pathLst>
                <a:path extrusionOk="0" h="941" w="957">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9" name="Google Shape;16259;g2ce78c99214_3_10"/>
            <p:cNvSpPr/>
            <p:nvPr/>
          </p:nvSpPr>
          <p:spPr>
            <a:xfrm>
              <a:off x="3675025" y="3787275"/>
              <a:ext cx="23500" cy="23550"/>
            </a:xfrm>
            <a:custGeom>
              <a:rect b="b" l="l" r="r" t="t"/>
              <a:pathLst>
                <a:path extrusionOk="0" h="942" w="94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0" name="Google Shape;16260;g2ce78c99214_3_10"/>
            <p:cNvSpPr/>
            <p:nvPr/>
          </p:nvSpPr>
          <p:spPr>
            <a:xfrm>
              <a:off x="2745300" y="2856150"/>
              <a:ext cx="23600" cy="23500"/>
            </a:xfrm>
            <a:custGeom>
              <a:rect b="b" l="l" r="r" t="t"/>
              <a:pathLst>
                <a:path extrusionOk="0" h="940" w="944">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1" name="Google Shape;16261;g2ce78c99214_3_10"/>
            <p:cNvSpPr/>
            <p:nvPr/>
          </p:nvSpPr>
          <p:spPr>
            <a:xfrm>
              <a:off x="3675150" y="3694025"/>
              <a:ext cx="23325" cy="22900"/>
            </a:xfrm>
            <a:custGeom>
              <a:rect b="b" l="l" r="r" t="t"/>
              <a:pathLst>
                <a:path extrusionOk="0" h="916" w="933">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2" name="Google Shape;16262;g2ce78c99214_3_10"/>
            <p:cNvSpPr/>
            <p:nvPr/>
          </p:nvSpPr>
          <p:spPr>
            <a:xfrm>
              <a:off x="3581650" y="4252475"/>
              <a:ext cx="23200" cy="22900"/>
            </a:xfrm>
            <a:custGeom>
              <a:rect b="b" l="l" r="r" t="t"/>
              <a:pathLst>
                <a:path extrusionOk="0" h="916" w="928">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3" name="Google Shape;16263;g2ce78c99214_3_10"/>
            <p:cNvSpPr/>
            <p:nvPr/>
          </p:nvSpPr>
          <p:spPr>
            <a:xfrm>
              <a:off x="2280925" y="2950150"/>
              <a:ext cx="22850" cy="22700"/>
            </a:xfrm>
            <a:custGeom>
              <a:rect b="b" l="l" r="r" t="t"/>
              <a:pathLst>
                <a:path extrusionOk="0" h="908" w="914">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4" name="Google Shape;16264;g2ce78c99214_3_10"/>
            <p:cNvSpPr/>
            <p:nvPr/>
          </p:nvSpPr>
          <p:spPr>
            <a:xfrm>
              <a:off x="2837925" y="2856750"/>
              <a:ext cx="22525" cy="22325"/>
            </a:xfrm>
            <a:custGeom>
              <a:rect b="b" l="l" r="r" t="t"/>
              <a:pathLst>
                <a:path extrusionOk="0" h="893" w="901">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5" name="Google Shape;16265;g2ce78c99214_3_10"/>
            <p:cNvSpPr/>
            <p:nvPr/>
          </p:nvSpPr>
          <p:spPr>
            <a:xfrm>
              <a:off x="3490250" y="3229925"/>
              <a:ext cx="21675" cy="21475"/>
            </a:xfrm>
            <a:custGeom>
              <a:rect b="b" l="l" r="r" t="t"/>
              <a:pathLst>
                <a:path extrusionOk="0" h="859" w="867">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6" name="Google Shape;16266;g2ce78c99214_3_10"/>
            <p:cNvSpPr/>
            <p:nvPr/>
          </p:nvSpPr>
          <p:spPr>
            <a:xfrm>
              <a:off x="2560425" y="2857150"/>
              <a:ext cx="21900" cy="21500"/>
            </a:xfrm>
            <a:custGeom>
              <a:rect b="b" l="l" r="r" t="t"/>
              <a:pathLst>
                <a:path extrusionOk="0" h="860" w="876">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7" name="Google Shape;16267;g2ce78c99214_3_10"/>
            <p:cNvSpPr/>
            <p:nvPr/>
          </p:nvSpPr>
          <p:spPr>
            <a:xfrm>
              <a:off x="3675925" y="3973975"/>
              <a:ext cx="21700" cy="21475"/>
            </a:xfrm>
            <a:custGeom>
              <a:rect b="b" l="l" r="r" t="t"/>
              <a:pathLst>
                <a:path extrusionOk="0" h="859" w="868">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8" name="Google Shape;16268;g2ce78c99214_3_10"/>
            <p:cNvSpPr/>
            <p:nvPr/>
          </p:nvSpPr>
          <p:spPr>
            <a:xfrm>
              <a:off x="3304575" y="3042975"/>
              <a:ext cx="21600" cy="21250"/>
            </a:xfrm>
            <a:custGeom>
              <a:rect b="b" l="l" r="r" t="t"/>
              <a:pathLst>
                <a:path extrusionOk="0" h="850" w="864">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9" name="Google Shape;16269;g2ce78c99214_3_10"/>
            <p:cNvSpPr/>
            <p:nvPr/>
          </p:nvSpPr>
          <p:spPr>
            <a:xfrm>
              <a:off x="2002975" y="3137175"/>
              <a:ext cx="20025" cy="19850"/>
            </a:xfrm>
            <a:custGeom>
              <a:rect b="b" l="l" r="r" t="t"/>
              <a:pathLst>
                <a:path extrusionOk="0" h="794" w="801">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0" name="Google Shape;16270;g2ce78c99214_3_10"/>
            <p:cNvSpPr/>
            <p:nvPr/>
          </p:nvSpPr>
          <p:spPr>
            <a:xfrm>
              <a:off x="3676825" y="3602050"/>
              <a:ext cx="20050" cy="19825"/>
            </a:xfrm>
            <a:custGeom>
              <a:rect b="b" l="l" r="r" t="t"/>
              <a:pathLst>
                <a:path extrusionOk="0" h="793" w="802">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1" name="Google Shape;16271;g2ce78c99214_3_10"/>
            <p:cNvSpPr/>
            <p:nvPr/>
          </p:nvSpPr>
          <p:spPr>
            <a:xfrm>
              <a:off x="1815900" y="3416425"/>
              <a:ext cx="20000" cy="19800"/>
            </a:xfrm>
            <a:custGeom>
              <a:rect b="b" l="l" r="r" t="t"/>
              <a:pathLst>
                <a:path extrusionOk="0" h="792" w="80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2" name="Google Shape;16272;g2ce78c99214_3_10"/>
            <p:cNvSpPr/>
            <p:nvPr/>
          </p:nvSpPr>
          <p:spPr>
            <a:xfrm>
              <a:off x="3397575" y="4533175"/>
              <a:ext cx="20050" cy="19800"/>
            </a:xfrm>
            <a:custGeom>
              <a:rect b="b" l="l" r="r" t="t"/>
              <a:pathLst>
                <a:path extrusionOk="0" h="792" w="802">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3" name="Google Shape;16273;g2ce78c99214_3_10"/>
            <p:cNvSpPr/>
            <p:nvPr/>
          </p:nvSpPr>
          <p:spPr>
            <a:xfrm>
              <a:off x="3118425" y="4718850"/>
              <a:ext cx="20050" cy="19825"/>
            </a:xfrm>
            <a:custGeom>
              <a:rect b="b" l="l" r="r" t="t"/>
              <a:pathLst>
                <a:path extrusionOk="0" h="793" w="802">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4" name="Google Shape;16274;g2ce78c99214_3_10"/>
            <p:cNvSpPr/>
            <p:nvPr/>
          </p:nvSpPr>
          <p:spPr>
            <a:xfrm>
              <a:off x="2932900" y="2858150"/>
              <a:ext cx="19700" cy="19525"/>
            </a:xfrm>
            <a:custGeom>
              <a:rect b="b" l="l" r="r" t="t"/>
              <a:pathLst>
                <a:path extrusionOk="0" h="781" w="788">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5" name="Google Shape;16275;g2ce78c99214_3_10"/>
            <p:cNvSpPr/>
            <p:nvPr/>
          </p:nvSpPr>
          <p:spPr>
            <a:xfrm>
              <a:off x="1724650" y="3882025"/>
              <a:ext cx="18500" cy="18200"/>
            </a:xfrm>
            <a:custGeom>
              <a:rect b="b" l="l" r="r" t="t"/>
              <a:pathLst>
                <a:path extrusionOk="0" h="728" w="74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6" name="Google Shape;16276;g2ce78c99214_3_10"/>
            <p:cNvSpPr/>
            <p:nvPr/>
          </p:nvSpPr>
          <p:spPr>
            <a:xfrm>
              <a:off x="2096075" y="3044600"/>
              <a:ext cx="18200" cy="17925"/>
            </a:xfrm>
            <a:custGeom>
              <a:rect b="b" l="l" r="r" t="t"/>
              <a:pathLst>
                <a:path extrusionOk="0" h="717" w="728">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7" name="Google Shape;16277;g2ce78c99214_3_10"/>
            <p:cNvSpPr/>
            <p:nvPr/>
          </p:nvSpPr>
          <p:spPr>
            <a:xfrm>
              <a:off x="1724675" y="3788525"/>
              <a:ext cx="18475" cy="18150"/>
            </a:xfrm>
            <a:custGeom>
              <a:rect b="b" l="l" r="r" t="t"/>
              <a:pathLst>
                <a:path extrusionOk="0" h="726" w="739">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8" name="Google Shape;16278;g2ce78c99214_3_10"/>
            <p:cNvSpPr/>
            <p:nvPr/>
          </p:nvSpPr>
          <p:spPr>
            <a:xfrm>
              <a:off x="3677575" y="4067750"/>
              <a:ext cx="18525" cy="18175"/>
            </a:xfrm>
            <a:custGeom>
              <a:rect b="b" l="l" r="r" t="t"/>
              <a:pathLst>
                <a:path extrusionOk="0" h="727" w="741">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9" name="Google Shape;16279;g2ce78c99214_3_10"/>
            <p:cNvSpPr/>
            <p:nvPr/>
          </p:nvSpPr>
          <p:spPr>
            <a:xfrm>
              <a:off x="2468500" y="2859150"/>
              <a:ext cx="18350" cy="17650"/>
            </a:xfrm>
            <a:custGeom>
              <a:rect b="b" l="l" r="r" t="t"/>
              <a:pathLst>
                <a:path extrusionOk="0" h="706" w="734">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0" name="Google Shape;16280;g2ce78c99214_3_10"/>
            <p:cNvSpPr/>
            <p:nvPr/>
          </p:nvSpPr>
          <p:spPr>
            <a:xfrm>
              <a:off x="3491700" y="4440425"/>
              <a:ext cx="18575" cy="18200"/>
            </a:xfrm>
            <a:custGeom>
              <a:rect b="b" l="l" r="r" t="t"/>
              <a:pathLst>
                <a:path extrusionOk="0" h="728" w="743">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1" name="Google Shape;16281;g2ce78c99214_3_10"/>
            <p:cNvSpPr/>
            <p:nvPr/>
          </p:nvSpPr>
          <p:spPr>
            <a:xfrm>
              <a:off x="2654075" y="4811725"/>
              <a:ext cx="18625" cy="18200"/>
            </a:xfrm>
            <a:custGeom>
              <a:rect b="b" l="l" r="r" t="t"/>
              <a:pathLst>
                <a:path extrusionOk="0" h="728" w="745">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2" name="Google Shape;16282;g2ce78c99214_3_10"/>
            <p:cNvSpPr/>
            <p:nvPr/>
          </p:nvSpPr>
          <p:spPr>
            <a:xfrm>
              <a:off x="2746200" y="4811725"/>
              <a:ext cx="18525" cy="18175"/>
            </a:xfrm>
            <a:custGeom>
              <a:rect b="b" l="l" r="r" t="t"/>
              <a:pathLst>
                <a:path extrusionOk="0" h="727" w="741">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3" name="Google Shape;16283;g2ce78c99214_3_10"/>
            <p:cNvSpPr/>
            <p:nvPr/>
          </p:nvSpPr>
          <p:spPr>
            <a:xfrm>
              <a:off x="1724925" y="3696925"/>
              <a:ext cx="17725" cy="17175"/>
            </a:xfrm>
            <a:custGeom>
              <a:rect b="b" l="l" r="r" t="t"/>
              <a:pathLst>
                <a:path extrusionOk="0" h="687" w="709">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4" name="Google Shape;16284;g2ce78c99214_3_10"/>
            <p:cNvSpPr/>
            <p:nvPr/>
          </p:nvSpPr>
          <p:spPr>
            <a:xfrm>
              <a:off x="1817350" y="4253675"/>
              <a:ext cx="17400" cy="17325"/>
            </a:xfrm>
            <a:custGeom>
              <a:rect b="b" l="l" r="r" t="t"/>
              <a:pathLst>
                <a:path extrusionOk="0" h="693" w="696">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5" name="Google Shape;16285;g2ce78c99214_3_10"/>
            <p:cNvSpPr/>
            <p:nvPr/>
          </p:nvSpPr>
          <p:spPr>
            <a:xfrm>
              <a:off x="1910900" y="3230625"/>
              <a:ext cx="17400" cy="17175"/>
            </a:xfrm>
            <a:custGeom>
              <a:rect b="b" l="l" r="r" t="t"/>
              <a:pathLst>
                <a:path extrusionOk="0" h="687" w="696">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6" name="Google Shape;16286;g2ce78c99214_3_10"/>
            <p:cNvSpPr/>
            <p:nvPr/>
          </p:nvSpPr>
          <p:spPr>
            <a:xfrm>
              <a:off x="3305125" y="4626425"/>
              <a:ext cx="17575" cy="17350"/>
            </a:xfrm>
            <a:custGeom>
              <a:rect b="b" l="l" r="r" t="t"/>
              <a:pathLst>
                <a:path extrusionOk="0" h="694" w="703">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7" name="Google Shape;16287;g2ce78c99214_3_10"/>
            <p:cNvSpPr/>
            <p:nvPr/>
          </p:nvSpPr>
          <p:spPr>
            <a:xfrm>
              <a:off x="1725300" y="3974850"/>
              <a:ext cx="17525" cy="16825"/>
            </a:xfrm>
            <a:custGeom>
              <a:rect b="b" l="l" r="r" t="t"/>
              <a:pathLst>
                <a:path extrusionOk="0" h="673" w="701">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8" name="Google Shape;16288;g2ce78c99214_3_10"/>
            <p:cNvSpPr/>
            <p:nvPr/>
          </p:nvSpPr>
          <p:spPr>
            <a:xfrm>
              <a:off x="2282175" y="4720125"/>
              <a:ext cx="17450" cy="17425"/>
            </a:xfrm>
            <a:custGeom>
              <a:rect b="b" l="l" r="r" t="t"/>
              <a:pathLst>
                <a:path extrusionOk="0" h="697" w="698">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9" name="Google Shape;16289;g2ce78c99214_3_10"/>
            <p:cNvSpPr/>
            <p:nvPr/>
          </p:nvSpPr>
          <p:spPr>
            <a:xfrm>
              <a:off x="2561175" y="4812000"/>
              <a:ext cx="17450" cy="17375"/>
            </a:xfrm>
            <a:custGeom>
              <a:rect b="b" l="l" r="r" t="t"/>
              <a:pathLst>
                <a:path extrusionOk="0" h="695" w="698">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0" name="Google Shape;16290;g2ce78c99214_3_10"/>
            <p:cNvSpPr/>
            <p:nvPr/>
          </p:nvSpPr>
          <p:spPr>
            <a:xfrm>
              <a:off x="2840400" y="4812250"/>
              <a:ext cx="17600" cy="17150"/>
            </a:xfrm>
            <a:custGeom>
              <a:rect b="b" l="l" r="r" t="t"/>
              <a:pathLst>
                <a:path extrusionOk="0" h="686" w="704">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1" name="Google Shape;16291;g2ce78c99214_3_10"/>
            <p:cNvSpPr/>
            <p:nvPr/>
          </p:nvSpPr>
          <p:spPr>
            <a:xfrm>
              <a:off x="2003775" y="4533950"/>
              <a:ext cx="16950" cy="15450"/>
            </a:xfrm>
            <a:custGeom>
              <a:rect b="b" l="l" r="r" t="t"/>
              <a:pathLst>
                <a:path extrusionOk="0" h="618" w="678">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2" name="Google Shape;16292;g2ce78c99214_3_10"/>
            <p:cNvSpPr/>
            <p:nvPr/>
          </p:nvSpPr>
          <p:spPr>
            <a:xfrm>
              <a:off x="3214100" y="2953825"/>
              <a:ext cx="16925" cy="15425"/>
            </a:xfrm>
            <a:custGeom>
              <a:rect b="b" l="l" r="r" t="t"/>
              <a:pathLst>
                <a:path extrusionOk="0" h="617" w="677">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3" name="Google Shape;16293;g2ce78c99214_3_10"/>
            <p:cNvSpPr/>
            <p:nvPr/>
          </p:nvSpPr>
          <p:spPr>
            <a:xfrm>
              <a:off x="3585350" y="3325025"/>
              <a:ext cx="16950" cy="15475"/>
            </a:xfrm>
            <a:custGeom>
              <a:rect b="b" l="l" r="r" t="t"/>
              <a:pathLst>
                <a:path extrusionOk="0" h="619" w="678">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4" name="Google Shape;16294;g2ce78c99214_3_10"/>
            <p:cNvSpPr/>
            <p:nvPr/>
          </p:nvSpPr>
          <p:spPr>
            <a:xfrm>
              <a:off x="3586100" y="4349175"/>
              <a:ext cx="14175" cy="15275"/>
            </a:xfrm>
            <a:custGeom>
              <a:rect b="b" l="l" r="r" t="t"/>
              <a:pathLst>
                <a:path extrusionOk="0" h="611" w="567">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5" name="Google Shape;16295;g2ce78c99214_3_10"/>
            <p:cNvSpPr/>
            <p:nvPr/>
          </p:nvSpPr>
          <p:spPr>
            <a:xfrm>
              <a:off x="1726850" y="3605150"/>
              <a:ext cx="15500" cy="13650"/>
            </a:xfrm>
            <a:custGeom>
              <a:rect b="b" l="l" r="r" t="t"/>
              <a:pathLst>
                <a:path extrusionOk="0" h="546" w="62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6" name="Google Shape;16296;g2ce78c99214_3_10"/>
            <p:cNvSpPr/>
            <p:nvPr/>
          </p:nvSpPr>
          <p:spPr>
            <a:xfrm>
              <a:off x="3679725" y="3513025"/>
              <a:ext cx="15450" cy="13675"/>
            </a:xfrm>
            <a:custGeom>
              <a:rect b="b" l="l" r="r" t="t"/>
              <a:pathLst>
                <a:path extrusionOk="0" h="547" w="618">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7" name="Google Shape;16297;g2ce78c99214_3_10"/>
            <p:cNvSpPr/>
            <p:nvPr/>
          </p:nvSpPr>
          <p:spPr>
            <a:xfrm>
              <a:off x="1912500" y="4441125"/>
              <a:ext cx="14175" cy="15200"/>
            </a:xfrm>
            <a:custGeom>
              <a:rect b="b" l="l" r="r" t="t"/>
              <a:pathLst>
                <a:path extrusionOk="0" h="608" w="567">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8" name="Google Shape;16298;g2ce78c99214_3_10"/>
            <p:cNvSpPr/>
            <p:nvPr/>
          </p:nvSpPr>
          <p:spPr>
            <a:xfrm>
              <a:off x="3029275" y="2859500"/>
              <a:ext cx="14200" cy="15200"/>
            </a:xfrm>
            <a:custGeom>
              <a:rect b="b" l="l" r="r" t="t"/>
              <a:pathLst>
                <a:path extrusionOk="0" h="608" w="568">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9" name="Google Shape;16299;g2ce78c99214_3_10"/>
            <p:cNvSpPr/>
            <p:nvPr/>
          </p:nvSpPr>
          <p:spPr>
            <a:xfrm>
              <a:off x="2098075" y="4628350"/>
              <a:ext cx="14150" cy="15300"/>
            </a:xfrm>
            <a:custGeom>
              <a:rect b="b" l="l" r="r" t="t"/>
              <a:pathLst>
                <a:path extrusionOk="0" h="612" w="566">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0" name="Google Shape;16300;g2ce78c99214_3_10"/>
            <p:cNvSpPr/>
            <p:nvPr/>
          </p:nvSpPr>
          <p:spPr>
            <a:xfrm>
              <a:off x="2934275" y="4814000"/>
              <a:ext cx="15450" cy="13675"/>
            </a:xfrm>
            <a:custGeom>
              <a:rect b="b" l="l" r="r" t="t"/>
              <a:pathLst>
                <a:path extrusionOk="0" h="547" w="618">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1" name="Google Shape;16301;g2ce78c99214_3_10"/>
            <p:cNvSpPr/>
            <p:nvPr/>
          </p:nvSpPr>
          <p:spPr>
            <a:xfrm>
              <a:off x="2191750" y="2954925"/>
              <a:ext cx="17000" cy="13075"/>
            </a:xfrm>
            <a:custGeom>
              <a:rect b="b" l="l" r="r" t="t"/>
              <a:pathLst>
                <a:path extrusionOk="0" h="523" w="68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2" name="Google Shape;16302;g2ce78c99214_3_10"/>
            <p:cNvSpPr/>
            <p:nvPr/>
          </p:nvSpPr>
          <p:spPr>
            <a:xfrm>
              <a:off x="1729675" y="4070450"/>
              <a:ext cx="10625" cy="13475"/>
            </a:xfrm>
            <a:custGeom>
              <a:rect b="b" l="l" r="r" t="t"/>
              <a:pathLst>
                <a:path extrusionOk="0" h="539" w="425">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3" name="Google Shape;16303;g2ce78c99214_3_10"/>
            <p:cNvSpPr/>
            <p:nvPr/>
          </p:nvSpPr>
          <p:spPr>
            <a:xfrm>
              <a:off x="2471550" y="4814850"/>
              <a:ext cx="15525" cy="10125"/>
            </a:xfrm>
            <a:custGeom>
              <a:rect b="b" l="l" r="r" t="t"/>
              <a:pathLst>
                <a:path extrusionOk="0" h="405" w="621">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4" name="Google Shape;16304;g2ce78c99214_3_10"/>
            <p:cNvSpPr/>
            <p:nvPr/>
          </p:nvSpPr>
          <p:spPr>
            <a:xfrm>
              <a:off x="2378325" y="2863825"/>
              <a:ext cx="13600" cy="9800"/>
            </a:xfrm>
            <a:custGeom>
              <a:rect b="b" l="l" r="r" t="t"/>
              <a:pathLst>
                <a:path extrusionOk="0" h="392" w="544">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5" name="Google Shape;16305;g2ce78c99214_3_10"/>
            <p:cNvSpPr/>
            <p:nvPr/>
          </p:nvSpPr>
          <p:spPr>
            <a:xfrm>
              <a:off x="3680900" y="4163775"/>
              <a:ext cx="9775" cy="12575"/>
            </a:xfrm>
            <a:custGeom>
              <a:rect b="b" l="l" r="r" t="t"/>
              <a:pathLst>
                <a:path extrusionOk="0" h="503" w="391">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306" name="Google Shape;16306;g2ce78c99214_3_10"/>
          <p:cNvSpPr/>
          <p:nvPr/>
        </p:nvSpPr>
        <p:spPr>
          <a:xfrm>
            <a:off x="433127" y="259025"/>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7" name="Google Shape;16307;g2ce78c99214_3_10"/>
          <p:cNvSpPr/>
          <p:nvPr/>
        </p:nvSpPr>
        <p:spPr>
          <a:xfrm>
            <a:off x="8233500" y="4407050"/>
            <a:ext cx="477300" cy="4773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8" name="Google Shape;16308;g2ce78c99214_3_10"/>
          <p:cNvSpPr/>
          <p:nvPr/>
        </p:nvSpPr>
        <p:spPr>
          <a:xfrm>
            <a:off x="1013738" y="1911075"/>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9" name="Google Shape;16309;g2ce78c99214_3_10"/>
          <p:cNvSpPr/>
          <p:nvPr/>
        </p:nvSpPr>
        <p:spPr>
          <a:xfrm>
            <a:off x="7880176" y="2900498"/>
            <a:ext cx="289272" cy="289272"/>
          </a:xfrm>
          <a:custGeom>
            <a:rect b="b" l="l" r="r" t="t"/>
            <a:pathLst>
              <a:path extrusionOk="0" h="14844" w="14844">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0" name="Google Shape;16310;g2ce78c99214_3_10"/>
          <p:cNvSpPr/>
          <p:nvPr/>
        </p:nvSpPr>
        <p:spPr>
          <a:xfrm>
            <a:off x="910547" y="66980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1" name="Google Shape;16311;g2ce78c99214_3_10"/>
          <p:cNvSpPr/>
          <p:nvPr/>
        </p:nvSpPr>
        <p:spPr>
          <a:xfrm>
            <a:off x="7996097" y="4162250"/>
            <a:ext cx="289200" cy="289200"/>
          </a:xfrm>
          <a:prstGeom prst="ellipse">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15" name="Shape 16315"/>
        <p:cNvGrpSpPr/>
        <p:nvPr/>
      </p:nvGrpSpPr>
      <p:grpSpPr>
        <a:xfrm>
          <a:off x="0" y="0"/>
          <a:ext cx="0" cy="0"/>
          <a:chOff x="0" y="0"/>
          <a:chExt cx="0" cy="0"/>
        </a:xfrm>
      </p:grpSpPr>
      <p:sp>
        <p:nvSpPr>
          <p:cNvPr id="16316" name="Google Shape;16316;p3"/>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Symptome</a:t>
            </a:r>
            <a:endParaRPr>
              <a:solidFill>
                <a:schemeClr val="accent4"/>
              </a:solidFill>
            </a:endParaRPr>
          </a:p>
        </p:txBody>
      </p:sp>
      <p:sp>
        <p:nvSpPr>
          <p:cNvPr id="16317" name="Google Shape;16317;p3"/>
          <p:cNvSpPr txBox="1"/>
          <p:nvPr>
            <p:ph idx="1" type="subTitle"/>
          </p:nvPr>
        </p:nvSpPr>
        <p:spPr>
          <a:xfrm>
            <a:off x="720000" y="1520075"/>
            <a:ext cx="4499100" cy="34251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Schmerzen bei Quadriceps Belastung (Treppen Hinabsteigen, Kniebeugen, Rennen, Springen, etc.)</a:t>
            </a:r>
            <a:endParaRPr/>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Schmerzen beim längeren Sitzen mit gebeugtem Knie</a:t>
            </a:r>
            <a:endParaRPr/>
          </a:p>
          <a:p>
            <a:pPr indent="0" lvl="0" marL="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Druckschmerz medial/lateral der Patella</a:t>
            </a:r>
            <a:endParaRPr/>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Krepitation</a:t>
            </a:r>
            <a:endParaRPr/>
          </a:p>
          <a:p>
            <a:pPr indent="0" lvl="0" marL="457200" rtl="0" algn="l">
              <a:lnSpc>
                <a:spcPct val="100000"/>
              </a:lnSpc>
              <a:spcBef>
                <a:spcPts val="0"/>
              </a:spcBef>
              <a:spcAft>
                <a:spcPts val="0"/>
              </a:spcAft>
              <a:buNone/>
            </a:pPr>
            <a:r>
              <a:t/>
            </a:r>
            <a:endParaRPr/>
          </a:p>
          <a:p>
            <a:pPr indent="-317500" lvl="0" marL="457200" rtl="0" algn="l">
              <a:lnSpc>
                <a:spcPct val="100000"/>
              </a:lnSpc>
              <a:spcBef>
                <a:spcPts val="0"/>
              </a:spcBef>
              <a:spcAft>
                <a:spcPts val="0"/>
              </a:spcAft>
              <a:buSzPts val="1400"/>
              <a:buChar char="●"/>
            </a:pPr>
            <a:r>
              <a:rPr lang="en"/>
              <a:t>Lateralisierung der Patella bei Flexion</a:t>
            </a:r>
            <a:endParaRPr/>
          </a:p>
        </p:txBody>
      </p:sp>
      <p:pic>
        <p:nvPicPr>
          <p:cNvPr id="16318" name="Google Shape;16318;p3"/>
          <p:cNvPicPr preferRelativeResize="0"/>
          <p:nvPr/>
        </p:nvPicPr>
        <p:blipFill rotWithShape="1">
          <a:blip r:embed="rId3">
            <a:alphaModFix/>
          </a:blip>
          <a:srcRect b="0" l="23582" r="0" t="0"/>
          <a:stretch/>
        </p:blipFill>
        <p:spPr>
          <a:xfrm>
            <a:off x="5346600" y="1389725"/>
            <a:ext cx="3090900" cy="35554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22" name="Shape 16322"/>
        <p:cNvGrpSpPr/>
        <p:nvPr/>
      </p:nvGrpSpPr>
      <p:grpSpPr>
        <a:xfrm>
          <a:off x="0" y="0"/>
          <a:ext cx="0" cy="0"/>
          <a:chOff x="0" y="0"/>
          <a:chExt cx="0" cy="0"/>
        </a:xfrm>
      </p:grpSpPr>
      <p:sp>
        <p:nvSpPr>
          <p:cNvPr id="16323" name="Google Shape;16323;g2ce78c99214_0_46"/>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Tendinitis  ≠ Tendinose</a:t>
            </a:r>
            <a:endParaRPr>
              <a:solidFill>
                <a:schemeClr val="accent4"/>
              </a:solidFill>
            </a:endParaRPr>
          </a:p>
        </p:txBody>
      </p:sp>
      <p:sp>
        <p:nvSpPr>
          <p:cNvPr id="16324" name="Google Shape;16324;g2ce78c99214_0_46"/>
          <p:cNvSpPr txBox="1"/>
          <p:nvPr>
            <p:ph idx="1" type="subTitle"/>
          </p:nvPr>
        </p:nvSpPr>
        <p:spPr>
          <a:xfrm>
            <a:off x="720000" y="1868675"/>
            <a:ext cx="3759600" cy="2830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Akut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Reaktiv</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Mikrorupturen</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Ausrichtung Kollagen gestört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Entzündungsreaktion</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Eher Fibrin Fibronectin an defekten Stellen</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p:txBody>
      </p:sp>
      <p:sp>
        <p:nvSpPr>
          <p:cNvPr id="16325" name="Google Shape;16325;g2ce78c99214_0_46"/>
          <p:cNvSpPr txBox="1"/>
          <p:nvPr>
            <p:ph idx="1" type="subTitle"/>
          </p:nvPr>
        </p:nvSpPr>
        <p:spPr>
          <a:xfrm>
            <a:off x="4850675" y="1868675"/>
            <a:ext cx="3586800" cy="2830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Chronisch (Degenerative Veränderungen)</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Hypertrophe Stellen Typ III Gewebe</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Neovaskularisation → evt. Schmerz (kann auch asymptomatisch sein)</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Belastbarkeit reduziert</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Vermehrt Crosslinks</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rPr lang="en"/>
              <a:t>Kraftverlust → Funktionsverlust</a:t>
            </a:r>
            <a:endParaRPr/>
          </a:p>
          <a:p>
            <a:pPr indent="0" lvl="0" marL="0" rtl="0" algn="l">
              <a:spcBef>
                <a:spcPts val="0"/>
              </a:spcBef>
              <a:spcAft>
                <a:spcPts val="0"/>
              </a:spcAft>
              <a:buNone/>
            </a:pPr>
            <a:r>
              <a:t/>
            </a:r>
            <a:endParaRPr/>
          </a:p>
          <a:p>
            <a:pPr indent="0" lvl="0" marL="0" rtl="0" algn="l">
              <a:lnSpc>
                <a:spcPct val="100000"/>
              </a:lnSpc>
              <a:spcBef>
                <a:spcPts val="0"/>
              </a:spcBef>
              <a:spcAft>
                <a:spcPts val="0"/>
              </a:spcAft>
              <a:buNone/>
            </a:pPr>
            <a:r>
              <a:t/>
            </a:r>
            <a:endParaRPr/>
          </a:p>
          <a:p>
            <a:pPr indent="0" lvl="0" marL="0" rtl="0" algn="l">
              <a:lnSpc>
                <a:spcPct val="100000"/>
              </a:lnSpc>
              <a:spcBef>
                <a:spcPts val="0"/>
              </a:spcBef>
              <a:spcAft>
                <a:spcPts val="0"/>
              </a:spcAft>
              <a:buNone/>
            </a:pPr>
            <a:r>
              <a:t/>
            </a:r>
            <a:endParaRPr/>
          </a:p>
        </p:txBody>
      </p:sp>
      <p:cxnSp>
        <p:nvCxnSpPr>
          <p:cNvPr id="16326" name="Google Shape;16326;g2ce78c99214_0_46"/>
          <p:cNvCxnSpPr/>
          <p:nvPr/>
        </p:nvCxnSpPr>
        <p:spPr>
          <a:xfrm>
            <a:off x="4479600" y="1525600"/>
            <a:ext cx="0" cy="34008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30" name="Shape 16330"/>
        <p:cNvGrpSpPr/>
        <p:nvPr/>
      </p:nvGrpSpPr>
      <p:grpSpPr>
        <a:xfrm>
          <a:off x="0" y="0"/>
          <a:ext cx="0" cy="0"/>
          <a:chOff x="0" y="0"/>
          <a:chExt cx="0" cy="0"/>
        </a:xfrm>
      </p:grpSpPr>
      <p:sp>
        <p:nvSpPr>
          <p:cNvPr id="16331" name="Google Shape;16331;g2ce78c99214_0_55"/>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Tendinopathie</a:t>
            </a:r>
            <a:endParaRPr>
              <a:solidFill>
                <a:schemeClr val="accent4"/>
              </a:solidFill>
            </a:endParaRPr>
          </a:p>
        </p:txBody>
      </p:sp>
      <p:pic>
        <p:nvPicPr>
          <p:cNvPr id="16332" name="Google Shape;16332;g2ce78c99214_0_55"/>
          <p:cNvPicPr preferRelativeResize="0"/>
          <p:nvPr/>
        </p:nvPicPr>
        <p:blipFill>
          <a:blip r:embed="rId3">
            <a:alphaModFix/>
          </a:blip>
          <a:stretch>
            <a:fillRect/>
          </a:stretch>
        </p:blipFill>
        <p:spPr>
          <a:xfrm>
            <a:off x="2787250" y="1339700"/>
            <a:ext cx="3569499" cy="3718374"/>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36" name="Shape 16336"/>
        <p:cNvGrpSpPr/>
        <p:nvPr/>
      </p:nvGrpSpPr>
      <p:grpSpPr>
        <a:xfrm>
          <a:off x="0" y="0"/>
          <a:ext cx="0" cy="0"/>
          <a:chOff x="0" y="0"/>
          <a:chExt cx="0" cy="0"/>
        </a:xfrm>
      </p:grpSpPr>
      <p:sp>
        <p:nvSpPr>
          <p:cNvPr id="16337" name="Google Shape;16337;p18"/>
          <p:cNvSpPr txBox="1"/>
          <p:nvPr>
            <p:ph idx="13" type="subTitle"/>
          </p:nvPr>
        </p:nvSpPr>
        <p:spPr>
          <a:xfrm>
            <a:off x="6349675" y="3929951"/>
            <a:ext cx="2112000" cy="743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Kraftdefizit der Knieextensoren</a:t>
            </a:r>
            <a:endParaRPr/>
          </a:p>
        </p:txBody>
      </p:sp>
      <p:sp>
        <p:nvSpPr>
          <p:cNvPr id="16338" name="Google Shape;16338;p18"/>
          <p:cNvSpPr txBox="1"/>
          <p:nvPr>
            <p:ph idx="15" type="subTitle"/>
          </p:nvPr>
        </p:nvSpPr>
        <p:spPr>
          <a:xfrm>
            <a:off x="211338" y="3862247"/>
            <a:ext cx="2107500" cy="48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Genetik</a:t>
            </a:r>
            <a:endParaRPr/>
          </a:p>
        </p:txBody>
      </p:sp>
      <p:sp>
        <p:nvSpPr>
          <p:cNvPr id="16339" name="Google Shape;16339;p18"/>
          <p:cNvSpPr txBox="1"/>
          <p:nvPr>
            <p:ph idx="7" type="subTitle"/>
          </p:nvPr>
        </p:nvSpPr>
        <p:spPr>
          <a:xfrm>
            <a:off x="209088" y="2208938"/>
            <a:ext cx="2112000" cy="48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Alter</a:t>
            </a:r>
            <a:endParaRPr/>
          </a:p>
        </p:txBody>
      </p:sp>
      <p:sp>
        <p:nvSpPr>
          <p:cNvPr id="16340" name="Google Shape;16340;p18"/>
          <p:cNvSpPr txBox="1"/>
          <p:nvPr>
            <p:ph idx="8" type="subTitle"/>
          </p:nvPr>
        </p:nvSpPr>
        <p:spPr>
          <a:xfrm>
            <a:off x="1921021" y="2208938"/>
            <a:ext cx="2107500" cy="48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Überbelastung</a:t>
            </a:r>
            <a:endParaRPr/>
          </a:p>
        </p:txBody>
      </p:sp>
      <p:sp>
        <p:nvSpPr>
          <p:cNvPr id="16341" name="Google Shape;16341;p18"/>
          <p:cNvSpPr txBox="1"/>
          <p:nvPr>
            <p:ph idx="9" type="subTitle"/>
          </p:nvPr>
        </p:nvSpPr>
        <p:spPr>
          <a:xfrm>
            <a:off x="6189775" y="2346338"/>
            <a:ext cx="2431800" cy="69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Valgische Beinachse</a:t>
            </a:r>
            <a:endParaRPr/>
          </a:p>
        </p:txBody>
      </p:sp>
      <p:sp>
        <p:nvSpPr>
          <p:cNvPr id="16342" name="Google Shape;16342;p18"/>
          <p:cNvSpPr txBox="1"/>
          <p:nvPr>
            <p:ph idx="14" type="subTitle"/>
          </p:nvPr>
        </p:nvSpPr>
        <p:spPr>
          <a:xfrm>
            <a:off x="4135350" y="3929950"/>
            <a:ext cx="2107500" cy="69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Defizitäre Patellaführung</a:t>
            </a:r>
            <a:endParaRPr/>
          </a:p>
        </p:txBody>
      </p:sp>
      <p:sp>
        <p:nvSpPr>
          <p:cNvPr id="16343" name="Google Shape;16343;p18"/>
          <p:cNvSpPr txBox="1"/>
          <p:nvPr>
            <p:ph type="title"/>
          </p:nvPr>
        </p:nvSpPr>
        <p:spPr>
          <a:xfrm>
            <a:off x="720000" y="535000"/>
            <a:ext cx="7717500" cy="6948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a:t>Mögliche Ursachen</a:t>
            </a:r>
            <a:endParaRPr/>
          </a:p>
        </p:txBody>
      </p:sp>
      <p:sp>
        <p:nvSpPr>
          <p:cNvPr id="16344" name="Google Shape;16344;p18"/>
          <p:cNvSpPr/>
          <p:nvPr/>
        </p:nvSpPr>
        <p:spPr>
          <a:xfrm>
            <a:off x="958038" y="1594825"/>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5" name="Google Shape;16345;p18"/>
          <p:cNvSpPr/>
          <p:nvPr/>
        </p:nvSpPr>
        <p:spPr>
          <a:xfrm>
            <a:off x="7098613" y="3178500"/>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6" name="Google Shape;16346;p18"/>
          <p:cNvSpPr/>
          <p:nvPr/>
        </p:nvSpPr>
        <p:spPr>
          <a:xfrm>
            <a:off x="2667721" y="1594825"/>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7" name="Google Shape;16347;p18"/>
          <p:cNvSpPr/>
          <p:nvPr/>
        </p:nvSpPr>
        <p:spPr>
          <a:xfrm>
            <a:off x="4897871" y="3215325"/>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8" name="Google Shape;16348;p18"/>
          <p:cNvSpPr/>
          <p:nvPr/>
        </p:nvSpPr>
        <p:spPr>
          <a:xfrm>
            <a:off x="958038" y="3222051"/>
            <a:ext cx="614100" cy="614100"/>
          </a:xfrm>
          <a:prstGeom prst="rect">
            <a:avLst/>
          </a:prstGeom>
          <a:solidFill>
            <a:schemeClr val="lt2"/>
          </a:solidFill>
          <a:ln>
            <a:noFill/>
          </a:ln>
          <a:effectLst>
            <a:outerShdw blurRad="57150" rotWithShape="0" algn="bl" dir="5400000" dist="19050">
              <a:schemeClr val="accent4">
                <a:alpha val="49803"/>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9" name="Google Shape;16349;p18"/>
          <p:cNvSpPr/>
          <p:nvPr/>
        </p:nvSpPr>
        <p:spPr>
          <a:xfrm>
            <a:off x="1018475" y="1659601"/>
            <a:ext cx="508385" cy="484787"/>
          </a:xfrm>
          <a:custGeom>
            <a:rect b="b" l="l" r="r" t="t"/>
            <a:pathLst>
              <a:path extrusionOk="0" h="13551" w="13585">
                <a:moveTo>
                  <a:pt x="2314" y="795"/>
                </a:moveTo>
                <a:cubicBezTo>
                  <a:pt x="2677" y="795"/>
                  <a:pt x="2973" y="1091"/>
                  <a:pt x="2973" y="1456"/>
                </a:cubicBezTo>
                <a:cubicBezTo>
                  <a:pt x="2973" y="1818"/>
                  <a:pt x="2677" y="2114"/>
                  <a:pt x="2314" y="2114"/>
                </a:cubicBezTo>
                <a:cubicBezTo>
                  <a:pt x="1952" y="2114"/>
                  <a:pt x="1657" y="1818"/>
                  <a:pt x="1657" y="1456"/>
                </a:cubicBezTo>
                <a:cubicBezTo>
                  <a:pt x="1657" y="1091"/>
                  <a:pt x="1952" y="795"/>
                  <a:pt x="2314" y="795"/>
                </a:cubicBezTo>
                <a:close/>
                <a:moveTo>
                  <a:pt x="10780" y="795"/>
                </a:moveTo>
                <a:cubicBezTo>
                  <a:pt x="11219" y="795"/>
                  <a:pt x="11574" y="1152"/>
                  <a:pt x="11574" y="1590"/>
                </a:cubicBezTo>
                <a:cubicBezTo>
                  <a:pt x="11574" y="2027"/>
                  <a:pt x="11219" y="2384"/>
                  <a:pt x="10780" y="2384"/>
                </a:cubicBezTo>
                <a:cubicBezTo>
                  <a:pt x="10342" y="2384"/>
                  <a:pt x="9985" y="2027"/>
                  <a:pt x="9985" y="1590"/>
                </a:cubicBezTo>
                <a:cubicBezTo>
                  <a:pt x="9985" y="1152"/>
                  <a:pt x="10343" y="795"/>
                  <a:pt x="10780" y="795"/>
                </a:cubicBezTo>
                <a:close/>
                <a:moveTo>
                  <a:pt x="2501" y="3194"/>
                </a:moveTo>
                <a:cubicBezTo>
                  <a:pt x="2663" y="3194"/>
                  <a:pt x="2809" y="3303"/>
                  <a:pt x="2854" y="3456"/>
                </a:cubicBezTo>
                <a:lnTo>
                  <a:pt x="3231" y="4736"/>
                </a:lnTo>
                <a:cubicBezTo>
                  <a:pt x="3270" y="4868"/>
                  <a:pt x="3378" y="4971"/>
                  <a:pt x="3510" y="5005"/>
                </a:cubicBezTo>
                <a:lnTo>
                  <a:pt x="5766" y="5602"/>
                </a:lnTo>
                <a:cubicBezTo>
                  <a:pt x="5870" y="5628"/>
                  <a:pt x="5935" y="5727"/>
                  <a:pt x="5926" y="5834"/>
                </a:cubicBezTo>
                <a:cubicBezTo>
                  <a:pt x="5913" y="5945"/>
                  <a:pt x="5820" y="6026"/>
                  <a:pt x="5713" y="6026"/>
                </a:cubicBezTo>
                <a:cubicBezTo>
                  <a:pt x="5700" y="6026"/>
                  <a:pt x="5687" y="6025"/>
                  <a:pt x="5674" y="6023"/>
                </a:cubicBezTo>
                <a:lnTo>
                  <a:pt x="2797" y="5476"/>
                </a:lnTo>
                <a:lnTo>
                  <a:pt x="2157" y="3685"/>
                </a:lnTo>
                <a:cubicBezTo>
                  <a:pt x="2071" y="3445"/>
                  <a:pt x="2248" y="3194"/>
                  <a:pt x="2501" y="3194"/>
                </a:cubicBezTo>
                <a:close/>
                <a:moveTo>
                  <a:pt x="1516" y="4250"/>
                </a:moveTo>
                <a:lnTo>
                  <a:pt x="2125" y="5957"/>
                </a:lnTo>
                <a:cubicBezTo>
                  <a:pt x="2172" y="6089"/>
                  <a:pt x="2287" y="6186"/>
                  <a:pt x="2424" y="6214"/>
                </a:cubicBezTo>
                <a:lnTo>
                  <a:pt x="3264" y="6373"/>
                </a:lnTo>
                <a:lnTo>
                  <a:pt x="3934" y="10346"/>
                </a:lnTo>
                <a:lnTo>
                  <a:pt x="865" y="10346"/>
                </a:lnTo>
                <a:lnTo>
                  <a:pt x="1516" y="4250"/>
                </a:lnTo>
                <a:close/>
                <a:moveTo>
                  <a:pt x="9647" y="2786"/>
                </a:moveTo>
                <a:lnTo>
                  <a:pt x="11082" y="5354"/>
                </a:lnTo>
                <a:cubicBezTo>
                  <a:pt x="11114" y="5415"/>
                  <a:pt x="11164" y="5465"/>
                  <a:pt x="11223" y="5501"/>
                </a:cubicBezTo>
                <a:lnTo>
                  <a:pt x="12699" y="6389"/>
                </a:lnTo>
                <a:cubicBezTo>
                  <a:pt x="12852" y="6481"/>
                  <a:pt x="12770" y="6707"/>
                  <a:pt x="12613" y="6707"/>
                </a:cubicBezTo>
                <a:cubicBezTo>
                  <a:pt x="12595" y="6707"/>
                  <a:pt x="12575" y="6704"/>
                  <a:pt x="12555" y="6697"/>
                </a:cubicBezTo>
                <a:lnTo>
                  <a:pt x="10502" y="6021"/>
                </a:lnTo>
                <a:lnTo>
                  <a:pt x="9385" y="4163"/>
                </a:lnTo>
                <a:cubicBezTo>
                  <a:pt x="9312" y="4039"/>
                  <a:pt x="9181" y="3970"/>
                  <a:pt x="9046" y="3970"/>
                </a:cubicBezTo>
                <a:cubicBezTo>
                  <a:pt x="8976" y="3970"/>
                  <a:pt x="8905" y="3988"/>
                  <a:pt x="8840" y="4027"/>
                </a:cubicBezTo>
                <a:cubicBezTo>
                  <a:pt x="8652" y="4139"/>
                  <a:pt x="8591" y="4384"/>
                  <a:pt x="8705" y="4572"/>
                </a:cubicBezTo>
                <a:lnTo>
                  <a:pt x="9264" y="5502"/>
                </a:lnTo>
                <a:lnTo>
                  <a:pt x="9264" y="10346"/>
                </a:lnTo>
                <a:lnTo>
                  <a:pt x="6269" y="10346"/>
                </a:lnTo>
                <a:lnTo>
                  <a:pt x="6269" y="6653"/>
                </a:lnTo>
                <a:cubicBezTo>
                  <a:pt x="6773" y="6320"/>
                  <a:pt x="6873" y="5618"/>
                  <a:pt x="6484" y="5158"/>
                </a:cubicBezTo>
                <a:cubicBezTo>
                  <a:pt x="6974" y="3803"/>
                  <a:pt x="8214" y="2876"/>
                  <a:pt x="9647" y="2786"/>
                </a:cubicBezTo>
                <a:close/>
                <a:moveTo>
                  <a:pt x="7677" y="11139"/>
                </a:moveTo>
                <a:lnTo>
                  <a:pt x="7677" y="12726"/>
                </a:lnTo>
                <a:lnTo>
                  <a:pt x="6882" y="12726"/>
                </a:lnTo>
                <a:lnTo>
                  <a:pt x="6882" y="11139"/>
                </a:lnTo>
                <a:close/>
                <a:moveTo>
                  <a:pt x="9266" y="11141"/>
                </a:moveTo>
                <a:lnTo>
                  <a:pt x="9266" y="12728"/>
                </a:lnTo>
                <a:lnTo>
                  <a:pt x="8471" y="12728"/>
                </a:lnTo>
                <a:lnTo>
                  <a:pt x="8471" y="11141"/>
                </a:lnTo>
                <a:close/>
                <a:moveTo>
                  <a:pt x="2811" y="11139"/>
                </a:moveTo>
                <a:lnTo>
                  <a:pt x="2812" y="12753"/>
                </a:lnTo>
                <a:lnTo>
                  <a:pt x="2013" y="12753"/>
                </a:lnTo>
                <a:lnTo>
                  <a:pt x="2010" y="11139"/>
                </a:lnTo>
                <a:close/>
                <a:moveTo>
                  <a:pt x="10780" y="1"/>
                </a:moveTo>
                <a:cubicBezTo>
                  <a:pt x="9731" y="1"/>
                  <a:pt x="8962" y="1012"/>
                  <a:pt x="9256" y="2027"/>
                </a:cubicBezTo>
                <a:cubicBezTo>
                  <a:pt x="7700" y="2245"/>
                  <a:pt x="6354" y="3297"/>
                  <a:pt x="5775" y="4783"/>
                </a:cubicBezTo>
                <a:lnTo>
                  <a:pt x="3929" y="4295"/>
                </a:lnTo>
                <a:lnTo>
                  <a:pt x="3614" y="3233"/>
                </a:lnTo>
                <a:cubicBezTo>
                  <a:pt x="3541" y="2982"/>
                  <a:pt x="3384" y="2767"/>
                  <a:pt x="3178" y="2621"/>
                </a:cubicBezTo>
                <a:cubicBezTo>
                  <a:pt x="3535" y="2356"/>
                  <a:pt x="3766" y="1932"/>
                  <a:pt x="3766" y="1456"/>
                </a:cubicBezTo>
                <a:cubicBezTo>
                  <a:pt x="3766" y="653"/>
                  <a:pt x="3113" y="2"/>
                  <a:pt x="2312" y="2"/>
                </a:cubicBezTo>
                <a:cubicBezTo>
                  <a:pt x="1512" y="2"/>
                  <a:pt x="861" y="655"/>
                  <a:pt x="861" y="1456"/>
                </a:cubicBezTo>
                <a:cubicBezTo>
                  <a:pt x="861" y="1980"/>
                  <a:pt x="1141" y="2442"/>
                  <a:pt x="1558" y="2697"/>
                </a:cubicBezTo>
                <a:cubicBezTo>
                  <a:pt x="1107" y="2998"/>
                  <a:pt x="798" y="3485"/>
                  <a:pt x="738" y="4052"/>
                </a:cubicBezTo>
                <a:lnTo>
                  <a:pt x="27" y="10703"/>
                </a:lnTo>
                <a:cubicBezTo>
                  <a:pt x="1" y="10937"/>
                  <a:pt x="186" y="11141"/>
                  <a:pt x="421" y="11141"/>
                </a:cubicBezTo>
                <a:lnTo>
                  <a:pt x="1219" y="11141"/>
                </a:lnTo>
                <a:lnTo>
                  <a:pt x="1220" y="13153"/>
                </a:lnTo>
                <a:cubicBezTo>
                  <a:pt x="1220" y="13373"/>
                  <a:pt x="1398" y="13550"/>
                  <a:pt x="1618" y="13550"/>
                </a:cubicBezTo>
                <a:lnTo>
                  <a:pt x="3209" y="13550"/>
                </a:lnTo>
                <a:cubicBezTo>
                  <a:pt x="3429" y="13550"/>
                  <a:pt x="3607" y="13373"/>
                  <a:pt x="3607" y="13153"/>
                </a:cubicBezTo>
                <a:lnTo>
                  <a:pt x="3607" y="11141"/>
                </a:lnTo>
                <a:lnTo>
                  <a:pt x="4403" y="11141"/>
                </a:lnTo>
                <a:cubicBezTo>
                  <a:pt x="4649" y="11141"/>
                  <a:pt x="4836" y="10921"/>
                  <a:pt x="4795" y="10678"/>
                </a:cubicBezTo>
                <a:lnTo>
                  <a:pt x="4096" y="6530"/>
                </a:lnTo>
                <a:lnTo>
                  <a:pt x="5474" y="6794"/>
                </a:lnTo>
                <a:lnTo>
                  <a:pt x="5474" y="10744"/>
                </a:lnTo>
                <a:cubicBezTo>
                  <a:pt x="5474" y="10965"/>
                  <a:pt x="5652" y="11141"/>
                  <a:pt x="5871" y="11141"/>
                </a:cubicBezTo>
                <a:lnTo>
                  <a:pt x="6090" y="11141"/>
                </a:lnTo>
                <a:lnTo>
                  <a:pt x="6090" y="13125"/>
                </a:lnTo>
                <a:cubicBezTo>
                  <a:pt x="6090" y="13345"/>
                  <a:pt x="6267" y="13522"/>
                  <a:pt x="6487" y="13522"/>
                </a:cubicBezTo>
                <a:lnTo>
                  <a:pt x="9663" y="13522"/>
                </a:lnTo>
                <a:cubicBezTo>
                  <a:pt x="9882" y="13522"/>
                  <a:pt x="10060" y="13345"/>
                  <a:pt x="10060" y="13125"/>
                </a:cubicBezTo>
                <a:cubicBezTo>
                  <a:pt x="10060" y="12262"/>
                  <a:pt x="10061" y="6889"/>
                  <a:pt x="10061" y="6706"/>
                </a:cubicBezTo>
                <a:cubicBezTo>
                  <a:pt x="10079" y="6716"/>
                  <a:pt x="10096" y="6723"/>
                  <a:pt x="10116" y="6730"/>
                </a:cubicBezTo>
                <a:cubicBezTo>
                  <a:pt x="11969" y="7312"/>
                  <a:pt x="12305" y="7503"/>
                  <a:pt x="12614" y="7503"/>
                </a:cubicBezTo>
                <a:cubicBezTo>
                  <a:pt x="12668" y="7503"/>
                  <a:pt x="12722" y="7497"/>
                  <a:pt x="12783" y="7487"/>
                </a:cubicBezTo>
                <a:lnTo>
                  <a:pt x="12783" y="13153"/>
                </a:lnTo>
                <a:cubicBezTo>
                  <a:pt x="12783" y="13373"/>
                  <a:pt x="12960" y="13550"/>
                  <a:pt x="13180" y="13550"/>
                </a:cubicBezTo>
                <a:cubicBezTo>
                  <a:pt x="13401" y="13550"/>
                  <a:pt x="13577" y="13373"/>
                  <a:pt x="13577" y="13153"/>
                </a:cubicBezTo>
                <a:cubicBezTo>
                  <a:pt x="13568" y="6054"/>
                  <a:pt x="13585" y="6482"/>
                  <a:pt x="13560" y="6387"/>
                </a:cubicBezTo>
                <a:cubicBezTo>
                  <a:pt x="13518" y="6113"/>
                  <a:pt x="13357" y="5859"/>
                  <a:pt x="13107" y="5708"/>
                </a:cubicBezTo>
                <a:lnTo>
                  <a:pt x="11722" y="4875"/>
                </a:lnTo>
                <a:lnTo>
                  <a:pt x="10772" y="3174"/>
                </a:lnTo>
                <a:lnTo>
                  <a:pt x="10772" y="3174"/>
                </a:lnTo>
                <a:cubicBezTo>
                  <a:pt x="10775" y="3174"/>
                  <a:pt x="10777" y="3174"/>
                  <a:pt x="10780" y="3174"/>
                </a:cubicBezTo>
                <a:cubicBezTo>
                  <a:pt x="11655" y="3174"/>
                  <a:pt x="12367" y="2462"/>
                  <a:pt x="12367" y="1588"/>
                </a:cubicBezTo>
                <a:cubicBezTo>
                  <a:pt x="12367" y="711"/>
                  <a:pt x="11655" y="1"/>
                  <a:pt x="107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0" name="Google Shape;16350;p18"/>
          <p:cNvSpPr txBox="1"/>
          <p:nvPr>
            <p:ph idx="15" type="subTitle"/>
          </p:nvPr>
        </p:nvSpPr>
        <p:spPr>
          <a:xfrm>
            <a:off x="4151175" y="2262027"/>
            <a:ext cx="2107500" cy="7437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Medikamente / Steroide</a:t>
            </a:r>
            <a:endParaRPr/>
          </a:p>
        </p:txBody>
      </p:sp>
      <p:sp>
        <p:nvSpPr>
          <p:cNvPr id="16351" name="Google Shape;16351;p18"/>
          <p:cNvSpPr txBox="1"/>
          <p:nvPr>
            <p:ph idx="15" type="subTitle"/>
          </p:nvPr>
        </p:nvSpPr>
        <p:spPr>
          <a:xfrm>
            <a:off x="1921013" y="3862247"/>
            <a:ext cx="2107500" cy="48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2400"/>
              <a:buNone/>
            </a:pPr>
            <a:r>
              <a:rPr lang="en"/>
              <a:t>Körpergewicht</a:t>
            </a:r>
            <a:endParaRPr/>
          </a:p>
        </p:txBody>
      </p:sp>
      <p:grpSp>
        <p:nvGrpSpPr>
          <p:cNvPr id="16352" name="Google Shape;16352;p18"/>
          <p:cNvGrpSpPr/>
          <p:nvPr/>
        </p:nvGrpSpPr>
        <p:grpSpPr>
          <a:xfrm>
            <a:off x="5006438" y="1751475"/>
            <a:ext cx="367575" cy="300950"/>
            <a:chOff x="489475" y="2162500"/>
            <a:chExt cx="367575" cy="300950"/>
          </a:xfrm>
        </p:grpSpPr>
        <p:sp>
          <p:nvSpPr>
            <p:cNvPr id="16353" name="Google Shape;16353;p18"/>
            <p:cNvSpPr/>
            <p:nvPr/>
          </p:nvSpPr>
          <p:spPr>
            <a:xfrm>
              <a:off x="727050" y="2205700"/>
              <a:ext cx="64550" cy="64475"/>
            </a:xfrm>
            <a:custGeom>
              <a:rect b="b" l="l" r="r" t="t"/>
              <a:pathLst>
                <a:path extrusionOk="0" h="2579" w="2582">
                  <a:moveTo>
                    <a:pt x="1293" y="0"/>
                  </a:moveTo>
                  <a:cubicBezTo>
                    <a:pt x="1058" y="0"/>
                    <a:pt x="865" y="190"/>
                    <a:pt x="863" y="428"/>
                  </a:cubicBezTo>
                  <a:lnTo>
                    <a:pt x="862" y="858"/>
                  </a:lnTo>
                  <a:cubicBezTo>
                    <a:pt x="296" y="857"/>
                    <a:pt x="463" y="857"/>
                    <a:pt x="432" y="857"/>
                  </a:cubicBezTo>
                  <a:cubicBezTo>
                    <a:pt x="194" y="857"/>
                    <a:pt x="0" y="1047"/>
                    <a:pt x="0" y="1285"/>
                  </a:cubicBezTo>
                  <a:cubicBezTo>
                    <a:pt x="0" y="1522"/>
                    <a:pt x="192" y="1717"/>
                    <a:pt x="429" y="1717"/>
                  </a:cubicBezTo>
                  <a:lnTo>
                    <a:pt x="856" y="1720"/>
                  </a:lnTo>
                  <a:lnTo>
                    <a:pt x="854" y="2145"/>
                  </a:lnTo>
                  <a:cubicBezTo>
                    <a:pt x="852" y="2383"/>
                    <a:pt x="1044" y="2578"/>
                    <a:pt x="1282" y="2578"/>
                  </a:cubicBezTo>
                  <a:cubicBezTo>
                    <a:pt x="1284" y="2578"/>
                    <a:pt x="1286" y="2578"/>
                    <a:pt x="1288" y="2578"/>
                  </a:cubicBezTo>
                  <a:cubicBezTo>
                    <a:pt x="1518" y="2578"/>
                    <a:pt x="1714" y="2389"/>
                    <a:pt x="1714" y="2150"/>
                  </a:cubicBezTo>
                  <a:lnTo>
                    <a:pt x="1717" y="1721"/>
                  </a:lnTo>
                  <a:cubicBezTo>
                    <a:pt x="2287" y="1723"/>
                    <a:pt x="2119" y="1723"/>
                    <a:pt x="2150" y="1723"/>
                  </a:cubicBezTo>
                  <a:cubicBezTo>
                    <a:pt x="2388" y="1723"/>
                    <a:pt x="2581" y="1533"/>
                    <a:pt x="2581" y="1294"/>
                  </a:cubicBezTo>
                  <a:cubicBezTo>
                    <a:pt x="2581" y="1058"/>
                    <a:pt x="2390" y="865"/>
                    <a:pt x="2153" y="863"/>
                  </a:cubicBezTo>
                  <a:lnTo>
                    <a:pt x="1722" y="860"/>
                  </a:lnTo>
                  <a:lnTo>
                    <a:pt x="1725" y="432"/>
                  </a:lnTo>
                  <a:cubicBezTo>
                    <a:pt x="1726" y="195"/>
                    <a:pt x="1533" y="0"/>
                    <a:pt x="1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4" name="Google Shape;16354;p18"/>
            <p:cNvSpPr/>
            <p:nvPr/>
          </p:nvSpPr>
          <p:spPr>
            <a:xfrm>
              <a:off x="489475" y="2162500"/>
              <a:ext cx="367575" cy="300950"/>
            </a:xfrm>
            <a:custGeom>
              <a:rect b="b" l="l" r="r" t="t"/>
              <a:pathLst>
                <a:path extrusionOk="0" h="12038" w="14703">
                  <a:moveTo>
                    <a:pt x="5217" y="1706"/>
                  </a:moveTo>
                  <a:lnTo>
                    <a:pt x="6745" y="1713"/>
                  </a:lnTo>
                  <a:lnTo>
                    <a:pt x="6729" y="4292"/>
                  </a:lnTo>
                  <a:lnTo>
                    <a:pt x="5201" y="4286"/>
                  </a:lnTo>
                  <a:lnTo>
                    <a:pt x="5217" y="1706"/>
                  </a:lnTo>
                  <a:close/>
                  <a:moveTo>
                    <a:pt x="9077" y="859"/>
                  </a:moveTo>
                  <a:cubicBezTo>
                    <a:pt x="9081" y="859"/>
                    <a:pt x="9085" y="859"/>
                    <a:pt x="9089" y="859"/>
                  </a:cubicBezTo>
                  <a:lnTo>
                    <a:pt x="13416" y="875"/>
                  </a:lnTo>
                  <a:cubicBezTo>
                    <a:pt x="13651" y="875"/>
                    <a:pt x="13841" y="1068"/>
                    <a:pt x="13840" y="1306"/>
                  </a:cubicBezTo>
                  <a:lnTo>
                    <a:pt x="13821" y="4745"/>
                  </a:lnTo>
                  <a:cubicBezTo>
                    <a:pt x="13818" y="4984"/>
                    <a:pt x="13626" y="5177"/>
                    <a:pt x="13390" y="5177"/>
                  </a:cubicBezTo>
                  <a:lnTo>
                    <a:pt x="13388" y="5177"/>
                  </a:lnTo>
                  <a:lnTo>
                    <a:pt x="9063" y="5160"/>
                  </a:lnTo>
                  <a:cubicBezTo>
                    <a:pt x="8511" y="5158"/>
                    <a:pt x="7985" y="4945"/>
                    <a:pt x="7591" y="4566"/>
                  </a:cubicBezTo>
                  <a:lnTo>
                    <a:pt x="7608" y="1445"/>
                  </a:lnTo>
                  <a:cubicBezTo>
                    <a:pt x="8004" y="1070"/>
                    <a:pt x="8530" y="859"/>
                    <a:pt x="9077" y="859"/>
                  </a:cubicBezTo>
                  <a:close/>
                  <a:moveTo>
                    <a:pt x="437" y="8479"/>
                  </a:moveTo>
                  <a:cubicBezTo>
                    <a:pt x="432" y="8479"/>
                    <a:pt x="430" y="8479"/>
                    <a:pt x="433" y="8479"/>
                  </a:cubicBezTo>
                  <a:lnTo>
                    <a:pt x="433" y="8479"/>
                  </a:lnTo>
                  <a:cubicBezTo>
                    <a:pt x="434" y="8479"/>
                    <a:pt x="435" y="8479"/>
                    <a:pt x="437" y="8479"/>
                  </a:cubicBezTo>
                  <a:close/>
                  <a:moveTo>
                    <a:pt x="902" y="9337"/>
                  </a:moveTo>
                  <a:lnTo>
                    <a:pt x="5262" y="9345"/>
                  </a:lnTo>
                  <a:cubicBezTo>
                    <a:pt x="5077" y="10374"/>
                    <a:pt x="4180" y="11174"/>
                    <a:pt x="3078" y="11174"/>
                  </a:cubicBezTo>
                  <a:cubicBezTo>
                    <a:pt x="1972" y="11170"/>
                    <a:pt x="1078" y="10364"/>
                    <a:pt x="902" y="9337"/>
                  </a:cubicBezTo>
                  <a:close/>
                  <a:moveTo>
                    <a:pt x="9080" y="1"/>
                  </a:moveTo>
                  <a:cubicBezTo>
                    <a:pt x="8295" y="1"/>
                    <a:pt x="7541" y="309"/>
                    <a:pt x="6980" y="854"/>
                  </a:cubicBezTo>
                  <a:cubicBezTo>
                    <a:pt x="4446" y="847"/>
                    <a:pt x="4827" y="847"/>
                    <a:pt x="4785" y="847"/>
                  </a:cubicBezTo>
                  <a:cubicBezTo>
                    <a:pt x="4549" y="847"/>
                    <a:pt x="4357" y="1037"/>
                    <a:pt x="4356" y="1275"/>
                  </a:cubicBezTo>
                  <a:lnTo>
                    <a:pt x="4342" y="3546"/>
                  </a:lnTo>
                  <a:cubicBezTo>
                    <a:pt x="3075" y="3954"/>
                    <a:pt x="2184" y="5146"/>
                    <a:pt x="2184" y="6502"/>
                  </a:cubicBezTo>
                  <a:lnTo>
                    <a:pt x="2184" y="8482"/>
                  </a:lnTo>
                  <a:cubicBezTo>
                    <a:pt x="2079" y="8482"/>
                    <a:pt x="479" y="8479"/>
                    <a:pt x="433" y="8479"/>
                  </a:cubicBezTo>
                  <a:lnTo>
                    <a:pt x="433" y="8479"/>
                  </a:lnTo>
                  <a:cubicBezTo>
                    <a:pt x="211" y="8481"/>
                    <a:pt x="4" y="8647"/>
                    <a:pt x="2" y="8949"/>
                  </a:cubicBezTo>
                  <a:cubicBezTo>
                    <a:pt x="0" y="10639"/>
                    <a:pt x="1359" y="12038"/>
                    <a:pt x="3077" y="12038"/>
                  </a:cubicBezTo>
                  <a:cubicBezTo>
                    <a:pt x="4637" y="12038"/>
                    <a:pt x="5930" y="10864"/>
                    <a:pt x="6128" y="9351"/>
                  </a:cubicBezTo>
                  <a:lnTo>
                    <a:pt x="14267" y="9367"/>
                  </a:lnTo>
                  <a:cubicBezTo>
                    <a:pt x="14503" y="9367"/>
                    <a:pt x="14697" y="9174"/>
                    <a:pt x="14697" y="8935"/>
                  </a:cubicBezTo>
                  <a:cubicBezTo>
                    <a:pt x="14701" y="8694"/>
                    <a:pt x="14508" y="8502"/>
                    <a:pt x="14270" y="8502"/>
                  </a:cubicBezTo>
                  <a:lnTo>
                    <a:pt x="3047" y="8482"/>
                  </a:lnTo>
                  <a:lnTo>
                    <a:pt x="3047" y="6501"/>
                  </a:lnTo>
                  <a:cubicBezTo>
                    <a:pt x="3047" y="5617"/>
                    <a:pt x="3567" y="4834"/>
                    <a:pt x="4338" y="4471"/>
                  </a:cubicBezTo>
                  <a:lnTo>
                    <a:pt x="4338" y="4471"/>
                  </a:lnTo>
                  <a:lnTo>
                    <a:pt x="4337" y="4714"/>
                  </a:lnTo>
                  <a:cubicBezTo>
                    <a:pt x="4334" y="4952"/>
                    <a:pt x="4527" y="5147"/>
                    <a:pt x="4765" y="5147"/>
                  </a:cubicBezTo>
                  <a:lnTo>
                    <a:pt x="6957" y="5155"/>
                  </a:lnTo>
                  <a:cubicBezTo>
                    <a:pt x="7514" y="5706"/>
                    <a:pt x="8270" y="6019"/>
                    <a:pt x="9058" y="6022"/>
                  </a:cubicBezTo>
                  <a:cubicBezTo>
                    <a:pt x="13380" y="6038"/>
                    <a:pt x="13379" y="6038"/>
                    <a:pt x="13388" y="6038"/>
                  </a:cubicBezTo>
                  <a:cubicBezTo>
                    <a:pt x="14097" y="6038"/>
                    <a:pt x="14675" y="5462"/>
                    <a:pt x="14679" y="4753"/>
                  </a:cubicBezTo>
                  <a:lnTo>
                    <a:pt x="14698" y="1314"/>
                  </a:lnTo>
                  <a:cubicBezTo>
                    <a:pt x="14703" y="600"/>
                    <a:pt x="14130" y="21"/>
                    <a:pt x="13415" y="16"/>
                  </a:cubicBezTo>
                  <a:lnTo>
                    <a:pt x="90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355" name="Google Shape;16355;p18"/>
          <p:cNvSpPr/>
          <p:nvPr/>
        </p:nvSpPr>
        <p:spPr>
          <a:xfrm>
            <a:off x="4883163" y="1594900"/>
            <a:ext cx="614100" cy="6141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6" name="Google Shape;16356;p18"/>
          <p:cNvSpPr/>
          <p:nvPr/>
        </p:nvSpPr>
        <p:spPr>
          <a:xfrm>
            <a:off x="4936025" y="1659481"/>
            <a:ext cx="508393" cy="484800"/>
          </a:xfrm>
          <a:custGeom>
            <a:rect b="b" l="l" r="r" t="t"/>
            <a:pathLst>
              <a:path extrusionOk="0" h="12038" w="14703">
                <a:moveTo>
                  <a:pt x="5217" y="1706"/>
                </a:moveTo>
                <a:lnTo>
                  <a:pt x="6745" y="1713"/>
                </a:lnTo>
                <a:lnTo>
                  <a:pt x="6729" y="4292"/>
                </a:lnTo>
                <a:lnTo>
                  <a:pt x="5201" y="4286"/>
                </a:lnTo>
                <a:lnTo>
                  <a:pt x="5217" y="1706"/>
                </a:lnTo>
                <a:close/>
                <a:moveTo>
                  <a:pt x="9077" y="859"/>
                </a:moveTo>
                <a:cubicBezTo>
                  <a:pt x="9081" y="859"/>
                  <a:pt x="9085" y="859"/>
                  <a:pt x="9089" y="859"/>
                </a:cubicBezTo>
                <a:lnTo>
                  <a:pt x="13416" y="875"/>
                </a:lnTo>
                <a:cubicBezTo>
                  <a:pt x="13651" y="875"/>
                  <a:pt x="13841" y="1068"/>
                  <a:pt x="13840" y="1306"/>
                </a:cubicBezTo>
                <a:lnTo>
                  <a:pt x="13821" y="4745"/>
                </a:lnTo>
                <a:cubicBezTo>
                  <a:pt x="13818" y="4984"/>
                  <a:pt x="13626" y="5177"/>
                  <a:pt x="13390" y="5177"/>
                </a:cubicBezTo>
                <a:lnTo>
                  <a:pt x="13388" y="5177"/>
                </a:lnTo>
                <a:lnTo>
                  <a:pt x="9063" y="5160"/>
                </a:lnTo>
                <a:cubicBezTo>
                  <a:pt x="8511" y="5158"/>
                  <a:pt x="7985" y="4945"/>
                  <a:pt x="7591" y="4566"/>
                </a:cubicBezTo>
                <a:lnTo>
                  <a:pt x="7608" y="1445"/>
                </a:lnTo>
                <a:cubicBezTo>
                  <a:pt x="8004" y="1070"/>
                  <a:pt x="8530" y="859"/>
                  <a:pt x="9077" y="859"/>
                </a:cubicBezTo>
                <a:close/>
                <a:moveTo>
                  <a:pt x="437" y="8479"/>
                </a:moveTo>
                <a:cubicBezTo>
                  <a:pt x="432" y="8479"/>
                  <a:pt x="430" y="8479"/>
                  <a:pt x="433" y="8479"/>
                </a:cubicBezTo>
                <a:lnTo>
                  <a:pt x="433" y="8479"/>
                </a:lnTo>
                <a:cubicBezTo>
                  <a:pt x="434" y="8479"/>
                  <a:pt x="435" y="8479"/>
                  <a:pt x="437" y="8479"/>
                </a:cubicBezTo>
                <a:close/>
                <a:moveTo>
                  <a:pt x="902" y="9337"/>
                </a:moveTo>
                <a:lnTo>
                  <a:pt x="5262" y="9345"/>
                </a:lnTo>
                <a:cubicBezTo>
                  <a:pt x="5077" y="10374"/>
                  <a:pt x="4180" y="11174"/>
                  <a:pt x="3078" y="11174"/>
                </a:cubicBezTo>
                <a:cubicBezTo>
                  <a:pt x="1972" y="11170"/>
                  <a:pt x="1078" y="10364"/>
                  <a:pt x="902" y="9337"/>
                </a:cubicBezTo>
                <a:close/>
                <a:moveTo>
                  <a:pt x="9080" y="1"/>
                </a:moveTo>
                <a:cubicBezTo>
                  <a:pt x="8295" y="1"/>
                  <a:pt x="7541" y="309"/>
                  <a:pt x="6980" y="854"/>
                </a:cubicBezTo>
                <a:cubicBezTo>
                  <a:pt x="4446" y="847"/>
                  <a:pt x="4827" y="847"/>
                  <a:pt x="4785" y="847"/>
                </a:cubicBezTo>
                <a:cubicBezTo>
                  <a:pt x="4549" y="847"/>
                  <a:pt x="4357" y="1037"/>
                  <a:pt x="4356" y="1275"/>
                </a:cubicBezTo>
                <a:lnTo>
                  <a:pt x="4342" y="3546"/>
                </a:lnTo>
                <a:cubicBezTo>
                  <a:pt x="3075" y="3954"/>
                  <a:pt x="2184" y="5146"/>
                  <a:pt x="2184" y="6502"/>
                </a:cubicBezTo>
                <a:lnTo>
                  <a:pt x="2184" y="8482"/>
                </a:lnTo>
                <a:cubicBezTo>
                  <a:pt x="2079" y="8482"/>
                  <a:pt x="479" y="8479"/>
                  <a:pt x="433" y="8479"/>
                </a:cubicBezTo>
                <a:lnTo>
                  <a:pt x="433" y="8479"/>
                </a:lnTo>
                <a:cubicBezTo>
                  <a:pt x="211" y="8481"/>
                  <a:pt x="4" y="8647"/>
                  <a:pt x="2" y="8949"/>
                </a:cubicBezTo>
                <a:cubicBezTo>
                  <a:pt x="0" y="10639"/>
                  <a:pt x="1359" y="12038"/>
                  <a:pt x="3077" y="12038"/>
                </a:cubicBezTo>
                <a:cubicBezTo>
                  <a:pt x="4637" y="12038"/>
                  <a:pt x="5930" y="10864"/>
                  <a:pt x="6128" y="9351"/>
                </a:cubicBezTo>
                <a:lnTo>
                  <a:pt x="14267" y="9367"/>
                </a:lnTo>
                <a:cubicBezTo>
                  <a:pt x="14503" y="9367"/>
                  <a:pt x="14697" y="9174"/>
                  <a:pt x="14697" y="8935"/>
                </a:cubicBezTo>
                <a:cubicBezTo>
                  <a:pt x="14701" y="8694"/>
                  <a:pt x="14508" y="8502"/>
                  <a:pt x="14270" y="8502"/>
                </a:cubicBezTo>
                <a:lnTo>
                  <a:pt x="3047" y="8482"/>
                </a:lnTo>
                <a:lnTo>
                  <a:pt x="3047" y="6501"/>
                </a:lnTo>
                <a:cubicBezTo>
                  <a:pt x="3047" y="5617"/>
                  <a:pt x="3567" y="4834"/>
                  <a:pt x="4338" y="4471"/>
                </a:cubicBezTo>
                <a:lnTo>
                  <a:pt x="4338" y="4471"/>
                </a:lnTo>
                <a:lnTo>
                  <a:pt x="4337" y="4714"/>
                </a:lnTo>
                <a:cubicBezTo>
                  <a:pt x="4334" y="4952"/>
                  <a:pt x="4527" y="5147"/>
                  <a:pt x="4765" y="5147"/>
                </a:cubicBezTo>
                <a:lnTo>
                  <a:pt x="6957" y="5155"/>
                </a:lnTo>
                <a:cubicBezTo>
                  <a:pt x="7514" y="5706"/>
                  <a:pt x="8270" y="6019"/>
                  <a:pt x="9058" y="6022"/>
                </a:cubicBezTo>
                <a:cubicBezTo>
                  <a:pt x="13380" y="6038"/>
                  <a:pt x="13379" y="6038"/>
                  <a:pt x="13388" y="6038"/>
                </a:cubicBezTo>
                <a:cubicBezTo>
                  <a:pt x="14097" y="6038"/>
                  <a:pt x="14675" y="5462"/>
                  <a:pt x="14679" y="4753"/>
                </a:cubicBezTo>
                <a:lnTo>
                  <a:pt x="14698" y="1314"/>
                </a:lnTo>
                <a:cubicBezTo>
                  <a:pt x="14703" y="600"/>
                  <a:pt x="14130" y="21"/>
                  <a:pt x="13415" y="16"/>
                </a:cubicBezTo>
                <a:lnTo>
                  <a:pt x="9089"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357" name="Google Shape;16357;p18"/>
          <p:cNvPicPr preferRelativeResize="0"/>
          <p:nvPr/>
        </p:nvPicPr>
        <p:blipFill>
          <a:blip r:embed="rId3">
            <a:alphaModFix/>
          </a:blip>
          <a:stretch>
            <a:fillRect/>
          </a:stretch>
        </p:blipFill>
        <p:spPr>
          <a:xfrm>
            <a:off x="1018450" y="3274888"/>
            <a:ext cx="508425" cy="508425"/>
          </a:xfrm>
          <a:prstGeom prst="rect">
            <a:avLst/>
          </a:prstGeom>
          <a:solidFill>
            <a:schemeClr val="lt2"/>
          </a:solidFill>
          <a:ln>
            <a:noFill/>
          </a:ln>
        </p:spPr>
      </p:pic>
      <p:sp>
        <p:nvSpPr>
          <p:cNvPr id="16358" name="Google Shape;16358;p18"/>
          <p:cNvSpPr/>
          <p:nvPr/>
        </p:nvSpPr>
        <p:spPr>
          <a:xfrm>
            <a:off x="7098613" y="1594888"/>
            <a:ext cx="614100" cy="6141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359" name="Google Shape;16359;p18"/>
          <p:cNvPicPr preferRelativeResize="0"/>
          <p:nvPr/>
        </p:nvPicPr>
        <p:blipFill>
          <a:blip r:embed="rId4">
            <a:alphaModFix/>
          </a:blip>
          <a:stretch>
            <a:fillRect/>
          </a:stretch>
        </p:blipFill>
        <p:spPr>
          <a:xfrm>
            <a:off x="7151463" y="1647725"/>
            <a:ext cx="508425" cy="508425"/>
          </a:xfrm>
          <a:prstGeom prst="rect">
            <a:avLst/>
          </a:prstGeom>
          <a:noFill/>
          <a:ln>
            <a:noFill/>
          </a:ln>
        </p:spPr>
      </p:pic>
      <p:sp>
        <p:nvSpPr>
          <p:cNvPr id="16360" name="Google Shape;16360;p18"/>
          <p:cNvSpPr/>
          <p:nvPr/>
        </p:nvSpPr>
        <p:spPr>
          <a:xfrm>
            <a:off x="2697121" y="3222063"/>
            <a:ext cx="614100" cy="6141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descr="Fat icon - Download on Iconfinder on Iconfinder" id="16361" name="Google Shape;16361;p18"/>
          <p:cNvPicPr preferRelativeResize="0"/>
          <p:nvPr/>
        </p:nvPicPr>
        <p:blipFill>
          <a:blip r:embed="rId5">
            <a:alphaModFix/>
          </a:blip>
          <a:stretch>
            <a:fillRect/>
          </a:stretch>
        </p:blipFill>
        <p:spPr>
          <a:xfrm>
            <a:off x="2749963" y="3274913"/>
            <a:ext cx="508425" cy="508425"/>
          </a:xfrm>
          <a:prstGeom prst="rect">
            <a:avLst/>
          </a:prstGeom>
          <a:noFill/>
          <a:ln>
            <a:noFill/>
          </a:ln>
        </p:spPr>
      </p:pic>
      <p:pic>
        <p:nvPicPr>
          <p:cNvPr id="16362" name="Google Shape;16362;p18"/>
          <p:cNvPicPr preferRelativeResize="0"/>
          <p:nvPr/>
        </p:nvPicPr>
        <p:blipFill>
          <a:blip r:embed="rId6">
            <a:alphaModFix/>
          </a:blip>
          <a:stretch>
            <a:fillRect/>
          </a:stretch>
        </p:blipFill>
        <p:spPr>
          <a:xfrm>
            <a:off x="4950713" y="3274925"/>
            <a:ext cx="508425" cy="508425"/>
          </a:xfrm>
          <a:prstGeom prst="rect">
            <a:avLst/>
          </a:prstGeom>
          <a:noFill/>
          <a:ln>
            <a:noFill/>
          </a:ln>
        </p:spPr>
      </p:pic>
      <p:pic>
        <p:nvPicPr>
          <p:cNvPr id="16363" name="Google Shape;16363;p18"/>
          <p:cNvPicPr preferRelativeResize="0"/>
          <p:nvPr/>
        </p:nvPicPr>
        <p:blipFill>
          <a:blip r:embed="rId7">
            <a:alphaModFix/>
          </a:blip>
          <a:stretch>
            <a:fillRect/>
          </a:stretch>
        </p:blipFill>
        <p:spPr>
          <a:xfrm>
            <a:off x="7151450" y="3231337"/>
            <a:ext cx="508425" cy="508425"/>
          </a:xfrm>
          <a:prstGeom prst="rect">
            <a:avLst/>
          </a:prstGeom>
          <a:noFill/>
          <a:ln>
            <a:noFill/>
          </a:ln>
        </p:spPr>
      </p:pic>
      <p:grpSp>
        <p:nvGrpSpPr>
          <p:cNvPr id="16364" name="Google Shape;16364;p18"/>
          <p:cNvGrpSpPr/>
          <p:nvPr/>
        </p:nvGrpSpPr>
        <p:grpSpPr>
          <a:xfrm>
            <a:off x="2716913" y="1659677"/>
            <a:ext cx="512059" cy="484648"/>
            <a:chOff x="-64774725" y="1916550"/>
            <a:chExt cx="319000" cy="314400"/>
          </a:xfrm>
        </p:grpSpPr>
        <p:sp>
          <p:nvSpPr>
            <p:cNvPr id="16365" name="Google Shape;16365;p18"/>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latin typeface="Arial"/>
                <a:ea typeface="Arial"/>
                <a:cs typeface="Arial"/>
                <a:sym typeface="Arial"/>
              </a:endParaRPr>
            </a:p>
          </p:txBody>
        </p:sp>
        <p:sp>
          <p:nvSpPr>
            <p:cNvPr id="16366" name="Google Shape;16366;p18"/>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latin typeface="Arial"/>
                <a:ea typeface="Arial"/>
                <a:cs typeface="Arial"/>
                <a:sym typeface="Arial"/>
              </a:endParaRPr>
            </a:p>
          </p:txBody>
        </p:sp>
      </p:grpSp>
      <p:sp>
        <p:nvSpPr>
          <p:cNvPr id="16367" name="Google Shape;16367;p18"/>
          <p:cNvSpPr txBox="1"/>
          <p:nvPr>
            <p:ph type="title"/>
          </p:nvPr>
        </p:nvSpPr>
        <p:spPr>
          <a:xfrm>
            <a:off x="285750" y="2346338"/>
            <a:ext cx="8572500" cy="1511100"/>
          </a:xfrm>
          <a:prstGeom prst="rect">
            <a:avLst/>
          </a:prstGeom>
          <a:solidFill>
            <a:schemeClr val="lt2"/>
          </a:solidFill>
          <a:ln>
            <a:noFill/>
          </a:ln>
          <a:effectLst>
            <a:outerShdw blurRad="57150" rotWithShape="0" algn="bl" dir="5400000" dist="19050">
              <a:schemeClr val="accent4">
                <a:alpha val="49800"/>
              </a:schemeClr>
            </a:outerShdw>
          </a:effectLst>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9600"/>
              <a:buNone/>
            </a:pPr>
            <a:r>
              <a:rPr lang="en"/>
              <a:t>Ist die Ursache bekannt → viel besserer Outcome!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367"/>
                                        </p:tgtEl>
                                        <p:attrNameLst>
                                          <p:attrName>style.visibility</p:attrName>
                                        </p:attrNameLst>
                                      </p:cBhvr>
                                      <p:to>
                                        <p:strVal val="visible"/>
                                      </p:to>
                                    </p:set>
                                    <p:animEffect filter="fade" transition="in">
                                      <p:cBhvr>
                                        <p:cTn dur="1000"/>
                                        <p:tgtEl>
                                          <p:spTgt spid="163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Non-Healing Wound Clinical Case by Slidesgo">
  <a:themeElements>
    <a:clrScheme name="Simple Light">
      <a:dk1>
        <a:srgbClr val="2A2E2E"/>
      </a:dk1>
      <a:lt1>
        <a:srgbClr val="EDFFFF"/>
      </a:lt1>
      <a:dk2>
        <a:srgbClr val="11737B"/>
      </a:dk2>
      <a:lt2>
        <a:srgbClr val="FFFFFF"/>
      </a:lt2>
      <a:accent1>
        <a:srgbClr val="0075A8"/>
      </a:accent1>
      <a:accent2>
        <a:srgbClr val="0094D5"/>
      </a:accent2>
      <a:accent3>
        <a:srgbClr val="00DBDE"/>
      </a:accent3>
      <a:accent4>
        <a:srgbClr val="00BECD"/>
      </a:accent4>
      <a:accent5>
        <a:srgbClr val="FFFFFF"/>
      </a:accent5>
      <a:accent6>
        <a:srgbClr val="FFFFFF"/>
      </a:accent6>
      <a:hlink>
        <a:srgbClr val="2A2E2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